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9"/>
  </p:notesMasterIdLst>
  <p:sldIdLst>
    <p:sldId id="257" r:id="rId5"/>
    <p:sldId id="261" r:id="rId6"/>
    <p:sldId id="263" r:id="rId7"/>
    <p:sldId id="264" r:id="rId8"/>
    <p:sldId id="266" r:id="rId9"/>
    <p:sldId id="265" r:id="rId10"/>
    <p:sldId id="268" r:id="rId11"/>
    <p:sldId id="269" r:id="rId12"/>
    <p:sldId id="267" r:id="rId13"/>
    <p:sldId id="270" r:id="rId14"/>
    <p:sldId id="262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BB0577-0F7B-4FEF-8EE0-A3A0FBBE9BA3}">
          <p14:sldIdLst>
            <p14:sldId id="257"/>
            <p14:sldId id="261"/>
            <p14:sldId id="263"/>
            <p14:sldId id="264"/>
            <p14:sldId id="266"/>
            <p14:sldId id="265"/>
            <p14:sldId id="268"/>
            <p14:sldId id="269"/>
            <p14:sldId id="267"/>
            <p14:sldId id="270"/>
            <p14:sldId id="262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60EA9-4D65-4601-B319-994586800335}" type="datetimeFigureOut">
              <a:rPr lang="en-BZ" smtClean="0"/>
              <a:t>26/08/2020</a:t>
            </a:fld>
            <a:endParaRPr lang="en-B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1355-5B31-4BCC-AE68-B5E8B52859CB}" type="slidenum">
              <a:rPr lang="en-BZ" smtClean="0"/>
              <a:t>‹#›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9163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Z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Windows Communication Foundation</a:t>
            </a:r>
            <a:endParaRPr lang="en-B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E1355-5B31-4BCC-AE68-B5E8B52859CB}" type="slidenum">
              <a:rPr lang="en-BZ" smtClean="0"/>
              <a:t>10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93125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Mido/FptLearningSystem" TargetMode="External"/><Relationship Id="rId2" Type="http://schemas.openxmlformats.org/officeDocument/2006/relationships/hyperlink" Target="https://fptlearningsystem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Present: Tran Quang Huy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Cloud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42DC21-BD5E-4EAA-AB6D-3FE3510E7E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14" y="1176792"/>
            <a:ext cx="6157924" cy="5316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676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58D-7C57-4274-AA7E-0BCCDD29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Software Model</a:t>
            </a:r>
            <a:endParaRPr lang="en-BZ" dirty="0"/>
          </a:p>
        </p:txBody>
      </p:sp>
      <p:pic>
        <p:nvPicPr>
          <p:cNvPr id="4" name="Picture 3" descr="SDLC - Waterfall Model - Tutorialspoint">
            <a:extLst>
              <a:ext uri="{FF2B5EF4-FFF2-40B4-BE49-F238E27FC236}">
                <a16:creationId xmlns:a16="http://schemas.microsoft.com/office/drawing/2014/main" id="{24D8D05D-3B95-4743-B052-63E4FD0682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6" y="1881960"/>
            <a:ext cx="3085534" cy="2059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DLC V-Model">
            <a:extLst>
              <a:ext uri="{FF2B5EF4-FFF2-40B4-BE49-F238E27FC236}">
                <a16:creationId xmlns:a16="http://schemas.microsoft.com/office/drawing/2014/main" id="{EA7B0D41-DF1B-4006-BE73-3F04EEB064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32" y="1689514"/>
            <a:ext cx="3438124" cy="258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DLC Agile Model">
            <a:extLst>
              <a:ext uri="{FF2B5EF4-FFF2-40B4-BE49-F238E27FC236}">
                <a16:creationId xmlns:a16="http://schemas.microsoft.com/office/drawing/2014/main" id="{D57D28FE-7061-4CF5-8D0D-F783471262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60" y="1689514"/>
            <a:ext cx="3438124" cy="272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5060A7-AF1C-4A9F-A798-2DABD90E96CC}"/>
              </a:ext>
            </a:extLst>
          </p:cNvPr>
          <p:cNvSpPr txBox="1"/>
          <p:nvPr/>
        </p:nvSpPr>
        <p:spPr>
          <a:xfrm>
            <a:off x="1097280" y="408028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Waterfall</a:t>
            </a:r>
            <a:endParaRPr lang="en-B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3DCB8-4814-4056-94EB-080ACBC08B25}"/>
              </a:ext>
            </a:extLst>
          </p:cNvPr>
          <p:cNvSpPr txBox="1"/>
          <p:nvPr/>
        </p:nvSpPr>
        <p:spPr>
          <a:xfrm>
            <a:off x="4869180" y="4412974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V-Model</a:t>
            </a:r>
            <a:endParaRPr lang="en-B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191D2-5143-42C2-A606-D88C2189B73E}"/>
              </a:ext>
            </a:extLst>
          </p:cNvPr>
          <p:cNvSpPr txBox="1"/>
          <p:nvPr/>
        </p:nvSpPr>
        <p:spPr>
          <a:xfrm>
            <a:off x="9037320" y="4579346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Agile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67271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58D-7C57-4274-AA7E-0BCCDD29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456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Software Model</a:t>
            </a:r>
            <a:endParaRPr lang="en-B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2193A-2573-4523-B9E4-E71319CE428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" b="28381"/>
          <a:stretch/>
        </p:blipFill>
        <p:spPr bwMode="auto">
          <a:xfrm>
            <a:off x="1709531" y="1424079"/>
            <a:ext cx="8504542" cy="48683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434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80F3EA-EC71-444D-B4F4-2D491578F0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46" y="218757"/>
            <a:ext cx="6722745" cy="6146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35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D43C-C98E-47DC-AB54-93F3FA63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9476"/>
            <a:ext cx="10058400" cy="1371600"/>
          </a:xfrm>
        </p:spPr>
        <p:txBody>
          <a:bodyPr>
            <a:normAutofit/>
          </a:bodyPr>
          <a:lstStyle/>
          <a:p>
            <a:r>
              <a:rPr lang="en-US" sz="6600" b="1" dirty="0"/>
              <a:t>THANKS FOR WATCHING</a:t>
            </a:r>
            <a:endParaRPr lang="en-BZ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B7C12-CBDF-406D-BA60-BC12F9E92618}"/>
              </a:ext>
            </a:extLst>
          </p:cNvPr>
          <p:cNvSpPr txBox="1"/>
          <p:nvPr/>
        </p:nvSpPr>
        <p:spPr>
          <a:xfrm>
            <a:off x="2523066" y="3869266"/>
            <a:ext cx="714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demo: </a:t>
            </a:r>
            <a:r>
              <a:rPr lang="en-BZ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https://fptlearningsystem.azurewebsites.net/</a:t>
            </a:r>
            <a:r>
              <a:rPr lang="en-B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 code: </a:t>
            </a:r>
            <a:r>
              <a:rPr lang="en-BZ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https://github.com/SuperMido/FptLearningSystem</a:t>
            </a:r>
            <a:r>
              <a:rPr lang="en-BZ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183177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FPT Learning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4F217-1C0C-46E4-8DF1-4CF2ACABF2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1098513"/>
            <a:ext cx="6522720" cy="5345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</a:p>
        </p:txBody>
      </p:sp>
      <p:pic>
        <p:nvPicPr>
          <p:cNvPr id="1026" name="Picture 2" descr="Balsamiq: Painstakingly simple mockups - PSD Mockups">
            <a:extLst>
              <a:ext uri="{FF2B5EF4-FFF2-40B4-BE49-F238E27FC236}">
                <a16:creationId xmlns:a16="http://schemas.microsoft.com/office/drawing/2014/main" id="{9C76316B-9AF4-4745-BA9B-EE31D49B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8" y="399760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Studio - The Revolutionary Web Design Tool">
            <a:extLst>
              <a:ext uri="{FF2B5EF4-FFF2-40B4-BE49-F238E27FC236}">
                <a16:creationId xmlns:a16="http://schemas.microsoft.com/office/drawing/2014/main" id="{71FB6D61-417C-4CA6-82CC-BE6AEFE6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7" y="1280490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0EF3FB-2F59-4C1E-A552-EE1A3843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7" y="2141790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Visual Studio 2019 for Windows &amp; Mac">
            <a:extLst>
              <a:ext uri="{FF2B5EF4-FFF2-40B4-BE49-F238E27FC236}">
                <a16:creationId xmlns:a16="http://schemas.microsoft.com/office/drawing/2014/main" id="{030C83F3-18DC-43F6-A331-2C445DA7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6" y="2998337"/>
            <a:ext cx="856547" cy="8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CFB06BA-A62C-40DE-8026-6433298B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6" y="3863724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68860-4066-4A78-81A2-59AB3C808BE4}"/>
              </a:ext>
            </a:extLst>
          </p:cNvPr>
          <p:cNvSpPr txBox="1"/>
          <p:nvPr/>
        </p:nvSpPr>
        <p:spPr>
          <a:xfrm>
            <a:off x="1638300" y="1301026"/>
            <a:ext cx="8045395" cy="43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-25000" dirty="0"/>
              <a:t>Design tool:</a:t>
            </a:r>
          </a:p>
          <a:p>
            <a:pPr lvl="1"/>
            <a:r>
              <a:rPr lang="en-BZ" sz="3200" baseline="-25000" dirty="0" err="1"/>
              <a:t>Lucidchart</a:t>
            </a:r>
            <a:endParaRPr lang="en-BZ" sz="3200" baseline="-25000" dirty="0"/>
          </a:p>
          <a:p>
            <a:pPr lvl="1"/>
            <a:r>
              <a:rPr lang="en-BZ" sz="3200" baseline="-25000" dirty="0"/>
              <a:t>Balsamiq </a:t>
            </a:r>
            <a:r>
              <a:rPr lang="en-BZ" sz="3200" baseline="-25000" dirty="0" err="1"/>
              <a:t>Mockups</a:t>
            </a:r>
            <a:r>
              <a:rPr lang="en-BZ" sz="3200" baseline="-25000" dirty="0"/>
              <a:t> 3</a:t>
            </a:r>
          </a:p>
          <a:p>
            <a:pPr lvl="1"/>
            <a:r>
              <a:rPr lang="en-BZ" sz="3200" baseline="-25000" dirty="0" err="1"/>
              <a:t>Boostrap</a:t>
            </a:r>
            <a:r>
              <a:rPr lang="en-BZ" sz="3200" baseline="-25000" dirty="0"/>
              <a:t> Studio</a:t>
            </a:r>
          </a:p>
          <a:p>
            <a:endParaRPr lang="en-BZ" sz="3200" baseline="-25000" dirty="0"/>
          </a:p>
          <a:p>
            <a:r>
              <a:rPr lang="en-BZ" sz="3200" b="1" baseline="-25000" dirty="0"/>
              <a:t>Web browser:</a:t>
            </a:r>
          </a:p>
          <a:p>
            <a:pPr lvl="1"/>
            <a:r>
              <a:rPr lang="en-BZ" sz="3200" baseline="-25000" dirty="0"/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Z" sz="3200" baseline="-25000" dirty="0"/>
          </a:p>
          <a:p>
            <a:r>
              <a:rPr lang="en-BZ" sz="3200" b="1" baseline="-25000" dirty="0"/>
              <a:t>Operating system:</a:t>
            </a:r>
          </a:p>
          <a:p>
            <a:pPr lvl="1"/>
            <a:r>
              <a:rPr lang="en-BZ" sz="3200" baseline="-25000" dirty="0"/>
              <a:t>Windows 10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Z" sz="3200" baseline="-25000" dirty="0"/>
          </a:p>
          <a:p>
            <a:r>
              <a:rPr lang="en-BZ" sz="3200" b="1" baseline="-25000" dirty="0"/>
              <a:t>IDE:</a:t>
            </a:r>
          </a:p>
          <a:p>
            <a:pPr lvl="1"/>
            <a:r>
              <a:rPr lang="en-BZ" sz="3200" baseline="-25000" dirty="0"/>
              <a:t>Visual Studio 2019</a:t>
            </a:r>
          </a:p>
        </p:txBody>
      </p:sp>
      <p:pic>
        <p:nvPicPr>
          <p:cNvPr id="1036" name="Picture 12" descr="Google Chrome – Wikipedia tiếng Việt">
            <a:extLst>
              <a:ext uri="{FF2B5EF4-FFF2-40B4-BE49-F238E27FC236}">
                <a16:creationId xmlns:a16="http://schemas.microsoft.com/office/drawing/2014/main" id="{F2E205FA-F86D-4433-A736-4E6FBB31F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6" y="4733747"/>
            <a:ext cx="927447" cy="9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5A168D6-1E96-4E8A-BBCF-20E0868A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571" y="5610504"/>
            <a:ext cx="865502" cy="8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7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</a:t>
            </a:r>
          </a:p>
        </p:txBody>
      </p:sp>
      <p:pic>
        <p:nvPicPr>
          <p:cNvPr id="1026" name="Picture 2" descr="Balsamiq: Painstakingly simple mockups - PSD Mockups">
            <a:extLst>
              <a:ext uri="{FF2B5EF4-FFF2-40B4-BE49-F238E27FC236}">
                <a16:creationId xmlns:a16="http://schemas.microsoft.com/office/drawing/2014/main" id="{9C76316B-9AF4-4745-BA9B-EE31D49B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8" y="399760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Studio - The Revolutionary Web Design Tool">
            <a:extLst>
              <a:ext uri="{FF2B5EF4-FFF2-40B4-BE49-F238E27FC236}">
                <a16:creationId xmlns:a16="http://schemas.microsoft.com/office/drawing/2014/main" id="{71FB6D61-417C-4CA6-82CC-BE6AEFE6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7" y="1280490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0EF3FB-2F59-4C1E-A552-EE1A3843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7" y="2141790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Visual Studio 2019 for Windows &amp; Mac">
            <a:extLst>
              <a:ext uri="{FF2B5EF4-FFF2-40B4-BE49-F238E27FC236}">
                <a16:creationId xmlns:a16="http://schemas.microsoft.com/office/drawing/2014/main" id="{030C83F3-18DC-43F6-A331-2C445DA7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6" y="2998337"/>
            <a:ext cx="856547" cy="8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CFB06BA-A62C-40DE-8026-6433298B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6" y="3863724"/>
            <a:ext cx="856547" cy="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Chrome – Wikipedia tiếng Việt">
            <a:extLst>
              <a:ext uri="{FF2B5EF4-FFF2-40B4-BE49-F238E27FC236}">
                <a16:creationId xmlns:a16="http://schemas.microsoft.com/office/drawing/2014/main" id="{F2E205FA-F86D-4433-A736-4E6FBB31F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626" y="4733747"/>
            <a:ext cx="927447" cy="9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5A168D6-1E96-4E8A-BBCF-20E0868A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571" y="5610504"/>
            <a:ext cx="865502" cy="8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23804-4BDC-41BD-85D8-A4DA9A73D4EE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57" y="918647"/>
            <a:ext cx="7177433" cy="544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6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Framework</a:t>
            </a:r>
          </a:p>
        </p:txBody>
      </p:sp>
      <p:pic>
        <p:nvPicPr>
          <p:cNvPr id="12" name="Picture 11" descr="php-logo - Kiến thức Công nghệ Khoa học Khởi nghiệp | Tek4.vn">
            <a:extLst>
              <a:ext uri="{FF2B5EF4-FFF2-40B4-BE49-F238E27FC236}">
                <a16:creationId xmlns:a16="http://schemas.microsoft.com/office/drawing/2014/main" id="{97C0B624-C755-4ADE-B28C-99174FA9D3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60095"/>
            <a:ext cx="2474182" cy="123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Tìm hiểu Laravel từ số 0 - Viblo">
            <a:extLst>
              <a:ext uri="{FF2B5EF4-FFF2-40B4-BE49-F238E27FC236}">
                <a16:creationId xmlns:a16="http://schemas.microsoft.com/office/drawing/2014/main" id="{9FE5BE71-3488-4BF3-B14D-FBA07A2492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446" y="1760095"/>
            <a:ext cx="3145290" cy="123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FEC469-2486-473A-A72A-1036B2309C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11" y="1760095"/>
            <a:ext cx="3789942" cy="123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NET Standard and new .NET Framework Logo and Banner | The NeoSmart ...">
            <a:extLst>
              <a:ext uri="{FF2B5EF4-FFF2-40B4-BE49-F238E27FC236}">
                <a16:creationId xmlns:a16="http://schemas.microsoft.com/office/drawing/2014/main" id="{AFBC070A-B35D-47A3-8FD3-1F9DA1C7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87" y="3767593"/>
            <a:ext cx="4650436" cy="214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setup an asp.net core 3.0 library project - exentials.net">
            <a:extLst>
              <a:ext uri="{FF2B5EF4-FFF2-40B4-BE49-F238E27FC236}">
                <a16:creationId xmlns:a16="http://schemas.microsoft.com/office/drawing/2014/main" id="{EE9B090A-DD81-46FE-8B87-1DBB4A35D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23" y="3934570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C3264B-D94E-462E-B46A-D89F08CD7CD8}"/>
              </a:ext>
            </a:extLst>
          </p:cNvPr>
          <p:cNvSpPr/>
          <p:nvPr/>
        </p:nvSpPr>
        <p:spPr>
          <a:xfrm>
            <a:off x="5655091" y="3767593"/>
            <a:ext cx="6033326" cy="21463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0989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MVC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5F7C4C-8E69-4CCB-84C0-AE395802709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3267" r="1726" b="4023"/>
          <a:stretch/>
        </p:blipFill>
        <p:spPr bwMode="auto">
          <a:xfrm>
            <a:off x="2447573" y="1676069"/>
            <a:ext cx="7296854" cy="43907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290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4" name="Picture 3" descr="MySQL Logo PNG Free Downloads, Logo Brand Emblems | Mysql, Sql ...">
            <a:extLst>
              <a:ext uri="{FF2B5EF4-FFF2-40B4-BE49-F238E27FC236}">
                <a16:creationId xmlns:a16="http://schemas.microsoft.com/office/drawing/2014/main" id="{A1E7888F-0C9D-43EF-9C7D-32929D4A40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63" y="2290608"/>
            <a:ext cx="2384066" cy="123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icrosoft-sql-server-logo-96AF49E2B3-seeklogo.com - TeraBox">
            <a:extLst>
              <a:ext uri="{FF2B5EF4-FFF2-40B4-BE49-F238E27FC236}">
                <a16:creationId xmlns:a16="http://schemas.microsoft.com/office/drawing/2014/main" id="{755C5EC2-A269-437A-AF68-65558C252E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99" y="4045185"/>
            <a:ext cx="2587530" cy="199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he most popular database for modern apps | MongoDB">
            <a:extLst>
              <a:ext uri="{FF2B5EF4-FFF2-40B4-BE49-F238E27FC236}">
                <a16:creationId xmlns:a16="http://schemas.microsoft.com/office/drawing/2014/main" id="{9B369ED4-2DB0-42C6-A775-0AB8991E1A7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866" y="3230033"/>
            <a:ext cx="3836035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52798D-6C40-49CB-9EC1-09C21B702109}"/>
              </a:ext>
            </a:extLst>
          </p:cNvPr>
          <p:cNvSpPr/>
          <p:nvPr/>
        </p:nvSpPr>
        <p:spPr>
          <a:xfrm>
            <a:off x="1380657" y="3949700"/>
            <a:ext cx="3234414" cy="21887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73DB99-6D29-469C-90A3-7904B503C4B2}"/>
              </a:ext>
            </a:extLst>
          </p:cNvPr>
          <p:cNvCxnSpPr/>
          <p:nvPr/>
        </p:nvCxnSpPr>
        <p:spPr>
          <a:xfrm>
            <a:off x="5731933" y="1811867"/>
            <a:ext cx="0" cy="432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86B910-F3DC-40E1-B8D8-8815217F1FFE}"/>
              </a:ext>
            </a:extLst>
          </p:cNvPr>
          <p:cNvSpPr/>
          <p:nvPr/>
        </p:nvSpPr>
        <p:spPr>
          <a:xfrm>
            <a:off x="1990338" y="1402756"/>
            <a:ext cx="2015051" cy="675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BZ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DA56AF-8E88-4785-BBD9-F29C275CCB34}"/>
              </a:ext>
            </a:extLst>
          </p:cNvPr>
          <p:cNvSpPr/>
          <p:nvPr/>
        </p:nvSpPr>
        <p:spPr>
          <a:xfrm>
            <a:off x="7562357" y="1402756"/>
            <a:ext cx="2015051" cy="675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313512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AEBAA-AE0F-4C99-A8C9-AA94F22EB3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43" y="1371627"/>
            <a:ext cx="8770514" cy="4504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29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002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B2E9E-7C7C-464D-BE2A-D20994DF3B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92299"/>
            <a:ext cx="2922573" cy="109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6F9FE-AE22-4CB7-8243-CF339965985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5"/>
          <a:stretch/>
        </p:blipFill>
        <p:spPr bwMode="auto">
          <a:xfrm>
            <a:off x="8311670" y="2037574"/>
            <a:ext cx="2922573" cy="13824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icrosoft Windows Azure/ Nền tảng điện toán đám mây cho doanh nghiệp">
            <a:extLst>
              <a:ext uri="{FF2B5EF4-FFF2-40B4-BE49-F238E27FC236}">
                <a16:creationId xmlns:a16="http://schemas.microsoft.com/office/drawing/2014/main" id="{F5C294B5-7BD0-493A-8BC7-6403C695946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3" b="27036"/>
          <a:stretch/>
        </p:blipFill>
        <p:spPr bwMode="auto">
          <a:xfrm>
            <a:off x="1003987" y="4149188"/>
            <a:ext cx="6166736" cy="1467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Google Cloud Platform có mục đích giúp người dùng giải quyết tất cả những vấn đề cần thiết như là: Mobile, Developer, Management, Networking">
            <a:extLst>
              <a:ext uri="{FF2B5EF4-FFF2-40B4-BE49-F238E27FC236}">
                <a16:creationId xmlns:a16="http://schemas.microsoft.com/office/drawing/2014/main" id="{8E8FCD8C-8F79-4D12-AEB9-F31D18A0444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98" y="1679552"/>
            <a:ext cx="2810159" cy="17404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A89C0F-07C6-43B7-A8AA-AED94C14FA86}"/>
              </a:ext>
            </a:extLst>
          </p:cNvPr>
          <p:cNvSpPr/>
          <p:nvPr/>
        </p:nvSpPr>
        <p:spPr>
          <a:xfrm>
            <a:off x="941772" y="4000023"/>
            <a:ext cx="6322185" cy="18447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4E066-61BA-4D8D-B8E5-19E55D9C3F4F}"/>
              </a:ext>
            </a:extLst>
          </p:cNvPr>
          <p:cNvCxnSpPr/>
          <p:nvPr/>
        </p:nvCxnSpPr>
        <p:spPr>
          <a:xfrm>
            <a:off x="7696200" y="1744133"/>
            <a:ext cx="0" cy="443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{90D5B080-E58A-4645-8C24-F5D84E44FC00}tf78438558_win32</Template>
  <TotalTime>40</TotalTime>
  <Words>83</Words>
  <Application>Microsoft Office PowerPoint</Application>
  <PresentationFormat>Widescreen</PresentationFormat>
  <Paragraphs>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Segoe UI</vt:lpstr>
      <vt:lpstr>SavonVTI</vt:lpstr>
      <vt:lpstr>Application development</vt:lpstr>
      <vt:lpstr>FPT Learning System</vt:lpstr>
      <vt:lpstr>Tools</vt:lpstr>
      <vt:lpstr>Tools</vt:lpstr>
      <vt:lpstr>Framework</vt:lpstr>
      <vt:lpstr>Model MVC</vt:lpstr>
      <vt:lpstr>Database</vt:lpstr>
      <vt:lpstr>Database</vt:lpstr>
      <vt:lpstr>Cloud</vt:lpstr>
      <vt:lpstr>Cloud</vt:lpstr>
      <vt:lpstr>Software Model</vt:lpstr>
      <vt:lpstr>Software Model</vt:lpstr>
      <vt:lpstr>PowerPoint Presentation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Huy Tran</dc:creator>
  <cp:lastModifiedBy>Huy Tran</cp:lastModifiedBy>
  <cp:revision>4</cp:revision>
  <dcterms:created xsi:type="dcterms:W3CDTF">2020-08-25T19:26:57Z</dcterms:created>
  <dcterms:modified xsi:type="dcterms:W3CDTF">2020-08-26T16:56:22Z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