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2"/>
  </p:notesMasterIdLst>
  <p:sldIdLst>
    <p:sldId id="256" r:id="rId2"/>
    <p:sldId id="258" r:id="rId3"/>
    <p:sldId id="267" r:id="rId4"/>
    <p:sldId id="263" r:id="rId5"/>
    <p:sldId id="310" r:id="rId6"/>
    <p:sldId id="277" r:id="rId7"/>
    <p:sldId id="300" r:id="rId8"/>
    <p:sldId id="299" r:id="rId9"/>
    <p:sldId id="312" r:id="rId10"/>
    <p:sldId id="311" r:id="rId11"/>
    <p:sldId id="302" r:id="rId12"/>
    <p:sldId id="304" r:id="rId13"/>
    <p:sldId id="307" r:id="rId14"/>
    <p:sldId id="308" r:id="rId15"/>
    <p:sldId id="303" r:id="rId16"/>
    <p:sldId id="273" r:id="rId17"/>
    <p:sldId id="293" r:id="rId18"/>
    <p:sldId id="309" r:id="rId19"/>
    <p:sldId id="280" r:id="rId20"/>
    <p:sldId id="276" r:id="rId21"/>
  </p:sldIdLst>
  <p:sldSz cx="9144000" cy="5143500" type="screen16x9"/>
  <p:notesSz cx="6858000" cy="9144000"/>
  <p:embeddedFontLst>
    <p:embeddedFont>
      <p:font typeface="Exo" panose="020B0604020202020204" charset="0"/>
      <p:regular r:id="rId23"/>
      <p:bold r:id="rId24"/>
      <p:italic r:id="rId25"/>
      <p:boldItalic r:id="rId26"/>
    </p:embeddedFont>
    <p:embeddedFont>
      <p:font typeface="PT Sans" panose="020B05030202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6A44C7-AC67-40E8-910B-A0193091090C}">
  <a:tblStyle styleId="{7C6A44C7-AC67-40E8-910B-A019309109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ên Hải" userId="57b96d64a1abb12e" providerId="LiveId" clId="{69900D9E-AD57-47C2-B1A0-9EEB494D7544}"/>
    <pc:docChg chg="undo redo custSel addSld delSld modSld sldOrd delMainMaster">
      <pc:chgData name="Nguyên Hải" userId="57b96d64a1abb12e" providerId="LiveId" clId="{69900D9E-AD57-47C2-B1A0-9EEB494D7544}" dt="2025-01-07T19:00:47.988" v="3637" actId="1076"/>
      <pc:docMkLst>
        <pc:docMk/>
      </pc:docMkLst>
      <pc:sldChg chg="modSp mod modTransition">
        <pc:chgData name="Nguyên Hải" userId="57b96d64a1abb12e" providerId="LiveId" clId="{69900D9E-AD57-47C2-B1A0-9EEB494D7544}" dt="2025-01-07T18:46:09.650" v="3570"/>
        <pc:sldMkLst>
          <pc:docMk/>
          <pc:sldMk cId="0" sldId="256"/>
        </pc:sldMkLst>
        <pc:spChg chg="mod">
          <ac:chgData name="Nguyên Hải" userId="57b96d64a1abb12e" providerId="LiveId" clId="{69900D9E-AD57-47C2-B1A0-9EEB494D7544}" dt="2025-01-07T16:44:12.814" v="702" actId="1076"/>
          <ac:spMkLst>
            <pc:docMk/>
            <pc:sldMk cId="0" sldId="256"/>
            <ac:spMk id="2659" creationId="{00000000-0000-0000-0000-000000000000}"/>
          </ac:spMkLst>
        </pc:spChg>
        <pc:spChg chg="mod">
          <ac:chgData name="Nguyên Hải" userId="57b96d64a1abb12e" providerId="LiveId" clId="{69900D9E-AD57-47C2-B1A0-9EEB494D7544}" dt="2025-01-07T16:44:21.345" v="703" actId="255"/>
          <ac:spMkLst>
            <pc:docMk/>
            <pc:sldMk cId="0" sldId="256"/>
            <ac:spMk id="2660" creationId="{00000000-0000-0000-0000-000000000000}"/>
          </ac:spMkLst>
        </pc:spChg>
        <pc:spChg chg="mod">
          <ac:chgData name="Nguyên Hải" userId="57b96d64a1abb12e" providerId="LiveId" clId="{69900D9E-AD57-47C2-B1A0-9EEB494D7544}" dt="2025-01-07T16:44:07.196" v="700" actId="1076"/>
          <ac:spMkLst>
            <pc:docMk/>
            <pc:sldMk cId="0" sldId="256"/>
            <ac:spMk id="2719" creationId="{00000000-0000-0000-0000-000000000000}"/>
          </ac:spMkLst>
        </pc:spChg>
      </pc:sldChg>
      <pc:sldChg chg="del">
        <pc:chgData name="Nguyên Hải" userId="57b96d64a1abb12e" providerId="LiveId" clId="{69900D9E-AD57-47C2-B1A0-9EEB494D7544}" dt="2025-01-07T16:24:30.148" v="0" actId="2696"/>
        <pc:sldMkLst>
          <pc:docMk/>
          <pc:sldMk cId="0" sldId="257"/>
        </pc:sldMkLst>
      </pc:sldChg>
      <pc:sldChg chg="addSp delSp modSp mod modTransition">
        <pc:chgData name="Nguyên Hải" userId="57b96d64a1abb12e" providerId="LiveId" clId="{69900D9E-AD57-47C2-B1A0-9EEB494D7544}" dt="2025-01-07T18:25:25.816" v="3235"/>
        <pc:sldMkLst>
          <pc:docMk/>
          <pc:sldMk cId="0" sldId="258"/>
        </pc:sldMkLst>
        <pc:spChg chg="add del mod">
          <ac:chgData name="Nguyên Hải" userId="57b96d64a1abb12e" providerId="LiveId" clId="{69900D9E-AD57-47C2-B1A0-9EEB494D7544}" dt="2025-01-07T16:26:52.281" v="111" actId="478"/>
          <ac:spMkLst>
            <pc:docMk/>
            <pc:sldMk cId="0" sldId="258"/>
            <ac:spMk id="3" creationId="{A0DA1A96-F38D-80B3-3B41-3860764AD8B7}"/>
          </ac:spMkLst>
        </pc:spChg>
        <pc:spChg chg="add del mod">
          <ac:chgData name="Nguyên Hải" userId="57b96d64a1abb12e" providerId="LiveId" clId="{69900D9E-AD57-47C2-B1A0-9EEB494D7544}" dt="2025-01-07T16:27:01.341" v="113" actId="478"/>
          <ac:spMkLst>
            <pc:docMk/>
            <pc:sldMk cId="0" sldId="258"/>
            <ac:spMk id="5" creationId="{3356F9AA-0E77-3E29-621F-C080FEB3198D}"/>
          </ac:spMkLst>
        </pc:spChg>
        <pc:spChg chg="add del mod">
          <ac:chgData name="Nguyên Hải" userId="57b96d64a1abb12e" providerId="LiveId" clId="{69900D9E-AD57-47C2-B1A0-9EEB494D7544}" dt="2025-01-07T16:27:04.364" v="115" actId="478"/>
          <ac:spMkLst>
            <pc:docMk/>
            <pc:sldMk cId="0" sldId="258"/>
            <ac:spMk id="7" creationId="{29C1110A-F989-D149-657F-B710117DB038}"/>
          </ac:spMkLst>
        </pc:spChg>
        <pc:spChg chg="add del mod">
          <ac:chgData name="Nguyên Hải" userId="57b96d64a1abb12e" providerId="LiveId" clId="{69900D9E-AD57-47C2-B1A0-9EEB494D7544}" dt="2025-01-07T16:27:08.230" v="117" actId="478"/>
          <ac:spMkLst>
            <pc:docMk/>
            <pc:sldMk cId="0" sldId="258"/>
            <ac:spMk id="9" creationId="{DB024A75-1BA5-77F9-CCB7-F7564B007891}"/>
          </ac:spMkLst>
        </pc:spChg>
        <pc:spChg chg="add del mod">
          <ac:chgData name="Nguyên Hải" userId="57b96d64a1abb12e" providerId="LiveId" clId="{69900D9E-AD57-47C2-B1A0-9EEB494D7544}" dt="2025-01-07T16:27:13.480" v="120" actId="478"/>
          <ac:spMkLst>
            <pc:docMk/>
            <pc:sldMk cId="0" sldId="258"/>
            <ac:spMk id="11" creationId="{043E957C-5BC6-A066-D518-04EEBA17837F}"/>
          </ac:spMkLst>
        </pc:spChg>
        <pc:spChg chg="add del mod">
          <ac:chgData name="Nguyên Hải" userId="57b96d64a1abb12e" providerId="LiveId" clId="{69900D9E-AD57-47C2-B1A0-9EEB494D7544}" dt="2025-01-07T16:27:17.980" v="122" actId="478"/>
          <ac:spMkLst>
            <pc:docMk/>
            <pc:sldMk cId="0" sldId="258"/>
            <ac:spMk id="13" creationId="{A066FED0-0BFA-7D50-3616-A8F15CD42101}"/>
          </ac:spMkLst>
        </pc:spChg>
        <pc:spChg chg="mod">
          <ac:chgData name="Nguyên Hải" userId="57b96d64a1abb12e" providerId="LiveId" clId="{69900D9E-AD57-47C2-B1A0-9EEB494D7544}" dt="2025-01-07T16:29:35.640" v="228" actId="207"/>
          <ac:spMkLst>
            <pc:docMk/>
            <pc:sldMk cId="0" sldId="258"/>
            <ac:spMk id="2737" creationId="{00000000-0000-0000-0000-000000000000}"/>
          </ac:spMkLst>
        </pc:spChg>
        <pc:spChg chg="mod">
          <ac:chgData name="Nguyên Hải" userId="57b96d64a1abb12e" providerId="LiveId" clId="{69900D9E-AD57-47C2-B1A0-9EEB494D7544}" dt="2025-01-07T16:29:43.403" v="230" actId="207"/>
          <ac:spMkLst>
            <pc:docMk/>
            <pc:sldMk cId="0" sldId="258"/>
            <ac:spMk id="2738" creationId="{00000000-0000-0000-0000-000000000000}"/>
          </ac:spMkLst>
        </pc:spChg>
        <pc:spChg chg="mod">
          <ac:chgData name="Nguyên Hải" userId="57b96d64a1abb12e" providerId="LiveId" clId="{69900D9E-AD57-47C2-B1A0-9EEB494D7544}" dt="2025-01-07T16:29:40.674" v="229" actId="207"/>
          <ac:spMkLst>
            <pc:docMk/>
            <pc:sldMk cId="0" sldId="258"/>
            <ac:spMk id="2739" creationId="{00000000-0000-0000-0000-000000000000}"/>
          </ac:spMkLst>
        </pc:spChg>
        <pc:spChg chg="mod">
          <ac:chgData name="Nguyên Hải" userId="57b96d64a1abb12e" providerId="LiveId" clId="{69900D9E-AD57-47C2-B1A0-9EEB494D7544}" dt="2025-01-07T16:29:29.351" v="226" actId="207"/>
          <ac:spMkLst>
            <pc:docMk/>
            <pc:sldMk cId="0" sldId="258"/>
            <ac:spMk id="2740" creationId="{00000000-0000-0000-0000-000000000000}"/>
          </ac:spMkLst>
        </pc:spChg>
        <pc:spChg chg="mod">
          <ac:chgData name="Nguyên Hải" userId="57b96d64a1abb12e" providerId="LiveId" clId="{69900D9E-AD57-47C2-B1A0-9EEB494D7544}" dt="2025-01-07T16:31:51.383" v="380" actId="1076"/>
          <ac:spMkLst>
            <pc:docMk/>
            <pc:sldMk cId="0" sldId="258"/>
            <ac:spMk id="2741" creationId="{00000000-0000-0000-0000-000000000000}"/>
          </ac:spMkLst>
        </pc:spChg>
        <pc:spChg chg="mod">
          <ac:chgData name="Nguyên Hải" userId="57b96d64a1abb12e" providerId="LiveId" clId="{69900D9E-AD57-47C2-B1A0-9EEB494D7544}" dt="2025-01-07T16:29:14.675" v="223" actId="207"/>
          <ac:spMkLst>
            <pc:docMk/>
            <pc:sldMk cId="0" sldId="258"/>
            <ac:spMk id="2742" creationId="{00000000-0000-0000-0000-000000000000}"/>
          </ac:spMkLst>
        </pc:spChg>
        <pc:spChg chg="mod">
          <ac:chgData name="Nguyên Hải" userId="57b96d64a1abb12e" providerId="LiveId" clId="{69900D9E-AD57-47C2-B1A0-9EEB494D7544}" dt="2025-01-07T18:15:02.798" v="3065" actId="20577"/>
          <ac:spMkLst>
            <pc:docMk/>
            <pc:sldMk cId="0" sldId="258"/>
            <ac:spMk id="2743" creationId="{00000000-0000-0000-0000-000000000000}"/>
          </ac:spMkLst>
        </pc:spChg>
        <pc:spChg chg="mod">
          <ac:chgData name="Nguyên Hải" userId="57b96d64a1abb12e" providerId="LiveId" clId="{69900D9E-AD57-47C2-B1A0-9EEB494D7544}" dt="2025-01-07T16:27:33.035" v="148" actId="20577"/>
          <ac:spMkLst>
            <pc:docMk/>
            <pc:sldMk cId="0" sldId="258"/>
            <ac:spMk id="2744" creationId="{00000000-0000-0000-0000-000000000000}"/>
          </ac:spMkLst>
        </pc:spChg>
        <pc:spChg chg="del">
          <ac:chgData name="Nguyên Hải" userId="57b96d64a1abb12e" providerId="LiveId" clId="{69900D9E-AD57-47C2-B1A0-9EEB494D7544}" dt="2025-01-07T16:26:49.441" v="110" actId="478"/>
          <ac:spMkLst>
            <pc:docMk/>
            <pc:sldMk cId="0" sldId="258"/>
            <ac:spMk id="2745" creationId="{00000000-0000-0000-0000-000000000000}"/>
          </ac:spMkLst>
        </pc:spChg>
        <pc:spChg chg="mod">
          <ac:chgData name="Nguyên Hải" userId="57b96d64a1abb12e" providerId="LiveId" clId="{69900D9E-AD57-47C2-B1A0-9EEB494D7544}" dt="2025-01-07T16:29:21.383" v="225" actId="207"/>
          <ac:spMkLst>
            <pc:docMk/>
            <pc:sldMk cId="0" sldId="258"/>
            <ac:spMk id="2747" creationId="{00000000-0000-0000-0000-000000000000}"/>
          </ac:spMkLst>
        </pc:spChg>
        <pc:spChg chg="del">
          <ac:chgData name="Nguyên Hải" userId="57b96d64a1abb12e" providerId="LiveId" clId="{69900D9E-AD57-47C2-B1A0-9EEB494D7544}" dt="2025-01-07T16:26:57.026" v="112" actId="478"/>
          <ac:spMkLst>
            <pc:docMk/>
            <pc:sldMk cId="0" sldId="258"/>
            <ac:spMk id="2748" creationId="{00000000-0000-0000-0000-000000000000}"/>
          </ac:spMkLst>
        </pc:spChg>
        <pc:spChg chg="mod">
          <ac:chgData name="Nguyên Hải" userId="57b96d64a1abb12e" providerId="LiveId" clId="{69900D9E-AD57-47C2-B1A0-9EEB494D7544}" dt="2025-01-07T16:32:19.153" v="382" actId="1076"/>
          <ac:spMkLst>
            <pc:docMk/>
            <pc:sldMk cId="0" sldId="258"/>
            <ac:spMk id="2750" creationId="{00000000-0000-0000-0000-000000000000}"/>
          </ac:spMkLst>
        </pc:spChg>
        <pc:spChg chg="del">
          <ac:chgData name="Nguyên Hải" userId="57b96d64a1abb12e" providerId="LiveId" clId="{69900D9E-AD57-47C2-B1A0-9EEB494D7544}" dt="2025-01-07T16:27:02.822" v="114" actId="478"/>
          <ac:spMkLst>
            <pc:docMk/>
            <pc:sldMk cId="0" sldId="258"/>
            <ac:spMk id="2751" creationId="{00000000-0000-0000-0000-000000000000}"/>
          </ac:spMkLst>
        </pc:spChg>
        <pc:spChg chg="mod">
          <ac:chgData name="Nguyên Hải" userId="57b96d64a1abb12e" providerId="LiveId" clId="{69900D9E-AD57-47C2-B1A0-9EEB494D7544}" dt="2025-01-07T16:30:10.526" v="294" actId="20577"/>
          <ac:spMkLst>
            <pc:docMk/>
            <pc:sldMk cId="0" sldId="258"/>
            <ac:spMk id="2753" creationId="{00000000-0000-0000-0000-000000000000}"/>
          </ac:spMkLst>
        </pc:spChg>
        <pc:spChg chg="del">
          <ac:chgData name="Nguyên Hải" userId="57b96d64a1abb12e" providerId="LiveId" clId="{69900D9E-AD57-47C2-B1A0-9EEB494D7544}" dt="2025-01-07T16:27:15.585" v="121" actId="478"/>
          <ac:spMkLst>
            <pc:docMk/>
            <pc:sldMk cId="0" sldId="258"/>
            <ac:spMk id="2754" creationId="{00000000-0000-0000-0000-000000000000}"/>
          </ac:spMkLst>
        </pc:spChg>
        <pc:spChg chg="mod">
          <ac:chgData name="Nguyên Hải" userId="57b96d64a1abb12e" providerId="LiveId" clId="{69900D9E-AD57-47C2-B1A0-9EEB494D7544}" dt="2025-01-07T16:30:36.882" v="338" actId="14100"/>
          <ac:spMkLst>
            <pc:docMk/>
            <pc:sldMk cId="0" sldId="258"/>
            <ac:spMk id="2756" creationId="{00000000-0000-0000-0000-000000000000}"/>
          </ac:spMkLst>
        </pc:spChg>
        <pc:spChg chg="del mod">
          <ac:chgData name="Nguyên Hải" userId="57b96d64a1abb12e" providerId="LiveId" clId="{69900D9E-AD57-47C2-B1A0-9EEB494D7544}" dt="2025-01-07T16:27:10.682" v="119" actId="478"/>
          <ac:spMkLst>
            <pc:docMk/>
            <pc:sldMk cId="0" sldId="258"/>
            <ac:spMk id="2757" creationId="{00000000-0000-0000-0000-000000000000}"/>
          </ac:spMkLst>
        </pc:spChg>
        <pc:spChg chg="mod">
          <ac:chgData name="Nguyên Hải" userId="57b96d64a1abb12e" providerId="LiveId" clId="{69900D9E-AD57-47C2-B1A0-9EEB494D7544}" dt="2025-01-07T16:31:16.478" v="377" actId="1076"/>
          <ac:spMkLst>
            <pc:docMk/>
            <pc:sldMk cId="0" sldId="258"/>
            <ac:spMk id="2759" creationId="{00000000-0000-0000-0000-000000000000}"/>
          </ac:spMkLst>
        </pc:spChg>
        <pc:spChg chg="del">
          <ac:chgData name="Nguyên Hải" userId="57b96d64a1abb12e" providerId="LiveId" clId="{69900D9E-AD57-47C2-B1A0-9EEB494D7544}" dt="2025-01-07T16:27:05.774" v="116" actId="478"/>
          <ac:spMkLst>
            <pc:docMk/>
            <pc:sldMk cId="0" sldId="258"/>
            <ac:spMk id="2760" creationId="{00000000-0000-0000-0000-000000000000}"/>
          </ac:spMkLst>
        </pc:spChg>
      </pc:sldChg>
      <pc:sldChg chg="addSp delSp modSp mod ord modTransition">
        <pc:chgData name="Nguyên Hải" userId="57b96d64a1abb12e" providerId="LiveId" clId="{69900D9E-AD57-47C2-B1A0-9EEB494D7544}" dt="2025-01-07T19:00:47.988" v="3637" actId="1076"/>
        <pc:sldMkLst>
          <pc:docMk/>
          <pc:sldMk cId="0" sldId="259"/>
        </pc:sldMkLst>
        <pc:spChg chg="add del mod">
          <ac:chgData name="Nguyên Hải" userId="57b96d64a1abb12e" providerId="LiveId" clId="{69900D9E-AD57-47C2-B1A0-9EEB494D7544}" dt="2025-01-07T16:33:18.197" v="442" actId="478"/>
          <ac:spMkLst>
            <pc:docMk/>
            <pc:sldMk cId="0" sldId="259"/>
            <ac:spMk id="3" creationId="{E9F7AD09-C778-CB33-3E82-9A49C3383BD2}"/>
          </ac:spMkLst>
        </pc:spChg>
        <pc:spChg chg="add del mod">
          <ac:chgData name="Nguyên Hải" userId="57b96d64a1abb12e" providerId="LiveId" clId="{69900D9E-AD57-47C2-B1A0-9EEB494D7544}" dt="2025-01-07T18:34:10.188" v="3279" actId="478"/>
          <ac:spMkLst>
            <pc:docMk/>
            <pc:sldMk cId="0" sldId="259"/>
            <ac:spMk id="4" creationId="{7C8E7AA2-5E96-886D-1ED4-2679809A9375}"/>
          </ac:spMkLst>
        </pc:spChg>
        <pc:spChg chg="add del mod">
          <ac:chgData name="Nguyên Hải" userId="57b96d64a1abb12e" providerId="LiveId" clId="{69900D9E-AD57-47C2-B1A0-9EEB494D7544}" dt="2025-01-07T18:12:01.025" v="2718" actId="478"/>
          <ac:spMkLst>
            <pc:docMk/>
            <pc:sldMk cId="0" sldId="259"/>
            <ac:spMk id="5" creationId="{EBD424BF-C3B2-DF07-D3FF-5816A754E0C5}"/>
          </ac:spMkLst>
        </pc:spChg>
        <pc:spChg chg="add del mod">
          <ac:chgData name="Nguyên Hải" userId="57b96d64a1abb12e" providerId="LiveId" clId="{69900D9E-AD57-47C2-B1A0-9EEB494D7544}" dt="2025-01-07T18:12:05.033" v="2719" actId="478"/>
          <ac:spMkLst>
            <pc:docMk/>
            <pc:sldMk cId="0" sldId="259"/>
            <ac:spMk id="6" creationId="{F67FF66A-1BCB-310F-BAA8-2D88CE876815}"/>
          </ac:spMkLst>
        </pc:spChg>
        <pc:spChg chg="mod">
          <ac:chgData name="Nguyên Hải" userId="57b96d64a1abb12e" providerId="LiveId" clId="{69900D9E-AD57-47C2-B1A0-9EEB494D7544}" dt="2025-01-07T18:10:32.289" v="2565"/>
          <ac:spMkLst>
            <pc:docMk/>
            <pc:sldMk cId="0" sldId="259"/>
            <ac:spMk id="8" creationId="{FBB9EED5-37F1-3588-C72A-68C90E8F969E}"/>
          </ac:spMkLst>
        </pc:spChg>
        <pc:spChg chg="mod">
          <ac:chgData name="Nguyên Hải" userId="57b96d64a1abb12e" providerId="LiveId" clId="{69900D9E-AD57-47C2-B1A0-9EEB494D7544}" dt="2025-01-07T18:10:32.289" v="2565"/>
          <ac:spMkLst>
            <pc:docMk/>
            <pc:sldMk cId="0" sldId="259"/>
            <ac:spMk id="9" creationId="{594D9450-2B5D-B344-5717-6F3EE27E8500}"/>
          </ac:spMkLst>
        </pc:spChg>
        <pc:spChg chg="mod">
          <ac:chgData name="Nguyên Hải" userId="57b96d64a1abb12e" providerId="LiveId" clId="{69900D9E-AD57-47C2-B1A0-9EEB494D7544}" dt="2025-01-07T18:10:32.289" v="2565"/>
          <ac:spMkLst>
            <pc:docMk/>
            <pc:sldMk cId="0" sldId="259"/>
            <ac:spMk id="10" creationId="{80CEA02A-528E-21A7-C63D-8AB1A639BC1C}"/>
          </ac:spMkLst>
        </pc:spChg>
        <pc:spChg chg="mod">
          <ac:chgData name="Nguyên Hải" userId="57b96d64a1abb12e" providerId="LiveId" clId="{69900D9E-AD57-47C2-B1A0-9EEB494D7544}" dt="2025-01-07T18:10:32.289" v="2565"/>
          <ac:spMkLst>
            <pc:docMk/>
            <pc:sldMk cId="0" sldId="259"/>
            <ac:spMk id="12" creationId="{719F525D-39DE-7A3A-DA87-5EDA5F6C9E6D}"/>
          </ac:spMkLst>
        </pc:spChg>
        <pc:spChg chg="mod">
          <ac:chgData name="Nguyên Hải" userId="57b96d64a1abb12e" providerId="LiveId" clId="{69900D9E-AD57-47C2-B1A0-9EEB494D7544}" dt="2025-01-07T18:10:32.289" v="2565"/>
          <ac:spMkLst>
            <pc:docMk/>
            <pc:sldMk cId="0" sldId="259"/>
            <ac:spMk id="13" creationId="{7E0B73A9-857D-6B56-1E74-F88045965425}"/>
          </ac:spMkLst>
        </pc:spChg>
        <pc:spChg chg="mod">
          <ac:chgData name="Nguyên Hải" userId="57b96d64a1abb12e" providerId="LiveId" clId="{69900D9E-AD57-47C2-B1A0-9EEB494D7544}" dt="2025-01-07T18:10:32.289" v="2565"/>
          <ac:spMkLst>
            <pc:docMk/>
            <pc:sldMk cId="0" sldId="259"/>
            <ac:spMk id="14" creationId="{E8251AF2-512D-7127-B43F-7BDEC789ED6A}"/>
          </ac:spMkLst>
        </pc:spChg>
        <pc:spChg chg="mod">
          <ac:chgData name="Nguyên Hải" userId="57b96d64a1abb12e" providerId="LiveId" clId="{69900D9E-AD57-47C2-B1A0-9EEB494D7544}" dt="2025-01-07T18:10:32.289" v="2565"/>
          <ac:spMkLst>
            <pc:docMk/>
            <pc:sldMk cId="0" sldId="259"/>
            <ac:spMk id="16" creationId="{96B9948A-4FAC-DC8A-6556-3FBFCEB4B6DC}"/>
          </ac:spMkLst>
        </pc:spChg>
        <pc:spChg chg="mod">
          <ac:chgData name="Nguyên Hải" userId="57b96d64a1abb12e" providerId="LiveId" clId="{69900D9E-AD57-47C2-B1A0-9EEB494D7544}" dt="2025-01-07T18:10:32.289" v="2565"/>
          <ac:spMkLst>
            <pc:docMk/>
            <pc:sldMk cId="0" sldId="259"/>
            <ac:spMk id="17" creationId="{3709A446-EC20-3F25-A47E-58A2DFDF798B}"/>
          </ac:spMkLst>
        </pc:spChg>
        <pc:spChg chg="mod">
          <ac:chgData name="Nguyên Hải" userId="57b96d64a1abb12e" providerId="LiveId" clId="{69900D9E-AD57-47C2-B1A0-9EEB494D7544}" dt="2025-01-07T18:10:32.289" v="2565"/>
          <ac:spMkLst>
            <pc:docMk/>
            <pc:sldMk cId="0" sldId="259"/>
            <ac:spMk id="18" creationId="{7E966889-76C5-3E54-0F98-746E60ADE5AD}"/>
          </ac:spMkLst>
        </pc:spChg>
        <pc:spChg chg="add del mod">
          <ac:chgData name="Nguyên Hải" userId="57b96d64a1abb12e" providerId="LiveId" clId="{69900D9E-AD57-47C2-B1A0-9EEB494D7544}" dt="2025-01-07T18:34:20.882" v="3284" actId="478"/>
          <ac:spMkLst>
            <pc:docMk/>
            <pc:sldMk cId="0" sldId="259"/>
            <ac:spMk id="19" creationId="{40D03425-DAD2-3581-50AE-0605C7A1C819}"/>
          </ac:spMkLst>
        </pc:spChg>
        <pc:spChg chg="add del mod">
          <ac:chgData name="Nguyên Hải" userId="57b96d64a1abb12e" providerId="LiveId" clId="{69900D9E-AD57-47C2-B1A0-9EEB494D7544}" dt="2025-01-07T18:34:17.922" v="3283" actId="478"/>
          <ac:spMkLst>
            <pc:docMk/>
            <pc:sldMk cId="0" sldId="259"/>
            <ac:spMk id="20" creationId="{4613DC81-5F8E-A87A-8861-C9922EC21F18}"/>
          </ac:spMkLst>
        </pc:spChg>
        <pc:spChg chg="add del mod">
          <ac:chgData name="Nguyên Hải" userId="57b96d64a1abb12e" providerId="LiveId" clId="{69900D9E-AD57-47C2-B1A0-9EEB494D7544}" dt="2025-01-07T18:34:15.718" v="3281" actId="478"/>
          <ac:spMkLst>
            <pc:docMk/>
            <pc:sldMk cId="0" sldId="259"/>
            <ac:spMk id="22" creationId="{F603506A-290A-4E63-0CE8-5E86F176A928}"/>
          </ac:spMkLst>
        </pc:spChg>
        <pc:spChg chg="add mod">
          <ac:chgData name="Nguyên Hải" userId="57b96d64a1abb12e" providerId="LiveId" clId="{69900D9E-AD57-47C2-B1A0-9EEB494D7544}" dt="2025-01-07T18:47:46.537" v="3596" actId="1076"/>
          <ac:spMkLst>
            <pc:docMk/>
            <pc:sldMk cId="0" sldId="259"/>
            <ac:spMk id="23" creationId="{009876E9-ECD0-5ACF-A9FE-71D55BE7F6EC}"/>
          </ac:spMkLst>
        </pc:spChg>
        <pc:spChg chg="add mod">
          <ac:chgData name="Nguyên Hải" userId="57b96d64a1abb12e" providerId="LiveId" clId="{69900D9E-AD57-47C2-B1A0-9EEB494D7544}" dt="2025-01-07T18:47:46.537" v="3596" actId="1076"/>
          <ac:spMkLst>
            <pc:docMk/>
            <pc:sldMk cId="0" sldId="259"/>
            <ac:spMk id="24" creationId="{14E97019-DE6C-A3A4-EA3E-E87F87D73F95}"/>
          </ac:spMkLst>
        </pc:spChg>
        <pc:spChg chg="add mod">
          <ac:chgData name="Nguyên Hải" userId="57b96d64a1abb12e" providerId="LiveId" clId="{69900D9E-AD57-47C2-B1A0-9EEB494D7544}" dt="2025-01-07T18:47:46.537" v="3596" actId="1076"/>
          <ac:spMkLst>
            <pc:docMk/>
            <pc:sldMk cId="0" sldId="259"/>
            <ac:spMk id="25" creationId="{ABCB231A-0DBC-F30B-D486-EA54D62CEBC0}"/>
          </ac:spMkLst>
        </pc:spChg>
        <pc:spChg chg="mod">
          <ac:chgData name="Nguyên Hải" userId="57b96d64a1abb12e" providerId="LiveId" clId="{69900D9E-AD57-47C2-B1A0-9EEB494D7544}" dt="2025-01-07T18:47:51.486" v="3597" actId="14100"/>
          <ac:spMkLst>
            <pc:docMk/>
            <pc:sldMk cId="0" sldId="259"/>
            <ac:spMk id="2772" creationId="{00000000-0000-0000-0000-000000000000}"/>
          </ac:spMkLst>
        </pc:spChg>
        <pc:spChg chg="del">
          <ac:chgData name="Nguyên Hải" userId="57b96d64a1abb12e" providerId="LiveId" clId="{69900D9E-AD57-47C2-B1A0-9EEB494D7544}" dt="2025-01-07T16:33:16.850" v="441" actId="478"/>
          <ac:spMkLst>
            <pc:docMk/>
            <pc:sldMk cId="0" sldId="259"/>
            <ac:spMk id="2773" creationId="{00000000-0000-0000-0000-000000000000}"/>
          </ac:spMkLst>
        </pc:spChg>
        <pc:spChg chg="mod">
          <ac:chgData name="Nguyên Hải" userId="57b96d64a1abb12e" providerId="LiveId" clId="{69900D9E-AD57-47C2-B1A0-9EEB494D7544}" dt="2025-01-07T18:47:46.537" v="3596" actId="1076"/>
          <ac:spMkLst>
            <pc:docMk/>
            <pc:sldMk cId="0" sldId="259"/>
            <ac:spMk id="2785" creationId="{00000000-0000-0000-0000-000000000000}"/>
          </ac:spMkLst>
        </pc:spChg>
        <pc:spChg chg="mod">
          <ac:chgData name="Nguyên Hải" userId="57b96d64a1abb12e" providerId="LiveId" clId="{69900D9E-AD57-47C2-B1A0-9EEB494D7544}" dt="2025-01-07T18:47:46.537" v="3596" actId="1076"/>
          <ac:spMkLst>
            <pc:docMk/>
            <pc:sldMk cId="0" sldId="259"/>
            <ac:spMk id="2786" creationId="{00000000-0000-0000-0000-000000000000}"/>
          </ac:spMkLst>
        </pc:spChg>
        <pc:spChg chg="mod">
          <ac:chgData name="Nguyên Hải" userId="57b96d64a1abb12e" providerId="LiveId" clId="{69900D9E-AD57-47C2-B1A0-9EEB494D7544}" dt="2025-01-07T18:47:46.537" v="3596" actId="1076"/>
          <ac:spMkLst>
            <pc:docMk/>
            <pc:sldMk cId="0" sldId="259"/>
            <ac:spMk id="2787" creationId="{00000000-0000-0000-0000-000000000000}"/>
          </ac:spMkLst>
        </pc:spChg>
        <pc:spChg chg="mod">
          <ac:chgData name="Nguyên Hải" userId="57b96d64a1abb12e" providerId="LiveId" clId="{69900D9E-AD57-47C2-B1A0-9EEB494D7544}" dt="2025-01-07T18:47:46.537" v="3596" actId="1076"/>
          <ac:spMkLst>
            <pc:docMk/>
            <pc:sldMk cId="0" sldId="259"/>
            <ac:spMk id="2788" creationId="{00000000-0000-0000-0000-000000000000}"/>
          </ac:spMkLst>
        </pc:spChg>
        <pc:spChg chg="mod">
          <ac:chgData name="Nguyên Hải" userId="57b96d64a1abb12e" providerId="LiveId" clId="{69900D9E-AD57-47C2-B1A0-9EEB494D7544}" dt="2025-01-07T18:47:46.537" v="3596" actId="1076"/>
          <ac:spMkLst>
            <pc:docMk/>
            <pc:sldMk cId="0" sldId="259"/>
            <ac:spMk id="2789" creationId="{00000000-0000-0000-0000-000000000000}"/>
          </ac:spMkLst>
        </pc:spChg>
        <pc:grpChg chg="add del mod">
          <ac:chgData name="Nguyên Hải" userId="57b96d64a1abb12e" providerId="LiveId" clId="{69900D9E-AD57-47C2-B1A0-9EEB494D7544}" dt="2025-01-07T18:34:21.801" v="3285" actId="478"/>
          <ac:grpSpMkLst>
            <pc:docMk/>
            <pc:sldMk cId="0" sldId="259"/>
            <ac:grpSpMk id="7" creationId="{793FED1E-32DB-0520-2213-E608BF97B882}"/>
          </ac:grpSpMkLst>
        </pc:grpChg>
        <pc:grpChg chg="add del mod">
          <ac:chgData name="Nguyên Hải" userId="57b96d64a1abb12e" providerId="LiveId" clId="{69900D9E-AD57-47C2-B1A0-9EEB494D7544}" dt="2025-01-07T18:34:22.486" v="3286" actId="478"/>
          <ac:grpSpMkLst>
            <pc:docMk/>
            <pc:sldMk cId="0" sldId="259"/>
            <ac:grpSpMk id="11" creationId="{10B3CA92-79DC-16BB-179F-2DE7BED2BDF2}"/>
          </ac:grpSpMkLst>
        </pc:grpChg>
        <pc:grpChg chg="add del mod">
          <ac:chgData name="Nguyên Hải" userId="57b96d64a1abb12e" providerId="LiveId" clId="{69900D9E-AD57-47C2-B1A0-9EEB494D7544}" dt="2025-01-07T18:34:11.395" v="3280" actId="478"/>
          <ac:grpSpMkLst>
            <pc:docMk/>
            <pc:sldMk cId="0" sldId="259"/>
            <ac:grpSpMk id="15" creationId="{2FF27EC2-98E8-C94B-EE6B-091A84D5DAAF}"/>
          </ac:grpSpMkLst>
        </pc:grpChg>
        <pc:grpChg chg="mod">
          <ac:chgData name="Nguyên Hải" userId="57b96d64a1abb12e" providerId="LiveId" clId="{69900D9E-AD57-47C2-B1A0-9EEB494D7544}" dt="2025-01-07T18:46:30.443" v="3571" actId="1076"/>
          <ac:grpSpMkLst>
            <pc:docMk/>
            <pc:sldMk cId="0" sldId="259"/>
            <ac:grpSpMk id="2777" creationId="{00000000-0000-0000-0000-000000000000}"/>
          </ac:grpSpMkLst>
        </pc:grpChg>
        <pc:grpChg chg="mod">
          <ac:chgData name="Nguyên Hải" userId="57b96d64a1abb12e" providerId="LiveId" clId="{69900D9E-AD57-47C2-B1A0-9EEB494D7544}" dt="2025-01-07T18:47:46.537" v="3596" actId="1076"/>
          <ac:grpSpMkLst>
            <pc:docMk/>
            <pc:sldMk cId="0" sldId="259"/>
            <ac:grpSpMk id="2784" creationId="{00000000-0000-0000-0000-000000000000}"/>
          </ac:grpSpMkLst>
        </pc:grpChg>
        <pc:grpChg chg="del">
          <ac:chgData name="Nguyên Hải" userId="57b96d64a1abb12e" providerId="LiveId" clId="{69900D9E-AD57-47C2-B1A0-9EEB494D7544}" dt="2025-01-07T18:34:16.509" v="3282" actId="478"/>
          <ac:grpSpMkLst>
            <pc:docMk/>
            <pc:sldMk cId="0" sldId="259"/>
            <ac:grpSpMk id="2790" creationId="{00000000-0000-0000-0000-000000000000}"/>
          </ac:grpSpMkLst>
        </pc:grpChg>
        <pc:picChg chg="add del mod">
          <ac:chgData name="Nguyên Hải" userId="57b96d64a1abb12e" providerId="LiveId" clId="{69900D9E-AD57-47C2-B1A0-9EEB494D7544}" dt="2025-01-07T18:42:05.500" v="3551" actId="478"/>
          <ac:picMkLst>
            <pc:docMk/>
            <pc:sldMk cId="0" sldId="259"/>
            <ac:picMk id="27" creationId="{316A84BA-3023-8E3F-8502-1E24BB668095}"/>
          </ac:picMkLst>
        </pc:picChg>
        <pc:picChg chg="add mod">
          <ac:chgData name="Nguyên Hải" userId="57b96d64a1abb12e" providerId="LiveId" clId="{69900D9E-AD57-47C2-B1A0-9EEB494D7544}" dt="2025-01-07T18:46:33.663" v="3572" actId="1076"/>
          <ac:picMkLst>
            <pc:docMk/>
            <pc:sldMk cId="0" sldId="259"/>
            <ac:picMk id="29" creationId="{F5EC2204-0C6B-55C5-704D-A0B52CD3F0B8}"/>
          </ac:picMkLst>
        </pc:picChg>
        <pc:picChg chg="add del mod">
          <ac:chgData name="Nguyên Hải" userId="57b96d64a1abb12e" providerId="LiveId" clId="{69900D9E-AD57-47C2-B1A0-9EEB494D7544}" dt="2025-01-07T18:43:52.574" v="3558" actId="478"/>
          <ac:picMkLst>
            <pc:docMk/>
            <pc:sldMk cId="0" sldId="259"/>
            <ac:picMk id="2774" creationId="{00000000-0000-0000-0000-000000000000}"/>
          </ac:picMkLst>
        </pc:picChg>
        <pc:picChg chg="add mod">
          <ac:chgData name="Nguyên Hải" userId="57b96d64a1abb12e" providerId="LiveId" clId="{69900D9E-AD57-47C2-B1A0-9EEB494D7544}" dt="2025-01-07T19:00:47.988" v="3637" actId="1076"/>
          <ac:picMkLst>
            <pc:docMk/>
            <pc:sldMk cId="0" sldId="259"/>
            <ac:picMk id="3074" creationId="{ED08450B-E588-CB27-4909-0E53AA65AAF6}"/>
          </ac:picMkLst>
        </pc:picChg>
      </pc:sldChg>
      <pc:sldChg chg="modSp del mod ord">
        <pc:chgData name="Nguyên Hải" userId="57b96d64a1abb12e" providerId="LiveId" clId="{69900D9E-AD57-47C2-B1A0-9EEB494D7544}" dt="2025-01-07T16:33:40.228" v="459" actId="2696"/>
        <pc:sldMkLst>
          <pc:docMk/>
          <pc:sldMk cId="0" sldId="260"/>
        </pc:sldMkLst>
        <pc:spChg chg="mod">
          <ac:chgData name="Nguyên Hải" userId="57b96d64a1abb12e" providerId="LiveId" clId="{69900D9E-AD57-47C2-B1A0-9EEB494D7544}" dt="2025-01-07T16:33:37.405" v="458"/>
          <ac:spMkLst>
            <pc:docMk/>
            <pc:sldMk cId="0" sldId="260"/>
            <ac:spMk id="2824" creationId="{00000000-0000-0000-0000-000000000000}"/>
          </ac:spMkLst>
        </pc:spChg>
      </pc:sldChg>
      <pc:sldChg chg="delSp modSp mod modTransition">
        <pc:chgData name="Nguyên Hải" userId="57b96d64a1abb12e" providerId="LiveId" clId="{69900D9E-AD57-47C2-B1A0-9EEB494D7544}" dt="2025-01-07T18:22:55.425" v="3207"/>
        <pc:sldMkLst>
          <pc:docMk/>
          <pc:sldMk cId="0" sldId="261"/>
        </pc:sldMkLst>
        <pc:spChg chg="del">
          <ac:chgData name="Nguyên Hải" userId="57b96d64a1abb12e" providerId="LiveId" clId="{69900D9E-AD57-47C2-B1A0-9EEB494D7544}" dt="2025-01-07T16:34:15.021" v="487" actId="478"/>
          <ac:spMkLst>
            <pc:docMk/>
            <pc:sldMk cId="0" sldId="261"/>
            <ac:spMk id="2882" creationId="{00000000-0000-0000-0000-000000000000}"/>
          </ac:spMkLst>
        </pc:spChg>
        <pc:spChg chg="mod">
          <ac:chgData name="Nguyên Hải" userId="57b96d64a1abb12e" providerId="LiveId" clId="{69900D9E-AD57-47C2-B1A0-9EEB494D7544}" dt="2025-01-07T16:34:06.614" v="485" actId="20577"/>
          <ac:spMkLst>
            <pc:docMk/>
            <pc:sldMk cId="0" sldId="261"/>
            <ac:spMk id="2883" creationId="{00000000-0000-0000-0000-000000000000}"/>
          </ac:spMkLst>
        </pc:spChg>
        <pc:spChg chg="del mod">
          <ac:chgData name="Nguyên Hải" userId="57b96d64a1abb12e" providerId="LiveId" clId="{69900D9E-AD57-47C2-B1A0-9EEB494D7544}" dt="2025-01-07T16:34:16.661" v="488" actId="478"/>
          <ac:spMkLst>
            <pc:docMk/>
            <pc:sldMk cId="0" sldId="261"/>
            <ac:spMk id="2884" creationId="{00000000-0000-0000-0000-000000000000}"/>
          </ac:spMkLst>
        </pc:spChg>
      </pc:sldChg>
      <pc:sldChg chg="addSp delSp modSp mod modTransition">
        <pc:chgData name="Nguyên Hải" userId="57b96d64a1abb12e" providerId="LiveId" clId="{69900D9E-AD57-47C2-B1A0-9EEB494D7544}" dt="2025-01-07T18:22:58.217" v="3208"/>
        <pc:sldMkLst>
          <pc:docMk/>
          <pc:sldMk cId="0" sldId="262"/>
        </pc:sldMkLst>
        <pc:spChg chg="add del mod">
          <ac:chgData name="Nguyên Hải" userId="57b96d64a1abb12e" providerId="LiveId" clId="{69900D9E-AD57-47C2-B1A0-9EEB494D7544}" dt="2025-01-07T16:37:35.911" v="558" actId="478"/>
          <ac:spMkLst>
            <pc:docMk/>
            <pc:sldMk cId="0" sldId="262"/>
            <ac:spMk id="2" creationId="{06A3DDF2-FA52-B2E9-F170-430572BDF34C}"/>
          </ac:spMkLst>
        </pc:spChg>
        <pc:spChg chg="add mod">
          <ac:chgData name="Nguyên Hải" userId="57b96d64a1abb12e" providerId="LiveId" clId="{69900D9E-AD57-47C2-B1A0-9EEB494D7544}" dt="2025-01-07T16:38:37.380" v="590" actId="1076"/>
          <ac:spMkLst>
            <pc:docMk/>
            <pc:sldMk cId="0" sldId="262"/>
            <ac:spMk id="3" creationId="{61EBF90C-9F8C-16B2-C841-04D1A66561C3}"/>
          </ac:spMkLst>
        </pc:spChg>
        <pc:spChg chg="del mod">
          <ac:chgData name="Nguyên Hải" userId="57b96d64a1abb12e" providerId="LiveId" clId="{69900D9E-AD57-47C2-B1A0-9EEB494D7544}" dt="2025-01-07T16:36:17.764" v="549" actId="478"/>
          <ac:spMkLst>
            <pc:docMk/>
            <pc:sldMk cId="0" sldId="262"/>
            <ac:spMk id="2948" creationId="{00000000-0000-0000-0000-000000000000}"/>
          </ac:spMkLst>
        </pc:spChg>
        <pc:spChg chg="del">
          <ac:chgData name="Nguyên Hải" userId="57b96d64a1abb12e" providerId="LiveId" clId="{69900D9E-AD57-47C2-B1A0-9EEB494D7544}" dt="2025-01-07T16:35:38.330" v="499" actId="478"/>
          <ac:spMkLst>
            <pc:docMk/>
            <pc:sldMk cId="0" sldId="262"/>
            <ac:spMk id="2949" creationId="{00000000-0000-0000-0000-000000000000}"/>
          </ac:spMkLst>
        </pc:spChg>
        <pc:spChg chg="del topLvl">
          <ac:chgData name="Nguyên Hải" userId="57b96d64a1abb12e" providerId="LiveId" clId="{69900D9E-AD57-47C2-B1A0-9EEB494D7544}" dt="2025-01-07T16:35:17.515" v="491" actId="478"/>
          <ac:spMkLst>
            <pc:docMk/>
            <pc:sldMk cId="0" sldId="262"/>
            <ac:spMk id="2957" creationId="{00000000-0000-0000-0000-000000000000}"/>
          </ac:spMkLst>
        </pc:spChg>
        <pc:spChg chg="del topLvl">
          <ac:chgData name="Nguyên Hải" userId="57b96d64a1abb12e" providerId="LiveId" clId="{69900D9E-AD57-47C2-B1A0-9EEB494D7544}" dt="2025-01-07T16:35:13.432" v="489" actId="478"/>
          <ac:spMkLst>
            <pc:docMk/>
            <pc:sldMk cId="0" sldId="262"/>
            <ac:spMk id="2958" creationId="{00000000-0000-0000-0000-000000000000}"/>
          </ac:spMkLst>
        </pc:spChg>
        <pc:spChg chg="mod">
          <ac:chgData name="Nguyên Hải" userId="57b96d64a1abb12e" providerId="LiveId" clId="{69900D9E-AD57-47C2-B1A0-9EEB494D7544}" dt="2025-01-07T16:35:44.948" v="501" actId="1076"/>
          <ac:spMkLst>
            <pc:docMk/>
            <pc:sldMk cId="0" sldId="262"/>
            <ac:spMk id="2979" creationId="{00000000-0000-0000-0000-000000000000}"/>
          </ac:spMkLst>
        </pc:spChg>
        <pc:grpChg chg="del">
          <ac:chgData name="Nguyên Hải" userId="57b96d64a1abb12e" providerId="LiveId" clId="{69900D9E-AD57-47C2-B1A0-9EEB494D7544}" dt="2025-01-07T16:35:23.601" v="496" actId="478"/>
          <ac:grpSpMkLst>
            <pc:docMk/>
            <pc:sldMk cId="0" sldId="262"/>
            <ac:grpSpMk id="2950" creationId="{00000000-0000-0000-0000-000000000000}"/>
          </ac:grpSpMkLst>
        </pc:grpChg>
        <pc:grpChg chg="del">
          <ac:chgData name="Nguyên Hải" userId="57b96d64a1abb12e" providerId="LiveId" clId="{69900D9E-AD57-47C2-B1A0-9EEB494D7544}" dt="2025-01-07T16:35:27.291" v="498" actId="478"/>
          <ac:grpSpMkLst>
            <pc:docMk/>
            <pc:sldMk cId="0" sldId="262"/>
            <ac:grpSpMk id="2953" creationId="{00000000-0000-0000-0000-000000000000}"/>
          </ac:grpSpMkLst>
        </pc:grpChg>
        <pc:grpChg chg="del">
          <ac:chgData name="Nguyên Hải" userId="57b96d64a1abb12e" providerId="LiveId" clId="{69900D9E-AD57-47C2-B1A0-9EEB494D7544}" dt="2025-01-07T16:35:13.432" v="489" actId="478"/>
          <ac:grpSpMkLst>
            <pc:docMk/>
            <pc:sldMk cId="0" sldId="262"/>
            <ac:grpSpMk id="2956" creationId="{00000000-0000-0000-0000-000000000000}"/>
          </ac:grpSpMkLst>
        </pc:grpChg>
        <pc:grpChg chg="del">
          <ac:chgData name="Nguyên Hải" userId="57b96d64a1abb12e" providerId="LiveId" clId="{69900D9E-AD57-47C2-B1A0-9EEB494D7544}" dt="2025-01-07T16:35:15.958" v="490" actId="478"/>
          <ac:grpSpMkLst>
            <pc:docMk/>
            <pc:sldMk cId="0" sldId="262"/>
            <ac:grpSpMk id="2959" creationId="{00000000-0000-0000-0000-000000000000}"/>
          </ac:grpSpMkLst>
        </pc:grpChg>
        <pc:picChg chg="add mod">
          <ac:chgData name="Nguyên Hải" userId="57b96d64a1abb12e" providerId="LiveId" clId="{69900D9E-AD57-47C2-B1A0-9EEB494D7544}" dt="2025-01-07T16:38:41.849" v="591" actId="1076"/>
          <ac:picMkLst>
            <pc:docMk/>
            <pc:sldMk cId="0" sldId="262"/>
            <ac:picMk id="1026" creationId="{EC439AE7-87E8-554F-627F-AF2296A34BCD}"/>
          </ac:picMkLst>
        </pc:picChg>
        <pc:picChg chg="del">
          <ac:chgData name="Nguyên Hải" userId="57b96d64a1abb12e" providerId="LiveId" clId="{69900D9E-AD57-47C2-B1A0-9EEB494D7544}" dt="2025-01-07T16:35:20.505" v="494" actId="478"/>
          <ac:picMkLst>
            <pc:docMk/>
            <pc:sldMk cId="0" sldId="262"/>
            <ac:picMk id="2947" creationId="{00000000-0000-0000-0000-000000000000}"/>
          </ac:picMkLst>
        </pc:picChg>
        <pc:cxnChg chg="del mod">
          <ac:chgData name="Nguyên Hải" userId="57b96d64a1abb12e" providerId="LiveId" clId="{69900D9E-AD57-47C2-B1A0-9EEB494D7544}" dt="2025-01-07T16:35:22.002" v="495" actId="478"/>
          <ac:cxnSpMkLst>
            <pc:docMk/>
            <pc:sldMk cId="0" sldId="262"/>
            <ac:cxnSpMk id="2966" creationId="{00000000-0000-0000-0000-000000000000}"/>
          </ac:cxnSpMkLst>
        </pc:cxnChg>
        <pc:cxnChg chg="del mod">
          <ac:chgData name="Nguyên Hải" userId="57b96d64a1abb12e" providerId="LiveId" clId="{69900D9E-AD57-47C2-B1A0-9EEB494D7544}" dt="2025-01-07T16:35:19.883" v="493" actId="478"/>
          <ac:cxnSpMkLst>
            <pc:docMk/>
            <pc:sldMk cId="0" sldId="262"/>
            <ac:cxnSpMk id="2967" creationId="{00000000-0000-0000-0000-000000000000}"/>
          </ac:cxnSpMkLst>
        </pc:cxnChg>
        <pc:cxnChg chg="del mod">
          <ac:chgData name="Nguyên Hải" userId="57b96d64a1abb12e" providerId="LiveId" clId="{69900D9E-AD57-47C2-B1A0-9EEB494D7544}" dt="2025-01-07T16:35:18.763" v="492" actId="478"/>
          <ac:cxnSpMkLst>
            <pc:docMk/>
            <pc:sldMk cId="0" sldId="262"/>
            <ac:cxnSpMk id="2968" creationId="{00000000-0000-0000-0000-000000000000}"/>
          </ac:cxnSpMkLst>
        </pc:cxnChg>
        <pc:cxnChg chg="del mod">
          <ac:chgData name="Nguyên Hải" userId="57b96d64a1abb12e" providerId="LiveId" clId="{69900D9E-AD57-47C2-B1A0-9EEB494D7544}" dt="2025-01-07T16:35:24.774" v="497" actId="478"/>
          <ac:cxnSpMkLst>
            <pc:docMk/>
            <pc:sldMk cId="0" sldId="262"/>
            <ac:cxnSpMk id="2969" creationId="{00000000-0000-0000-0000-000000000000}"/>
          </ac:cxnSpMkLst>
        </pc:cxnChg>
      </pc:sldChg>
      <pc:sldChg chg="modSp mod modTransition">
        <pc:chgData name="Nguyên Hải" userId="57b96d64a1abb12e" providerId="LiveId" clId="{69900D9E-AD57-47C2-B1A0-9EEB494D7544}" dt="2025-01-07T18:23:04.751" v="3210"/>
        <pc:sldMkLst>
          <pc:docMk/>
          <pc:sldMk cId="0" sldId="263"/>
        </pc:sldMkLst>
        <pc:spChg chg="mod">
          <ac:chgData name="Nguyên Hải" userId="57b96d64a1abb12e" providerId="LiveId" clId="{69900D9E-AD57-47C2-B1A0-9EEB494D7544}" dt="2025-01-07T16:47:14.043" v="707" actId="207"/>
          <ac:spMkLst>
            <pc:docMk/>
            <pc:sldMk cId="0" sldId="263"/>
            <ac:spMk id="2984" creationId="{00000000-0000-0000-0000-000000000000}"/>
          </ac:spMkLst>
        </pc:spChg>
        <pc:spChg chg="mod">
          <ac:chgData name="Nguyên Hải" userId="57b96d64a1abb12e" providerId="LiveId" clId="{69900D9E-AD57-47C2-B1A0-9EEB494D7544}" dt="2025-01-07T16:47:11.845" v="706" actId="207"/>
          <ac:spMkLst>
            <pc:docMk/>
            <pc:sldMk cId="0" sldId="263"/>
            <ac:spMk id="2985" creationId="{00000000-0000-0000-0000-000000000000}"/>
          </ac:spMkLst>
        </pc:spChg>
        <pc:spChg chg="mod">
          <ac:chgData name="Nguyên Hải" userId="57b96d64a1abb12e" providerId="LiveId" clId="{69900D9E-AD57-47C2-B1A0-9EEB494D7544}" dt="2025-01-07T16:48:44.358" v="742" actId="20577"/>
          <ac:spMkLst>
            <pc:docMk/>
            <pc:sldMk cId="0" sldId="263"/>
            <ac:spMk id="2986" creationId="{00000000-0000-0000-0000-000000000000}"/>
          </ac:spMkLst>
        </pc:spChg>
        <pc:spChg chg="mod">
          <ac:chgData name="Nguyên Hải" userId="57b96d64a1abb12e" providerId="LiveId" clId="{69900D9E-AD57-47C2-B1A0-9EEB494D7544}" dt="2025-01-07T16:47:24.210" v="708" actId="1076"/>
          <ac:spMkLst>
            <pc:docMk/>
            <pc:sldMk cId="0" sldId="263"/>
            <ac:spMk id="2987" creationId="{00000000-0000-0000-0000-000000000000}"/>
          </ac:spMkLst>
        </pc:spChg>
        <pc:spChg chg="mod">
          <ac:chgData name="Nguyên Hải" userId="57b96d64a1abb12e" providerId="LiveId" clId="{69900D9E-AD57-47C2-B1A0-9EEB494D7544}" dt="2025-01-07T16:48:17.267" v="715" actId="1076"/>
          <ac:spMkLst>
            <pc:docMk/>
            <pc:sldMk cId="0" sldId="263"/>
            <ac:spMk id="2988" creationId="{00000000-0000-0000-0000-000000000000}"/>
          </ac:spMkLst>
        </pc:spChg>
        <pc:spChg chg="mod">
          <ac:chgData name="Nguyên Hải" userId="57b96d64a1abb12e" providerId="LiveId" clId="{69900D9E-AD57-47C2-B1A0-9EEB494D7544}" dt="2025-01-07T16:42:51.028" v="694" actId="20577"/>
          <ac:spMkLst>
            <pc:docMk/>
            <pc:sldMk cId="0" sldId="263"/>
            <ac:spMk id="2989" creationId="{00000000-0000-0000-0000-000000000000}"/>
          </ac:spMkLst>
        </pc:spChg>
        <pc:spChg chg="mod">
          <ac:chgData name="Nguyên Hải" userId="57b96d64a1abb12e" providerId="LiveId" clId="{69900D9E-AD57-47C2-B1A0-9EEB494D7544}" dt="2025-01-07T16:48:25.161" v="716" actId="1076"/>
          <ac:spMkLst>
            <pc:docMk/>
            <pc:sldMk cId="0" sldId="263"/>
            <ac:spMk id="2990" creationId="{00000000-0000-0000-0000-000000000000}"/>
          </ac:spMkLst>
        </pc:spChg>
        <pc:grpChg chg="mod">
          <ac:chgData name="Nguyên Hải" userId="57b96d64a1abb12e" providerId="LiveId" clId="{69900D9E-AD57-47C2-B1A0-9EEB494D7544}" dt="2025-01-07T16:41:52.111" v="625" actId="1076"/>
          <ac:grpSpMkLst>
            <pc:docMk/>
            <pc:sldMk cId="0" sldId="263"/>
            <ac:grpSpMk id="2991" creationId="{00000000-0000-0000-0000-000000000000}"/>
          </ac:grpSpMkLst>
        </pc:grpChg>
        <pc:grpChg chg="mod">
          <ac:chgData name="Nguyên Hải" userId="57b96d64a1abb12e" providerId="LiveId" clId="{69900D9E-AD57-47C2-B1A0-9EEB494D7544}" dt="2025-01-07T16:41:34.781" v="624" actId="1076"/>
          <ac:grpSpMkLst>
            <pc:docMk/>
            <pc:sldMk cId="0" sldId="263"/>
            <ac:grpSpMk id="2997" creationId="{00000000-0000-0000-0000-000000000000}"/>
          </ac:grpSpMkLst>
        </pc:grpChg>
      </pc:sldChg>
      <pc:sldChg chg="addSp delSp modSp mod ord modTransition">
        <pc:chgData name="Nguyên Hải" userId="57b96d64a1abb12e" providerId="LiveId" clId="{69900D9E-AD57-47C2-B1A0-9EEB494D7544}" dt="2025-01-07T18:52:53.304" v="3636" actId="1076"/>
        <pc:sldMkLst>
          <pc:docMk/>
          <pc:sldMk cId="0" sldId="264"/>
        </pc:sldMkLst>
        <pc:spChg chg="add del mod">
          <ac:chgData name="Nguyên Hải" userId="57b96d64a1abb12e" providerId="LiveId" clId="{69900D9E-AD57-47C2-B1A0-9EEB494D7544}" dt="2025-01-07T17:33:42.427" v="1805" actId="478"/>
          <ac:spMkLst>
            <pc:docMk/>
            <pc:sldMk cId="0" sldId="264"/>
            <ac:spMk id="3" creationId="{1E51DFB7-F41B-8040-3E36-FA4E8CC633FA}"/>
          </ac:spMkLst>
        </pc:spChg>
        <pc:spChg chg="add del mod">
          <ac:chgData name="Nguyên Hải" userId="57b96d64a1abb12e" providerId="LiveId" clId="{69900D9E-AD57-47C2-B1A0-9EEB494D7544}" dt="2025-01-07T17:33:45.683" v="1808" actId="478"/>
          <ac:spMkLst>
            <pc:docMk/>
            <pc:sldMk cId="0" sldId="264"/>
            <ac:spMk id="5" creationId="{4E6BCA7B-D339-30C1-68FF-759F91B97A5B}"/>
          </ac:spMkLst>
        </pc:spChg>
        <pc:spChg chg="add del mod">
          <ac:chgData name="Nguyên Hải" userId="57b96d64a1abb12e" providerId="LiveId" clId="{69900D9E-AD57-47C2-B1A0-9EEB494D7544}" dt="2025-01-07T17:33:57.973" v="1815" actId="478"/>
          <ac:spMkLst>
            <pc:docMk/>
            <pc:sldMk cId="0" sldId="264"/>
            <ac:spMk id="7" creationId="{22EF03C1-502B-3CBD-8B75-FB92F1EB52C3}"/>
          </ac:spMkLst>
        </pc:spChg>
        <pc:spChg chg="add del mod">
          <ac:chgData name="Nguyên Hải" userId="57b96d64a1abb12e" providerId="LiveId" clId="{69900D9E-AD57-47C2-B1A0-9EEB494D7544}" dt="2025-01-07T17:33:56.063" v="1814" actId="478"/>
          <ac:spMkLst>
            <pc:docMk/>
            <pc:sldMk cId="0" sldId="264"/>
            <ac:spMk id="9" creationId="{A14B7FC0-F164-4AB3-0109-C211FEA2AA5E}"/>
          </ac:spMkLst>
        </pc:spChg>
        <pc:spChg chg="add del mod">
          <ac:chgData name="Nguyên Hải" userId="57b96d64a1abb12e" providerId="LiveId" clId="{69900D9E-AD57-47C2-B1A0-9EEB494D7544}" dt="2025-01-07T17:34:05.913" v="1818" actId="478"/>
          <ac:spMkLst>
            <pc:docMk/>
            <pc:sldMk cId="0" sldId="264"/>
            <ac:spMk id="11" creationId="{C00F1F6F-A58A-5E82-56BB-11C0D0A6BC1F}"/>
          </ac:spMkLst>
        </pc:spChg>
        <pc:spChg chg="add del mod">
          <ac:chgData name="Nguyên Hải" userId="57b96d64a1abb12e" providerId="LiveId" clId="{69900D9E-AD57-47C2-B1A0-9EEB494D7544}" dt="2025-01-07T17:34:10.704" v="1820" actId="478"/>
          <ac:spMkLst>
            <pc:docMk/>
            <pc:sldMk cId="0" sldId="264"/>
            <ac:spMk id="13" creationId="{8FBE67FC-FD8C-A426-CCD8-F450E5AD289D}"/>
          </ac:spMkLst>
        </pc:spChg>
        <pc:spChg chg="add del mod">
          <ac:chgData name="Nguyên Hải" userId="57b96d64a1abb12e" providerId="LiveId" clId="{69900D9E-AD57-47C2-B1A0-9EEB494D7544}" dt="2025-01-07T17:38:22.981" v="1882" actId="478"/>
          <ac:spMkLst>
            <pc:docMk/>
            <pc:sldMk cId="0" sldId="264"/>
            <ac:spMk id="14" creationId="{3CD1FB92-BF88-4596-CE51-CBEA9761D915}"/>
          </ac:spMkLst>
        </pc:spChg>
        <pc:spChg chg="add mod">
          <ac:chgData name="Nguyên Hải" userId="57b96d64a1abb12e" providerId="LiveId" clId="{69900D9E-AD57-47C2-B1A0-9EEB494D7544}" dt="2025-01-07T18:09:59.836" v="2563" actId="207"/>
          <ac:spMkLst>
            <pc:docMk/>
            <pc:sldMk cId="0" sldId="264"/>
            <ac:spMk id="15" creationId="{F0360098-1319-85DF-D368-12441F44A3D2}"/>
          </ac:spMkLst>
        </pc:spChg>
        <pc:spChg chg="add del mod">
          <ac:chgData name="Nguyên Hải" userId="57b96d64a1abb12e" providerId="LiveId" clId="{69900D9E-AD57-47C2-B1A0-9EEB494D7544}" dt="2025-01-07T17:38:29.678" v="1883" actId="478"/>
          <ac:spMkLst>
            <pc:docMk/>
            <pc:sldMk cId="0" sldId="264"/>
            <ac:spMk id="16" creationId="{0A7183A2-42A8-9F21-8AA7-B4B02F83E007}"/>
          </ac:spMkLst>
        </pc:spChg>
        <pc:spChg chg="add del mod">
          <ac:chgData name="Nguyên Hải" userId="57b96d64a1abb12e" providerId="LiveId" clId="{69900D9E-AD57-47C2-B1A0-9EEB494D7544}" dt="2025-01-07T17:38:29.678" v="1883" actId="478"/>
          <ac:spMkLst>
            <pc:docMk/>
            <pc:sldMk cId="0" sldId="264"/>
            <ac:spMk id="17" creationId="{4CAE0FDF-799C-08A2-1301-1D7A1CAB24CE}"/>
          </ac:spMkLst>
        </pc:spChg>
        <pc:spChg chg="mod">
          <ac:chgData name="Nguyên Hải" userId="57b96d64a1abb12e" providerId="LiveId" clId="{69900D9E-AD57-47C2-B1A0-9EEB494D7544}" dt="2025-01-07T17:36:29.933" v="1877"/>
          <ac:spMkLst>
            <pc:docMk/>
            <pc:sldMk cId="0" sldId="264"/>
            <ac:spMk id="19" creationId="{4104A007-1566-0B2A-3B7C-BA782D7C767B}"/>
          </ac:spMkLst>
        </pc:spChg>
        <pc:spChg chg="mod">
          <ac:chgData name="Nguyên Hải" userId="57b96d64a1abb12e" providerId="LiveId" clId="{69900D9E-AD57-47C2-B1A0-9EEB494D7544}" dt="2025-01-07T17:36:29.933" v="1877"/>
          <ac:spMkLst>
            <pc:docMk/>
            <pc:sldMk cId="0" sldId="264"/>
            <ac:spMk id="20" creationId="{9EC097CE-D706-4DA0-B33A-7F7E0DDB220C}"/>
          </ac:spMkLst>
        </pc:spChg>
        <pc:spChg chg="mod">
          <ac:chgData name="Nguyên Hải" userId="57b96d64a1abb12e" providerId="LiveId" clId="{69900D9E-AD57-47C2-B1A0-9EEB494D7544}" dt="2025-01-07T17:36:29.933" v="1877"/>
          <ac:spMkLst>
            <pc:docMk/>
            <pc:sldMk cId="0" sldId="264"/>
            <ac:spMk id="21" creationId="{2B0A5D33-066B-6F90-1614-EDAAAC9F8438}"/>
          </ac:spMkLst>
        </pc:spChg>
        <pc:spChg chg="mod">
          <ac:chgData name="Nguyên Hải" userId="57b96d64a1abb12e" providerId="LiveId" clId="{69900D9E-AD57-47C2-B1A0-9EEB494D7544}" dt="2025-01-07T17:36:29.933" v="1877"/>
          <ac:spMkLst>
            <pc:docMk/>
            <pc:sldMk cId="0" sldId="264"/>
            <ac:spMk id="22" creationId="{351B073B-5DBB-2B33-5933-F294B11C23C8}"/>
          </ac:spMkLst>
        </pc:spChg>
        <pc:spChg chg="mod">
          <ac:chgData name="Nguyên Hải" userId="57b96d64a1abb12e" providerId="LiveId" clId="{69900D9E-AD57-47C2-B1A0-9EEB494D7544}" dt="2025-01-07T17:36:29.933" v="1877"/>
          <ac:spMkLst>
            <pc:docMk/>
            <pc:sldMk cId="0" sldId="264"/>
            <ac:spMk id="23" creationId="{FCB276D1-F706-573F-0466-945B5D429E00}"/>
          </ac:spMkLst>
        </pc:spChg>
        <pc:spChg chg="mod">
          <ac:chgData name="Nguyên Hải" userId="57b96d64a1abb12e" providerId="LiveId" clId="{69900D9E-AD57-47C2-B1A0-9EEB494D7544}" dt="2025-01-07T17:36:29.933" v="1877"/>
          <ac:spMkLst>
            <pc:docMk/>
            <pc:sldMk cId="0" sldId="264"/>
            <ac:spMk id="24" creationId="{03C940C8-23C4-5F57-05E8-C46BEDBF707F}"/>
          </ac:spMkLst>
        </pc:spChg>
        <pc:spChg chg="mod">
          <ac:chgData name="Nguyên Hải" userId="57b96d64a1abb12e" providerId="LiveId" clId="{69900D9E-AD57-47C2-B1A0-9EEB494D7544}" dt="2025-01-07T17:36:29.933" v="1877"/>
          <ac:spMkLst>
            <pc:docMk/>
            <pc:sldMk cId="0" sldId="264"/>
            <ac:spMk id="25" creationId="{52447E8F-ACDC-B2D3-D428-250D9AD447AD}"/>
          </ac:spMkLst>
        </pc:spChg>
        <pc:spChg chg="mod">
          <ac:chgData name="Nguyên Hải" userId="57b96d64a1abb12e" providerId="LiveId" clId="{69900D9E-AD57-47C2-B1A0-9EEB494D7544}" dt="2025-01-07T17:36:29.933" v="1877"/>
          <ac:spMkLst>
            <pc:docMk/>
            <pc:sldMk cId="0" sldId="264"/>
            <ac:spMk id="27" creationId="{9E8A2EC3-CF34-4E1D-F465-269F1F289FA0}"/>
          </ac:spMkLst>
        </pc:spChg>
        <pc:spChg chg="mod">
          <ac:chgData name="Nguyên Hải" userId="57b96d64a1abb12e" providerId="LiveId" clId="{69900D9E-AD57-47C2-B1A0-9EEB494D7544}" dt="2025-01-07T17:36:29.933" v="1877"/>
          <ac:spMkLst>
            <pc:docMk/>
            <pc:sldMk cId="0" sldId="264"/>
            <ac:spMk id="28" creationId="{7522B4EC-4CAD-564B-4E69-C81DCBF7F336}"/>
          </ac:spMkLst>
        </pc:spChg>
        <pc:spChg chg="mod">
          <ac:chgData name="Nguyên Hải" userId="57b96d64a1abb12e" providerId="LiveId" clId="{69900D9E-AD57-47C2-B1A0-9EEB494D7544}" dt="2025-01-07T17:36:29.933" v="1877"/>
          <ac:spMkLst>
            <pc:docMk/>
            <pc:sldMk cId="0" sldId="264"/>
            <ac:spMk id="29" creationId="{D8413376-6E52-9544-36C1-48D8E5BCAEA0}"/>
          </ac:spMkLst>
        </pc:spChg>
        <pc:spChg chg="mod">
          <ac:chgData name="Nguyên Hải" userId="57b96d64a1abb12e" providerId="LiveId" clId="{69900D9E-AD57-47C2-B1A0-9EEB494D7544}" dt="2025-01-07T17:36:29.933" v="1877"/>
          <ac:spMkLst>
            <pc:docMk/>
            <pc:sldMk cId="0" sldId="264"/>
            <ac:spMk id="30" creationId="{41DF6C32-D47C-CEEC-C28F-E64F3321E2FC}"/>
          </ac:spMkLst>
        </pc:spChg>
        <pc:spChg chg="mod">
          <ac:chgData name="Nguyên Hải" userId="57b96d64a1abb12e" providerId="LiveId" clId="{69900D9E-AD57-47C2-B1A0-9EEB494D7544}" dt="2025-01-07T17:36:29.933" v="1877"/>
          <ac:spMkLst>
            <pc:docMk/>
            <pc:sldMk cId="0" sldId="264"/>
            <ac:spMk id="31" creationId="{EF55E308-C718-93FB-ABA9-95E31C057B79}"/>
          </ac:spMkLst>
        </pc:spChg>
        <pc:spChg chg="add mod">
          <ac:chgData name="Nguyên Hải" userId="57b96d64a1abb12e" providerId="LiveId" clId="{69900D9E-AD57-47C2-B1A0-9EEB494D7544}" dt="2025-01-07T18:10:02.105" v="2564" actId="207"/>
          <ac:spMkLst>
            <pc:docMk/>
            <pc:sldMk cId="0" sldId="264"/>
            <ac:spMk id="32" creationId="{71A6F3EA-BFD6-1EFA-9633-92A33F5A0864}"/>
          </ac:spMkLst>
        </pc:spChg>
        <pc:spChg chg="add del mod">
          <ac:chgData name="Nguyên Hải" userId="57b96d64a1abb12e" providerId="LiveId" clId="{69900D9E-AD57-47C2-B1A0-9EEB494D7544}" dt="2025-01-07T17:38:29.678" v="1883" actId="478"/>
          <ac:spMkLst>
            <pc:docMk/>
            <pc:sldMk cId="0" sldId="264"/>
            <ac:spMk id="33" creationId="{0BD2A56F-3EF7-6F46-352D-D828CEAFF80D}"/>
          </ac:spMkLst>
        </pc:spChg>
        <pc:spChg chg="add del mod">
          <ac:chgData name="Nguyên Hải" userId="57b96d64a1abb12e" providerId="LiveId" clId="{69900D9E-AD57-47C2-B1A0-9EEB494D7544}" dt="2025-01-07T17:38:29.678" v="1883" actId="478"/>
          <ac:spMkLst>
            <pc:docMk/>
            <pc:sldMk cId="0" sldId="264"/>
            <ac:spMk id="34" creationId="{CEE308A2-BDD5-FC27-8C1D-9CE19CBD2B24}"/>
          </ac:spMkLst>
        </pc:spChg>
        <pc:spChg chg="mod">
          <ac:chgData name="Nguyên Hải" userId="57b96d64a1abb12e" providerId="LiveId" clId="{69900D9E-AD57-47C2-B1A0-9EEB494D7544}" dt="2025-01-07T17:36:29.933" v="1877"/>
          <ac:spMkLst>
            <pc:docMk/>
            <pc:sldMk cId="0" sldId="264"/>
            <ac:spMk id="36" creationId="{905D816B-B3FE-FF66-0B95-E235C6A783DC}"/>
          </ac:spMkLst>
        </pc:spChg>
        <pc:spChg chg="mod">
          <ac:chgData name="Nguyên Hải" userId="57b96d64a1abb12e" providerId="LiveId" clId="{69900D9E-AD57-47C2-B1A0-9EEB494D7544}" dt="2025-01-07T17:36:29.933" v="1877"/>
          <ac:spMkLst>
            <pc:docMk/>
            <pc:sldMk cId="0" sldId="264"/>
            <ac:spMk id="37" creationId="{779E9D8F-931B-FE70-0764-DEF6A844912C}"/>
          </ac:spMkLst>
        </pc:spChg>
        <pc:spChg chg="mod">
          <ac:chgData name="Nguyên Hải" userId="57b96d64a1abb12e" providerId="LiveId" clId="{69900D9E-AD57-47C2-B1A0-9EEB494D7544}" dt="2025-01-07T17:36:29.933" v="1877"/>
          <ac:spMkLst>
            <pc:docMk/>
            <pc:sldMk cId="0" sldId="264"/>
            <ac:spMk id="39" creationId="{F74AB085-2C83-80EE-D9D8-0B5E0D920B1C}"/>
          </ac:spMkLst>
        </pc:spChg>
        <pc:spChg chg="mod">
          <ac:chgData name="Nguyên Hải" userId="57b96d64a1abb12e" providerId="LiveId" clId="{69900D9E-AD57-47C2-B1A0-9EEB494D7544}" dt="2025-01-07T17:36:29.933" v="1877"/>
          <ac:spMkLst>
            <pc:docMk/>
            <pc:sldMk cId="0" sldId="264"/>
            <ac:spMk id="40" creationId="{DB681CCC-3F46-DA34-376F-3B74A746D701}"/>
          </ac:spMkLst>
        </pc:spChg>
        <pc:spChg chg="mod">
          <ac:chgData name="Nguyên Hải" userId="57b96d64a1abb12e" providerId="LiveId" clId="{69900D9E-AD57-47C2-B1A0-9EEB494D7544}" dt="2025-01-07T17:36:29.933" v="1877"/>
          <ac:spMkLst>
            <pc:docMk/>
            <pc:sldMk cId="0" sldId="264"/>
            <ac:spMk id="41" creationId="{95E8048F-1C3F-90CB-792F-F9CD5620CE1D}"/>
          </ac:spMkLst>
        </pc:spChg>
        <pc:spChg chg="mod">
          <ac:chgData name="Nguyên Hải" userId="57b96d64a1abb12e" providerId="LiveId" clId="{69900D9E-AD57-47C2-B1A0-9EEB494D7544}" dt="2025-01-07T17:36:29.933" v="1877"/>
          <ac:spMkLst>
            <pc:docMk/>
            <pc:sldMk cId="0" sldId="264"/>
            <ac:spMk id="42" creationId="{E968EE68-6622-BC5F-438B-9EFCD3D0394F}"/>
          </ac:spMkLst>
        </pc:spChg>
        <pc:spChg chg="mod">
          <ac:chgData name="Nguyên Hải" userId="57b96d64a1abb12e" providerId="LiveId" clId="{69900D9E-AD57-47C2-B1A0-9EEB494D7544}" dt="2025-01-07T17:36:29.933" v="1877"/>
          <ac:spMkLst>
            <pc:docMk/>
            <pc:sldMk cId="0" sldId="264"/>
            <ac:spMk id="43" creationId="{5B592449-6FFC-3058-03A6-10D5233D1796}"/>
          </ac:spMkLst>
        </pc:spChg>
        <pc:spChg chg="mod">
          <ac:chgData name="Nguyên Hải" userId="57b96d64a1abb12e" providerId="LiveId" clId="{69900D9E-AD57-47C2-B1A0-9EEB494D7544}" dt="2025-01-07T17:36:29.933" v="1877"/>
          <ac:spMkLst>
            <pc:docMk/>
            <pc:sldMk cId="0" sldId="264"/>
            <ac:spMk id="44" creationId="{5371693C-3E49-86DA-8641-062CE00EDC2C}"/>
          </ac:spMkLst>
        </pc:spChg>
        <pc:spChg chg="mod">
          <ac:chgData name="Nguyên Hải" userId="57b96d64a1abb12e" providerId="LiveId" clId="{69900D9E-AD57-47C2-B1A0-9EEB494D7544}" dt="2025-01-07T17:36:29.933" v="1877"/>
          <ac:spMkLst>
            <pc:docMk/>
            <pc:sldMk cId="0" sldId="264"/>
            <ac:spMk id="45" creationId="{669703E1-0E37-FE6C-5ED1-7C754B590C48}"/>
          </ac:spMkLst>
        </pc:spChg>
        <pc:spChg chg="mod">
          <ac:chgData name="Nguyên Hải" userId="57b96d64a1abb12e" providerId="LiveId" clId="{69900D9E-AD57-47C2-B1A0-9EEB494D7544}" dt="2025-01-07T17:36:29.933" v="1877"/>
          <ac:spMkLst>
            <pc:docMk/>
            <pc:sldMk cId="0" sldId="264"/>
            <ac:spMk id="46" creationId="{776EA0F0-55B2-47CA-FA21-F006E54ECC16}"/>
          </ac:spMkLst>
        </pc:spChg>
        <pc:spChg chg="mod">
          <ac:chgData name="Nguyên Hải" userId="57b96d64a1abb12e" providerId="LiveId" clId="{69900D9E-AD57-47C2-B1A0-9EEB494D7544}" dt="2025-01-07T17:36:29.933" v="1877"/>
          <ac:spMkLst>
            <pc:docMk/>
            <pc:sldMk cId="0" sldId="264"/>
            <ac:spMk id="47" creationId="{29BEFDAD-B3DD-9682-3B8C-C73E7CBE3590}"/>
          </ac:spMkLst>
        </pc:spChg>
        <pc:spChg chg="mod">
          <ac:chgData name="Nguyên Hải" userId="57b96d64a1abb12e" providerId="LiveId" clId="{69900D9E-AD57-47C2-B1A0-9EEB494D7544}" dt="2025-01-07T17:36:29.933" v="1877"/>
          <ac:spMkLst>
            <pc:docMk/>
            <pc:sldMk cId="0" sldId="264"/>
            <ac:spMk id="48" creationId="{2D86D03D-AF62-3B66-5798-3F88A3A1225F}"/>
          </ac:spMkLst>
        </pc:spChg>
        <pc:spChg chg="mod">
          <ac:chgData name="Nguyên Hải" userId="57b96d64a1abb12e" providerId="LiveId" clId="{69900D9E-AD57-47C2-B1A0-9EEB494D7544}" dt="2025-01-07T17:36:29.933" v="1877"/>
          <ac:spMkLst>
            <pc:docMk/>
            <pc:sldMk cId="0" sldId="264"/>
            <ac:spMk id="49" creationId="{924EB63A-3B89-F88E-6BCB-F67CA955E7D2}"/>
          </ac:spMkLst>
        </pc:spChg>
        <pc:spChg chg="mod">
          <ac:chgData name="Nguyên Hải" userId="57b96d64a1abb12e" providerId="LiveId" clId="{69900D9E-AD57-47C2-B1A0-9EEB494D7544}" dt="2025-01-07T17:36:29.933" v="1877"/>
          <ac:spMkLst>
            <pc:docMk/>
            <pc:sldMk cId="0" sldId="264"/>
            <ac:spMk id="50" creationId="{EE718378-9F9C-F269-0CA9-AC18FAEC6186}"/>
          </ac:spMkLst>
        </pc:spChg>
        <pc:spChg chg="mod">
          <ac:chgData name="Nguyên Hải" userId="57b96d64a1abb12e" providerId="LiveId" clId="{69900D9E-AD57-47C2-B1A0-9EEB494D7544}" dt="2025-01-07T17:36:29.933" v="1877"/>
          <ac:spMkLst>
            <pc:docMk/>
            <pc:sldMk cId="0" sldId="264"/>
            <ac:spMk id="52" creationId="{78D8F494-3E4B-AE7F-A0EB-804E8E2056CA}"/>
          </ac:spMkLst>
        </pc:spChg>
        <pc:spChg chg="mod">
          <ac:chgData name="Nguyên Hải" userId="57b96d64a1abb12e" providerId="LiveId" clId="{69900D9E-AD57-47C2-B1A0-9EEB494D7544}" dt="2025-01-07T17:36:29.933" v="1877"/>
          <ac:spMkLst>
            <pc:docMk/>
            <pc:sldMk cId="0" sldId="264"/>
            <ac:spMk id="53" creationId="{08DC44EB-B7B1-A930-0EA1-7241AFF14DB2}"/>
          </ac:spMkLst>
        </pc:spChg>
        <pc:spChg chg="mod">
          <ac:chgData name="Nguyên Hải" userId="57b96d64a1abb12e" providerId="LiveId" clId="{69900D9E-AD57-47C2-B1A0-9EEB494D7544}" dt="2025-01-07T17:36:29.933" v="1877"/>
          <ac:spMkLst>
            <pc:docMk/>
            <pc:sldMk cId="0" sldId="264"/>
            <ac:spMk id="54" creationId="{D70E741A-5712-6552-D062-47C3D156A6F4}"/>
          </ac:spMkLst>
        </pc:spChg>
        <pc:spChg chg="mod">
          <ac:chgData name="Nguyên Hải" userId="57b96d64a1abb12e" providerId="LiveId" clId="{69900D9E-AD57-47C2-B1A0-9EEB494D7544}" dt="2025-01-07T17:36:29.933" v="1877"/>
          <ac:spMkLst>
            <pc:docMk/>
            <pc:sldMk cId="0" sldId="264"/>
            <ac:spMk id="55" creationId="{40C8C9C8-9594-48FF-FF87-47D72879614C}"/>
          </ac:spMkLst>
        </pc:spChg>
        <pc:spChg chg="mod">
          <ac:chgData name="Nguyên Hải" userId="57b96d64a1abb12e" providerId="LiveId" clId="{69900D9E-AD57-47C2-B1A0-9EEB494D7544}" dt="2025-01-07T17:36:29.933" v="1877"/>
          <ac:spMkLst>
            <pc:docMk/>
            <pc:sldMk cId="0" sldId="264"/>
            <ac:spMk id="56" creationId="{D084C998-4F3F-AF7C-F436-0804E8FC683E}"/>
          </ac:spMkLst>
        </pc:spChg>
        <pc:spChg chg="mod">
          <ac:chgData name="Nguyên Hải" userId="57b96d64a1abb12e" providerId="LiveId" clId="{69900D9E-AD57-47C2-B1A0-9EEB494D7544}" dt="2025-01-07T17:36:29.933" v="1877"/>
          <ac:spMkLst>
            <pc:docMk/>
            <pc:sldMk cId="0" sldId="264"/>
            <ac:spMk id="57" creationId="{A64120AA-0F4A-E0AE-E605-213917182BD5}"/>
          </ac:spMkLst>
        </pc:spChg>
        <pc:spChg chg="mod">
          <ac:chgData name="Nguyên Hải" userId="57b96d64a1abb12e" providerId="LiveId" clId="{69900D9E-AD57-47C2-B1A0-9EEB494D7544}" dt="2025-01-07T17:36:29.933" v="1877"/>
          <ac:spMkLst>
            <pc:docMk/>
            <pc:sldMk cId="0" sldId="264"/>
            <ac:spMk id="58" creationId="{702024DB-176C-A61B-19E0-D712752E07FD}"/>
          </ac:spMkLst>
        </pc:spChg>
        <pc:spChg chg="mod">
          <ac:chgData name="Nguyên Hải" userId="57b96d64a1abb12e" providerId="LiveId" clId="{69900D9E-AD57-47C2-B1A0-9EEB494D7544}" dt="2025-01-07T17:36:29.933" v="1877"/>
          <ac:spMkLst>
            <pc:docMk/>
            <pc:sldMk cId="0" sldId="264"/>
            <ac:spMk id="60" creationId="{B60E3C59-B002-29E1-3033-F0301EA3F5EC}"/>
          </ac:spMkLst>
        </pc:spChg>
        <pc:spChg chg="mod">
          <ac:chgData name="Nguyên Hải" userId="57b96d64a1abb12e" providerId="LiveId" clId="{69900D9E-AD57-47C2-B1A0-9EEB494D7544}" dt="2025-01-07T17:36:29.933" v="1877"/>
          <ac:spMkLst>
            <pc:docMk/>
            <pc:sldMk cId="0" sldId="264"/>
            <ac:spMk id="61" creationId="{D3CFF5F6-AE3E-2193-256A-B02710C9A356}"/>
          </ac:spMkLst>
        </pc:spChg>
        <pc:spChg chg="mod">
          <ac:chgData name="Nguyên Hải" userId="57b96d64a1abb12e" providerId="LiveId" clId="{69900D9E-AD57-47C2-B1A0-9EEB494D7544}" dt="2025-01-07T17:36:29.933" v="1877"/>
          <ac:spMkLst>
            <pc:docMk/>
            <pc:sldMk cId="0" sldId="264"/>
            <ac:spMk id="62" creationId="{2F7ECE15-AFF9-1623-847E-E934D3BEFCD8}"/>
          </ac:spMkLst>
        </pc:spChg>
        <pc:spChg chg="mod">
          <ac:chgData name="Nguyên Hải" userId="57b96d64a1abb12e" providerId="LiveId" clId="{69900D9E-AD57-47C2-B1A0-9EEB494D7544}" dt="2025-01-07T17:36:29.933" v="1877"/>
          <ac:spMkLst>
            <pc:docMk/>
            <pc:sldMk cId="0" sldId="264"/>
            <ac:spMk id="63" creationId="{D3FA9FAC-EA1E-E25C-6501-2495351B282D}"/>
          </ac:spMkLst>
        </pc:spChg>
        <pc:spChg chg="mod">
          <ac:chgData name="Nguyên Hải" userId="57b96d64a1abb12e" providerId="LiveId" clId="{69900D9E-AD57-47C2-B1A0-9EEB494D7544}" dt="2025-01-07T17:36:29.933" v="1877"/>
          <ac:spMkLst>
            <pc:docMk/>
            <pc:sldMk cId="0" sldId="264"/>
            <ac:spMk id="3008" creationId="{49DD7D0F-8A25-ED4D-4C01-0E57C09154B4}"/>
          </ac:spMkLst>
        </pc:spChg>
        <pc:spChg chg="mod">
          <ac:chgData name="Nguyên Hải" userId="57b96d64a1abb12e" providerId="LiveId" clId="{69900D9E-AD57-47C2-B1A0-9EEB494D7544}" dt="2025-01-07T17:36:29.933" v="1877"/>
          <ac:spMkLst>
            <pc:docMk/>
            <pc:sldMk cId="0" sldId="264"/>
            <ac:spMk id="3009" creationId="{8D96A154-E1CD-F558-56A2-B5C0E6FB9FCF}"/>
          </ac:spMkLst>
        </pc:spChg>
        <pc:spChg chg="del">
          <ac:chgData name="Nguyên Hải" userId="57b96d64a1abb12e" providerId="LiveId" clId="{69900D9E-AD57-47C2-B1A0-9EEB494D7544}" dt="2025-01-07T17:33:49.117" v="1811" actId="478"/>
          <ac:spMkLst>
            <pc:docMk/>
            <pc:sldMk cId="0" sldId="264"/>
            <ac:spMk id="3010" creationId="{00000000-0000-0000-0000-000000000000}"/>
          </ac:spMkLst>
        </pc:spChg>
        <pc:spChg chg="del">
          <ac:chgData name="Nguyên Hải" userId="57b96d64a1abb12e" providerId="LiveId" clId="{69900D9E-AD57-47C2-B1A0-9EEB494D7544}" dt="2025-01-07T17:33:59.341" v="1816" actId="478"/>
          <ac:spMkLst>
            <pc:docMk/>
            <pc:sldMk cId="0" sldId="264"/>
            <ac:spMk id="3011" creationId="{00000000-0000-0000-0000-000000000000}"/>
          </ac:spMkLst>
        </pc:spChg>
        <pc:spChg chg="del">
          <ac:chgData name="Nguyên Hải" userId="57b96d64a1abb12e" providerId="LiveId" clId="{69900D9E-AD57-47C2-B1A0-9EEB494D7544}" dt="2025-01-07T17:33:43.233" v="1806" actId="478"/>
          <ac:spMkLst>
            <pc:docMk/>
            <pc:sldMk cId="0" sldId="264"/>
            <ac:spMk id="3012" creationId="{00000000-0000-0000-0000-000000000000}"/>
          </ac:spMkLst>
        </pc:spChg>
        <pc:spChg chg="mod">
          <ac:chgData name="Nguyên Hải" userId="57b96d64a1abb12e" providerId="LiveId" clId="{69900D9E-AD57-47C2-B1A0-9EEB494D7544}" dt="2025-01-07T17:34:35.650" v="1871" actId="20577"/>
          <ac:spMkLst>
            <pc:docMk/>
            <pc:sldMk cId="0" sldId="264"/>
            <ac:spMk id="3013" creationId="{00000000-0000-0000-0000-000000000000}"/>
          </ac:spMkLst>
        </pc:spChg>
        <pc:spChg chg="del">
          <ac:chgData name="Nguyên Hải" userId="57b96d64a1abb12e" providerId="LiveId" clId="{69900D9E-AD57-47C2-B1A0-9EEB494D7544}" dt="2025-01-07T17:33:44.367" v="1807" actId="478"/>
          <ac:spMkLst>
            <pc:docMk/>
            <pc:sldMk cId="0" sldId="264"/>
            <ac:spMk id="3014" creationId="{00000000-0000-0000-0000-000000000000}"/>
          </ac:spMkLst>
        </pc:spChg>
        <pc:spChg chg="del">
          <ac:chgData name="Nguyên Hải" userId="57b96d64a1abb12e" providerId="LiveId" clId="{69900D9E-AD57-47C2-B1A0-9EEB494D7544}" dt="2025-01-07T17:33:40.953" v="1804" actId="478"/>
          <ac:spMkLst>
            <pc:docMk/>
            <pc:sldMk cId="0" sldId="264"/>
            <ac:spMk id="3015" creationId="{00000000-0000-0000-0000-000000000000}"/>
          </ac:spMkLst>
        </pc:spChg>
        <pc:spChg chg="del">
          <ac:chgData name="Nguyên Hải" userId="57b96d64a1abb12e" providerId="LiveId" clId="{69900D9E-AD57-47C2-B1A0-9EEB494D7544}" dt="2025-01-07T17:33:51.463" v="1812" actId="478"/>
          <ac:spMkLst>
            <pc:docMk/>
            <pc:sldMk cId="0" sldId="264"/>
            <ac:spMk id="3016" creationId="{00000000-0000-0000-0000-000000000000}"/>
          </ac:spMkLst>
        </pc:spChg>
        <pc:spChg chg="del">
          <ac:chgData name="Nguyên Hải" userId="57b96d64a1abb12e" providerId="LiveId" clId="{69900D9E-AD57-47C2-B1A0-9EEB494D7544}" dt="2025-01-07T17:33:52.974" v="1813" actId="478"/>
          <ac:spMkLst>
            <pc:docMk/>
            <pc:sldMk cId="0" sldId="264"/>
            <ac:spMk id="3017" creationId="{00000000-0000-0000-0000-000000000000}"/>
          </ac:spMkLst>
        </pc:spChg>
        <pc:spChg chg="del">
          <ac:chgData name="Nguyên Hải" userId="57b96d64a1abb12e" providerId="LiveId" clId="{69900D9E-AD57-47C2-B1A0-9EEB494D7544}" dt="2025-01-07T17:34:01.093" v="1817" actId="478"/>
          <ac:spMkLst>
            <pc:docMk/>
            <pc:sldMk cId="0" sldId="264"/>
            <ac:spMk id="3018" creationId="{00000000-0000-0000-0000-000000000000}"/>
          </ac:spMkLst>
        </pc:spChg>
        <pc:spChg chg="del">
          <ac:chgData name="Nguyên Hải" userId="57b96d64a1abb12e" providerId="LiveId" clId="{69900D9E-AD57-47C2-B1A0-9EEB494D7544}" dt="2025-01-07T17:34:08.683" v="1819" actId="478"/>
          <ac:spMkLst>
            <pc:docMk/>
            <pc:sldMk cId="0" sldId="264"/>
            <ac:spMk id="3019" creationId="{00000000-0000-0000-0000-000000000000}"/>
          </ac:spMkLst>
        </pc:spChg>
        <pc:spChg chg="add del mod">
          <ac:chgData name="Nguyên Hải" userId="57b96d64a1abb12e" providerId="LiveId" clId="{69900D9E-AD57-47C2-B1A0-9EEB494D7544}" dt="2025-01-07T17:38:29.678" v="1883" actId="478"/>
          <ac:spMkLst>
            <pc:docMk/>
            <pc:sldMk cId="0" sldId="264"/>
            <ac:spMk id="3055" creationId="{A8FC15A4-D8B7-0F89-7042-0615C7D2AE4D}"/>
          </ac:spMkLst>
        </pc:spChg>
        <pc:spChg chg="add del mod">
          <ac:chgData name="Nguyên Hải" userId="57b96d64a1abb12e" providerId="LiveId" clId="{69900D9E-AD57-47C2-B1A0-9EEB494D7544}" dt="2025-01-07T17:38:29.678" v="1883" actId="478"/>
          <ac:spMkLst>
            <pc:docMk/>
            <pc:sldMk cId="0" sldId="264"/>
            <ac:spMk id="3056" creationId="{0BB4EDD9-736B-AD1D-ECBF-675E18984785}"/>
          </ac:spMkLst>
        </pc:spChg>
        <pc:spChg chg="add del mod">
          <ac:chgData name="Nguyên Hải" userId="57b96d64a1abb12e" providerId="LiveId" clId="{69900D9E-AD57-47C2-B1A0-9EEB494D7544}" dt="2025-01-07T17:38:29.678" v="1883" actId="478"/>
          <ac:spMkLst>
            <pc:docMk/>
            <pc:sldMk cId="0" sldId="264"/>
            <ac:spMk id="3057" creationId="{975FB63B-E78B-31E3-E252-E340B6262E04}"/>
          </ac:spMkLst>
        </pc:spChg>
        <pc:spChg chg="add del mod">
          <ac:chgData name="Nguyên Hải" userId="57b96d64a1abb12e" providerId="LiveId" clId="{69900D9E-AD57-47C2-B1A0-9EEB494D7544}" dt="2025-01-07T17:38:29.678" v="1883" actId="478"/>
          <ac:spMkLst>
            <pc:docMk/>
            <pc:sldMk cId="0" sldId="264"/>
            <ac:spMk id="3058" creationId="{6AB09BA7-A6AB-48AB-930C-8AEA8A031843}"/>
          </ac:spMkLst>
        </pc:spChg>
        <pc:spChg chg="add del mod">
          <ac:chgData name="Nguyên Hải" userId="57b96d64a1abb12e" providerId="LiveId" clId="{69900D9E-AD57-47C2-B1A0-9EEB494D7544}" dt="2025-01-07T17:38:29.678" v="1883" actId="478"/>
          <ac:spMkLst>
            <pc:docMk/>
            <pc:sldMk cId="0" sldId="264"/>
            <ac:spMk id="3059" creationId="{63778EFB-6817-13F7-5605-4721024CF15B}"/>
          </ac:spMkLst>
        </pc:spChg>
        <pc:spChg chg="add del mod">
          <ac:chgData name="Nguyên Hải" userId="57b96d64a1abb12e" providerId="LiveId" clId="{69900D9E-AD57-47C2-B1A0-9EEB494D7544}" dt="2025-01-07T17:38:29.678" v="1883" actId="478"/>
          <ac:spMkLst>
            <pc:docMk/>
            <pc:sldMk cId="0" sldId="264"/>
            <ac:spMk id="3060" creationId="{07D596EF-DAD5-8B4F-D87F-3B8E1A2C2F21}"/>
          </ac:spMkLst>
        </pc:spChg>
        <pc:spChg chg="add del mod">
          <ac:chgData name="Nguyên Hải" userId="57b96d64a1abb12e" providerId="LiveId" clId="{69900D9E-AD57-47C2-B1A0-9EEB494D7544}" dt="2025-01-07T17:38:29.678" v="1883" actId="478"/>
          <ac:spMkLst>
            <pc:docMk/>
            <pc:sldMk cId="0" sldId="264"/>
            <ac:spMk id="3061" creationId="{E3880191-B160-2AF5-8325-54D52BA18107}"/>
          </ac:spMkLst>
        </pc:spChg>
        <pc:spChg chg="add del mod">
          <ac:chgData name="Nguyên Hải" userId="57b96d64a1abb12e" providerId="LiveId" clId="{69900D9E-AD57-47C2-B1A0-9EEB494D7544}" dt="2025-01-07T17:38:33.133" v="1885" actId="478"/>
          <ac:spMkLst>
            <pc:docMk/>
            <pc:sldMk cId="0" sldId="264"/>
            <ac:spMk id="3062" creationId="{CC6253C8-7E41-0C9A-621D-92CA8C48EE1D}"/>
          </ac:spMkLst>
        </pc:spChg>
        <pc:spChg chg="add del mod">
          <ac:chgData name="Nguyên Hải" userId="57b96d64a1abb12e" providerId="LiveId" clId="{69900D9E-AD57-47C2-B1A0-9EEB494D7544}" dt="2025-01-07T17:38:29.678" v="1883" actId="478"/>
          <ac:spMkLst>
            <pc:docMk/>
            <pc:sldMk cId="0" sldId="264"/>
            <ac:spMk id="3063" creationId="{4B439D9B-9F15-4262-D847-7065B59A6790}"/>
          </ac:spMkLst>
        </pc:spChg>
        <pc:spChg chg="add del mod">
          <ac:chgData name="Nguyên Hải" userId="57b96d64a1abb12e" providerId="LiveId" clId="{69900D9E-AD57-47C2-B1A0-9EEB494D7544}" dt="2025-01-07T17:38:29.678" v="1883" actId="478"/>
          <ac:spMkLst>
            <pc:docMk/>
            <pc:sldMk cId="0" sldId="264"/>
            <ac:spMk id="3064" creationId="{00B64C82-049A-8234-C036-71C9013B0806}"/>
          </ac:spMkLst>
        </pc:spChg>
        <pc:spChg chg="add del mod">
          <ac:chgData name="Nguyên Hải" userId="57b96d64a1abb12e" providerId="LiveId" clId="{69900D9E-AD57-47C2-B1A0-9EEB494D7544}" dt="2025-01-07T17:38:29.678" v="1883" actId="478"/>
          <ac:spMkLst>
            <pc:docMk/>
            <pc:sldMk cId="0" sldId="264"/>
            <ac:spMk id="3065" creationId="{BFECFB35-3913-2F5D-872C-D5EBE16E76DA}"/>
          </ac:spMkLst>
        </pc:spChg>
        <pc:spChg chg="add del mod">
          <ac:chgData name="Nguyên Hải" userId="57b96d64a1abb12e" providerId="LiveId" clId="{69900D9E-AD57-47C2-B1A0-9EEB494D7544}" dt="2025-01-07T17:38:29.678" v="1883" actId="478"/>
          <ac:spMkLst>
            <pc:docMk/>
            <pc:sldMk cId="0" sldId="264"/>
            <ac:spMk id="3066" creationId="{9D2438C6-5DA2-209F-9C34-4692D908A090}"/>
          </ac:spMkLst>
        </pc:spChg>
        <pc:spChg chg="add del mod">
          <ac:chgData name="Nguyên Hải" userId="57b96d64a1abb12e" providerId="LiveId" clId="{69900D9E-AD57-47C2-B1A0-9EEB494D7544}" dt="2025-01-07T17:38:29.678" v="1883" actId="478"/>
          <ac:spMkLst>
            <pc:docMk/>
            <pc:sldMk cId="0" sldId="264"/>
            <ac:spMk id="3067" creationId="{6DB969B3-961A-1D92-921E-34479E534B2A}"/>
          </ac:spMkLst>
        </pc:spChg>
        <pc:spChg chg="add del mod">
          <ac:chgData name="Nguyên Hải" userId="57b96d64a1abb12e" providerId="LiveId" clId="{69900D9E-AD57-47C2-B1A0-9EEB494D7544}" dt="2025-01-07T17:38:32.062" v="1884" actId="478"/>
          <ac:spMkLst>
            <pc:docMk/>
            <pc:sldMk cId="0" sldId="264"/>
            <ac:spMk id="3068" creationId="{01B407BE-59DD-2FFA-6591-631221169C1D}"/>
          </ac:spMkLst>
        </pc:spChg>
        <pc:spChg chg="mod">
          <ac:chgData name="Nguyên Hải" userId="57b96d64a1abb12e" providerId="LiveId" clId="{69900D9E-AD57-47C2-B1A0-9EEB494D7544}" dt="2025-01-07T17:36:29.933" v="1877"/>
          <ac:spMkLst>
            <pc:docMk/>
            <pc:sldMk cId="0" sldId="264"/>
            <ac:spMk id="3070" creationId="{53ADA9D0-7612-17E5-FC11-312BB0FBEFE4}"/>
          </ac:spMkLst>
        </pc:spChg>
        <pc:spChg chg="mod">
          <ac:chgData name="Nguyên Hải" userId="57b96d64a1abb12e" providerId="LiveId" clId="{69900D9E-AD57-47C2-B1A0-9EEB494D7544}" dt="2025-01-07T17:36:29.933" v="1877"/>
          <ac:spMkLst>
            <pc:docMk/>
            <pc:sldMk cId="0" sldId="264"/>
            <ac:spMk id="3071" creationId="{5917F5DA-85FE-7322-FADB-C7948402E1B5}"/>
          </ac:spMkLst>
        </pc:spChg>
        <pc:spChg chg="mod">
          <ac:chgData name="Nguyên Hải" userId="57b96d64a1abb12e" providerId="LiveId" clId="{69900D9E-AD57-47C2-B1A0-9EEB494D7544}" dt="2025-01-07T17:36:29.933" v="1877"/>
          <ac:spMkLst>
            <pc:docMk/>
            <pc:sldMk cId="0" sldId="264"/>
            <ac:spMk id="3073" creationId="{79D71D05-7AFD-BD1C-D23C-2F948CF74AD8}"/>
          </ac:spMkLst>
        </pc:spChg>
        <pc:spChg chg="mod">
          <ac:chgData name="Nguyên Hải" userId="57b96d64a1abb12e" providerId="LiveId" clId="{69900D9E-AD57-47C2-B1A0-9EEB494D7544}" dt="2025-01-07T17:36:29.933" v="1877"/>
          <ac:spMkLst>
            <pc:docMk/>
            <pc:sldMk cId="0" sldId="264"/>
            <ac:spMk id="3074" creationId="{35965306-8226-6FFE-AB1B-8198487DDC6E}"/>
          </ac:spMkLst>
        </pc:spChg>
        <pc:spChg chg="mod">
          <ac:chgData name="Nguyên Hải" userId="57b96d64a1abb12e" providerId="LiveId" clId="{69900D9E-AD57-47C2-B1A0-9EEB494D7544}" dt="2025-01-07T17:36:29.933" v="1877"/>
          <ac:spMkLst>
            <pc:docMk/>
            <pc:sldMk cId="0" sldId="264"/>
            <ac:spMk id="3075" creationId="{179A04F9-8EF2-5747-C00C-02A490BEECB0}"/>
          </ac:spMkLst>
        </pc:spChg>
        <pc:spChg chg="mod">
          <ac:chgData name="Nguyên Hải" userId="57b96d64a1abb12e" providerId="LiveId" clId="{69900D9E-AD57-47C2-B1A0-9EEB494D7544}" dt="2025-01-07T17:36:29.933" v="1877"/>
          <ac:spMkLst>
            <pc:docMk/>
            <pc:sldMk cId="0" sldId="264"/>
            <ac:spMk id="3076" creationId="{060153B4-662C-DBC8-067C-8ED4CC60F5D4}"/>
          </ac:spMkLst>
        </pc:spChg>
        <pc:spChg chg="mod">
          <ac:chgData name="Nguyên Hải" userId="57b96d64a1abb12e" providerId="LiveId" clId="{69900D9E-AD57-47C2-B1A0-9EEB494D7544}" dt="2025-01-07T17:36:29.933" v="1877"/>
          <ac:spMkLst>
            <pc:docMk/>
            <pc:sldMk cId="0" sldId="264"/>
            <ac:spMk id="3077" creationId="{84262EBE-BF17-D3A2-10DD-C1BB39556AFE}"/>
          </ac:spMkLst>
        </pc:spChg>
        <pc:spChg chg="mod">
          <ac:chgData name="Nguyên Hải" userId="57b96d64a1abb12e" providerId="LiveId" clId="{69900D9E-AD57-47C2-B1A0-9EEB494D7544}" dt="2025-01-07T17:36:29.933" v="1877"/>
          <ac:spMkLst>
            <pc:docMk/>
            <pc:sldMk cId="0" sldId="264"/>
            <ac:spMk id="3078" creationId="{79CFD189-4F8F-139A-9556-97D5FB76F8AE}"/>
          </ac:spMkLst>
        </pc:spChg>
        <pc:spChg chg="add del mod">
          <ac:chgData name="Nguyên Hải" userId="57b96d64a1abb12e" providerId="LiveId" clId="{69900D9E-AD57-47C2-B1A0-9EEB494D7544}" dt="2025-01-07T17:38:50.308" v="1887" actId="478"/>
          <ac:spMkLst>
            <pc:docMk/>
            <pc:sldMk cId="0" sldId="264"/>
            <ac:spMk id="3079" creationId="{2B51E97A-3678-6EC2-59AD-46A241F66E76}"/>
          </ac:spMkLst>
        </pc:spChg>
        <pc:spChg chg="add del mod">
          <ac:chgData name="Nguyên Hải" userId="57b96d64a1abb12e" providerId="LiveId" clId="{69900D9E-AD57-47C2-B1A0-9EEB494D7544}" dt="2025-01-07T17:38:29.678" v="1883" actId="478"/>
          <ac:spMkLst>
            <pc:docMk/>
            <pc:sldMk cId="0" sldId="264"/>
            <ac:spMk id="3080" creationId="{67D159D3-F46D-893A-B5CA-53B14261FE6B}"/>
          </ac:spMkLst>
        </pc:spChg>
        <pc:spChg chg="add del mod">
          <ac:chgData name="Nguyên Hải" userId="57b96d64a1abb12e" providerId="LiveId" clId="{69900D9E-AD57-47C2-B1A0-9EEB494D7544}" dt="2025-01-07T17:38:29.678" v="1883" actId="478"/>
          <ac:spMkLst>
            <pc:docMk/>
            <pc:sldMk cId="0" sldId="264"/>
            <ac:spMk id="3081" creationId="{D08FC97D-2758-8A43-0D9C-58094F150921}"/>
          </ac:spMkLst>
        </pc:spChg>
        <pc:spChg chg="add del mod">
          <ac:chgData name="Nguyên Hải" userId="57b96d64a1abb12e" providerId="LiveId" clId="{69900D9E-AD57-47C2-B1A0-9EEB494D7544}" dt="2025-01-07T17:38:29.678" v="1883" actId="478"/>
          <ac:spMkLst>
            <pc:docMk/>
            <pc:sldMk cId="0" sldId="264"/>
            <ac:spMk id="3082" creationId="{F9446993-001A-214C-08A2-D84ED055531F}"/>
          </ac:spMkLst>
        </pc:spChg>
        <pc:spChg chg="add del mod">
          <ac:chgData name="Nguyên Hải" userId="57b96d64a1abb12e" providerId="LiveId" clId="{69900D9E-AD57-47C2-B1A0-9EEB494D7544}" dt="2025-01-07T17:38:29.678" v="1883" actId="478"/>
          <ac:spMkLst>
            <pc:docMk/>
            <pc:sldMk cId="0" sldId="264"/>
            <ac:spMk id="3083" creationId="{5CD82E8D-E3EF-0254-1FFC-F2A49715081D}"/>
          </ac:spMkLst>
        </pc:spChg>
        <pc:spChg chg="add mod">
          <ac:chgData name="Nguyên Hải" userId="57b96d64a1abb12e" providerId="LiveId" clId="{69900D9E-AD57-47C2-B1A0-9EEB494D7544}" dt="2025-01-07T17:47:34.457" v="2115" actId="14100"/>
          <ac:spMkLst>
            <pc:docMk/>
            <pc:sldMk cId="0" sldId="264"/>
            <ac:spMk id="3084" creationId="{7407520B-1B08-584E-8B8E-76C908E9B081}"/>
          </ac:spMkLst>
        </pc:spChg>
        <pc:spChg chg="add mod">
          <ac:chgData name="Nguyên Hải" userId="57b96d64a1abb12e" providerId="LiveId" clId="{69900D9E-AD57-47C2-B1A0-9EEB494D7544}" dt="2025-01-07T17:47:19.045" v="2112" actId="1076"/>
          <ac:spMkLst>
            <pc:docMk/>
            <pc:sldMk cId="0" sldId="264"/>
            <ac:spMk id="3085" creationId="{6853B621-B50A-D230-CB48-00789F927310}"/>
          </ac:spMkLst>
        </pc:spChg>
        <pc:spChg chg="add mod">
          <ac:chgData name="Nguyên Hải" userId="57b96d64a1abb12e" providerId="LiveId" clId="{69900D9E-AD57-47C2-B1A0-9EEB494D7544}" dt="2025-01-07T18:52:53.304" v="3636" actId="1076"/>
          <ac:spMkLst>
            <pc:docMk/>
            <pc:sldMk cId="0" sldId="264"/>
            <ac:spMk id="3086" creationId="{9D97FD68-2155-F09D-AF1E-BBB643B0A667}"/>
          </ac:spMkLst>
        </pc:spChg>
        <pc:grpChg chg="add del mod">
          <ac:chgData name="Nguyên Hải" userId="57b96d64a1abb12e" providerId="LiveId" clId="{69900D9E-AD57-47C2-B1A0-9EEB494D7544}" dt="2025-01-07T17:38:29.678" v="1883" actId="478"/>
          <ac:grpSpMkLst>
            <pc:docMk/>
            <pc:sldMk cId="0" sldId="264"/>
            <ac:grpSpMk id="18" creationId="{3501A6E3-2C11-75B2-C57C-998A03767771}"/>
          </ac:grpSpMkLst>
        </pc:grpChg>
        <pc:grpChg chg="add del mod">
          <ac:chgData name="Nguyên Hải" userId="57b96d64a1abb12e" providerId="LiveId" clId="{69900D9E-AD57-47C2-B1A0-9EEB494D7544}" dt="2025-01-07T17:38:29.678" v="1883" actId="478"/>
          <ac:grpSpMkLst>
            <pc:docMk/>
            <pc:sldMk cId="0" sldId="264"/>
            <ac:grpSpMk id="26" creationId="{7FD8743A-5D2B-5523-102D-BA98D7AAD0F6}"/>
          </ac:grpSpMkLst>
        </pc:grpChg>
        <pc:grpChg chg="add del mod">
          <ac:chgData name="Nguyên Hải" userId="57b96d64a1abb12e" providerId="LiveId" clId="{69900D9E-AD57-47C2-B1A0-9EEB494D7544}" dt="2025-01-07T17:38:29.678" v="1883" actId="478"/>
          <ac:grpSpMkLst>
            <pc:docMk/>
            <pc:sldMk cId="0" sldId="264"/>
            <ac:grpSpMk id="35" creationId="{C5287E20-65D8-87A5-F5E5-A7C445FA9ED7}"/>
          </ac:grpSpMkLst>
        </pc:grpChg>
        <pc:grpChg chg="add del mod">
          <ac:chgData name="Nguyên Hải" userId="57b96d64a1abb12e" providerId="LiveId" clId="{69900D9E-AD57-47C2-B1A0-9EEB494D7544}" dt="2025-01-07T17:38:29.678" v="1883" actId="478"/>
          <ac:grpSpMkLst>
            <pc:docMk/>
            <pc:sldMk cId="0" sldId="264"/>
            <ac:grpSpMk id="38" creationId="{D75617AB-5F46-8093-63C1-C4DE83A1C9B1}"/>
          </ac:grpSpMkLst>
        </pc:grpChg>
        <pc:grpChg chg="add del mod">
          <ac:chgData name="Nguyên Hải" userId="57b96d64a1abb12e" providerId="LiveId" clId="{69900D9E-AD57-47C2-B1A0-9EEB494D7544}" dt="2025-01-07T17:38:29.678" v="1883" actId="478"/>
          <ac:grpSpMkLst>
            <pc:docMk/>
            <pc:sldMk cId="0" sldId="264"/>
            <ac:grpSpMk id="51" creationId="{3F4E06F0-1668-CEA9-C86A-A100991AD942}"/>
          </ac:grpSpMkLst>
        </pc:grpChg>
        <pc:grpChg chg="add del mod">
          <ac:chgData name="Nguyên Hải" userId="57b96d64a1abb12e" providerId="LiveId" clId="{69900D9E-AD57-47C2-B1A0-9EEB494D7544}" dt="2025-01-07T17:38:29.678" v="1883" actId="478"/>
          <ac:grpSpMkLst>
            <pc:docMk/>
            <pc:sldMk cId="0" sldId="264"/>
            <ac:grpSpMk id="59" creationId="{5D7DC76D-E657-45AA-7593-84B8F814946C}"/>
          </ac:grpSpMkLst>
        </pc:grpChg>
        <pc:grpChg chg="del">
          <ac:chgData name="Nguyên Hải" userId="57b96d64a1abb12e" providerId="LiveId" clId="{69900D9E-AD57-47C2-B1A0-9EEB494D7544}" dt="2025-01-07T17:38:29.678" v="1883" actId="478"/>
          <ac:grpSpMkLst>
            <pc:docMk/>
            <pc:sldMk cId="0" sldId="264"/>
            <ac:grpSpMk id="3020" creationId="{00000000-0000-0000-0000-000000000000}"/>
          </ac:grpSpMkLst>
        </pc:grpChg>
        <pc:grpChg chg="del">
          <ac:chgData name="Nguyên Hải" userId="57b96d64a1abb12e" providerId="LiveId" clId="{69900D9E-AD57-47C2-B1A0-9EEB494D7544}" dt="2025-01-07T17:33:47.683" v="1810" actId="478"/>
          <ac:grpSpMkLst>
            <pc:docMk/>
            <pc:sldMk cId="0" sldId="264"/>
            <ac:grpSpMk id="3043" creationId="{00000000-0000-0000-0000-000000000000}"/>
          </ac:grpSpMkLst>
        </pc:grpChg>
        <pc:grpChg chg="del">
          <ac:chgData name="Nguyên Hải" userId="57b96d64a1abb12e" providerId="LiveId" clId="{69900D9E-AD57-47C2-B1A0-9EEB494D7544}" dt="2025-01-07T17:34:11.955" v="1821" actId="478"/>
          <ac:grpSpMkLst>
            <pc:docMk/>
            <pc:sldMk cId="0" sldId="264"/>
            <ac:grpSpMk id="3047" creationId="{00000000-0000-0000-0000-000000000000}"/>
          </ac:grpSpMkLst>
        </pc:grpChg>
        <pc:grpChg chg="del">
          <ac:chgData name="Nguyên Hải" userId="57b96d64a1abb12e" providerId="LiveId" clId="{69900D9E-AD57-47C2-B1A0-9EEB494D7544}" dt="2025-01-07T17:33:46.434" v="1809" actId="478"/>
          <ac:grpSpMkLst>
            <pc:docMk/>
            <pc:sldMk cId="0" sldId="264"/>
            <ac:grpSpMk id="3051" creationId="{00000000-0000-0000-0000-000000000000}"/>
          </ac:grpSpMkLst>
        </pc:grpChg>
        <pc:grpChg chg="add mod">
          <ac:chgData name="Nguyên Hải" userId="57b96d64a1abb12e" providerId="LiveId" clId="{69900D9E-AD57-47C2-B1A0-9EEB494D7544}" dt="2025-01-07T17:36:41.256" v="1879" actId="1076"/>
          <ac:grpSpMkLst>
            <pc:docMk/>
            <pc:sldMk cId="0" sldId="264"/>
            <ac:grpSpMk id="3069" creationId="{14296AB6-2618-8E18-CA03-19C3B5A734E0}"/>
          </ac:grpSpMkLst>
        </pc:grpChg>
        <pc:grpChg chg="add mod">
          <ac:chgData name="Nguyên Hải" userId="57b96d64a1abb12e" providerId="LiveId" clId="{69900D9E-AD57-47C2-B1A0-9EEB494D7544}" dt="2025-01-07T17:36:41.256" v="1879" actId="1076"/>
          <ac:grpSpMkLst>
            <pc:docMk/>
            <pc:sldMk cId="0" sldId="264"/>
            <ac:grpSpMk id="3072" creationId="{74D81C21-90E4-9D18-73C8-1C006D6D9D3F}"/>
          </ac:grpSpMkLst>
        </pc:grpChg>
      </pc:sldChg>
      <pc:sldChg chg="del">
        <pc:chgData name="Nguyên Hải" userId="57b96d64a1abb12e" providerId="LiveId" clId="{69900D9E-AD57-47C2-B1A0-9EEB494D7544}" dt="2025-01-07T18:09:11.824" v="2558" actId="2696"/>
        <pc:sldMkLst>
          <pc:docMk/>
          <pc:sldMk cId="0" sldId="265"/>
        </pc:sldMkLst>
      </pc:sldChg>
      <pc:sldChg chg="del ord">
        <pc:chgData name="Nguyên Hải" userId="57b96d64a1abb12e" providerId="LiveId" clId="{69900D9E-AD57-47C2-B1A0-9EEB494D7544}" dt="2025-01-07T18:16:11.577" v="3068" actId="2696"/>
        <pc:sldMkLst>
          <pc:docMk/>
          <pc:sldMk cId="0" sldId="266"/>
        </pc:sldMkLst>
      </pc:sldChg>
      <pc:sldChg chg="addSp delSp modSp mod ord modTransition">
        <pc:chgData name="Nguyên Hải" userId="57b96d64a1abb12e" providerId="LiveId" clId="{69900D9E-AD57-47C2-B1A0-9EEB494D7544}" dt="2025-01-07T18:23:07.077" v="3211"/>
        <pc:sldMkLst>
          <pc:docMk/>
          <pc:sldMk cId="0" sldId="267"/>
        </pc:sldMkLst>
        <pc:spChg chg="add del mod">
          <ac:chgData name="Nguyên Hải" userId="57b96d64a1abb12e" providerId="LiveId" clId="{69900D9E-AD57-47C2-B1A0-9EEB494D7544}" dt="2025-01-07T16:50:09.689" v="746" actId="478"/>
          <ac:spMkLst>
            <pc:docMk/>
            <pc:sldMk cId="0" sldId="267"/>
            <ac:spMk id="3" creationId="{94E888DC-6041-FF90-6433-50E42649A078}"/>
          </ac:spMkLst>
        </pc:spChg>
        <pc:spChg chg="add del">
          <ac:chgData name="Nguyên Hải" userId="57b96d64a1abb12e" providerId="LiveId" clId="{69900D9E-AD57-47C2-B1A0-9EEB494D7544}" dt="2025-01-07T16:50:30.168" v="761" actId="478"/>
          <ac:spMkLst>
            <pc:docMk/>
            <pc:sldMk cId="0" sldId="267"/>
            <ac:spMk id="3158" creationId="{00000000-0000-0000-0000-000000000000}"/>
          </ac:spMkLst>
        </pc:spChg>
        <pc:spChg chg="mod">
          <ac:chgData name="Nguyên Hải" userId="57b96d64a1abb12e" providerId="LiveId" clId="{69900D9E-AD57-47C2-B1A0-9EEB494D7544}" dt="2025-01-07T16:50:52.641" v="800" actId="20577"/>
          <ac:spMkLst>
            <pc:docMk/>
            <pc:sldMk cId="0" sldId="267"/>
            <ac:spMk id="3159" creationId="{00000000-0000-0000-0000-000000000000}"/>
          </ac:spMkLst>
        </pc:spChg>
        <pc:spChg chg="del">
          <ac:chgData name="Nguyên Hải" userId="57b96d64a1abb12e" providerId="LiveId" clId="{69900D9E-AD57-47C2-B1A0-9EEB494D7544}" dt="2025-01-07T16:50:04.375" v="745" actId="478"/>
          <ac:spMkLst>
            <pc:docMk/>
            <pc:sldMk cId="0" sldId="267"/>
            <ac:spMk id="3160" creationId="{00000000-0000-0000-0000-000000000000}"/>
          </ac:spMkLst>
        </pc:spChg>
      </pc:sldChg>
      <pc:sldChg chg="del ord">
        <pc:chgData name="Nguyên Hải" userId="57b96d64a1abb12e" providerId="LiveId" clId="{69900D9E-AD57-47C2-B1A0-9EEB494D7544}" dt="2025-01-07T18:07:44.163" v="2557" actId="2696"/>
        <pc:sldMkLst>
          <pc:docMk/>
          <pc:sldMk cId="0" sldId="268"/>
        </pc:sldMkLst>
      </pc:sldChg>
      <pc:sldChg chg="del">
        <pc:chgData name="Nguyên Hải" userId="57b96d64a1abb12e" providerId="LiveId" clId="{69900D9E-AD57-47C2-B1A0-9EEB494D7544}" dt="2025-01-07T18:16:14.568" v="3069" actId="2696"/>
        <pc:sldMkLst>
          <pc:docMk/>
          <pc:sldMk cId="0" sldId="269"/>
        </pc:sldMkLst>
      </pc:sldChg>
      <pc:sldChg chg="del">
        <pc:chgData name="Nguyên Hải" userId="57b96d64a1abb12e" providerId="LiveId" clId="{69900D9E-AD57-47C2-B1A0-9EEB494D7544}" dt="2025-01-07T18:19:58.242" v="3166" actId="2696"/>
        <pc:sldMkLst>
          <pc:docMk/>
          <pc:sldMk cId="0" sldId="270"/>
        </pc:sldMkLst>
      </pc:sldChg>
      <pc:sldChg chg="del">
        <pc:chgData name="Nguyên Hải" userId="57b96d64a1abb12e" providerId="LiveId" clId="{69900D9E-AD57-47C2-B1A0-9EEB494D7544}" dt="2025-01-07T18:20:18.124" v="3167" actId="47"/>
        <pc:sldMkLst>
          <pc:docMk/>
          <pc:sldMk cId="0" sldId="271"/>
        </pc:sldMkLst>
      </pc:sldChg>
      <pc:sldChg chg="del">
        <pc:chgData name="Nguyên Hải" userId="57b96d64a1abb12e" providerId="LiveId" clId="{69900D9E-AD57-47C2-B1A0-9EEB494D7544}" dt="2025-01-07T18:20:18.124" v="3167" actId="47"/>
        <pc:sldMkLst>
          <pc:docMk/>
          <pc:sldMk cId="0" sldId="272"/>
        </pc:sldMkLst>
      </pc:sldChg>
      <pc:sldChg chg="addSp delSp modSp mod ord modTransition">
        <pc:chgData name="Nguyên Hải" userId="57b96d64a1abb12e" providerId="LiveId" clId="{69900D9E-AD57-47C2-B1A0-9EEB494D7544}" dt="2025-01-07T18:23:10.782" v="3212"/>
        <pc:sldMkLst>
          <pc:docMk/>
          <pc:sldMk cId="0" sldId="273"/>
        </pc:sldMkLst>
        <pc:spChg chg="add del mod">
          <ac:chgData name="Nguyên Hải" userId="57b96d64a1abb12e" providerId="LiveId" clId="{69900D9E-AD57-47C2-B1A0-9EEB494D7544}" dt="2025-01-07T16:51:56.137" v="805" actId="478"/>
          <ac:spMkLst>
            <pc:docMk/>
            <pc:sldMk cId="0" sldId="273"/>
            <ac:spMk id="3" creationId="{72400240-9B54-5212-52A6-F0E3A1CCA6FD}"/>
          </ac:spMkLst>
        </pc:spChg>
        <pc:spChg chg="del">
          <ac:chgData name="Nguyên Hải" userId="57b96d64a1abb12e" providerId="LiveId" clId="{69900D9E-AD57-47C2-B1A0-9EEB494D7544}" dt="2025-01-07T16:51:53.129" v="803" actId="478"/>
          <ac:spMkLst>
            <pc:docMk/>
            <pc:sldMk cId="0" sldId="273"/>
            <ac:spMk id="3516" creationId="{00000000-0000-0000-0000-000000000000}"/>
          </ac:spMkLst>
        </pc:spChg>
        <pc:spChg chg="mod">
          <ac:chgData name="Nguyên Hải" userId="57b96d64a1abb12e" providerId="LiveId" clId="{69900D9E-AD57-47C2-B1A0-9EEB494D7544}" dt="2025-01-07T16:53:17.630" v="887" actId="1076"/>
          <ac:spMkLst>
            <pc:docMk/>
            <pc:sldMk cId="0" sldId="273"/>
            <ac:spMk id="3517" creationId="{00000000-0000-0000-0000-000000000000}"/>
          </ac:spMkLst>
        </pc:spChg>
        <pc:spChg chg="del">
          <ac:chgData name="Nguyên Hải" userId="57b96d64a1abb12e" providerId="LiveId" clId="{69900D9E-AD57-47C2-B1A0-9EEB494D7544}" dt="2025-01-07T16:51:54.183" v="804" actId="478"/>
          <ac:spMkLst>
            <pc:docMk/>
            <pc:sldMk cId="0" sldId="273"/>
            <ac:spMk id="3518" creationId="{00000000-0000-0000-0000-000000000000}"/>
          </ac:spMkLst>
        </pc:spChg>
        <pc:spChg chg="mod">
          <ac:chgData name="Nguyên Hải" userId="57b96d64a1abb12e" providerId="LiveId" clId="{69900D9E-AD57-47C2-B1A0-9EEB494D7544}" dt="2025-01-07T16:56:31.131" v="1007" actId="1076"/>
          <ac:spMkLst>
            <pc:docMk/>
            <pc:sldMk cId="0" sldId="273"/>
            <ac:spMk id="3519" creationId="{00000000-0000-0000-0000-000000000000}"/>
          </ac:spMkLst>
        </pc:spChg>
      </pc:sldChg>
      <pc:sldChg chg="addSp delSp modSp mod ord modTransition">
        <pc:chgData name="Nguyên Hải" userId="57b96d64a1abb12e" providerId="LiveId" clId="{69900D9E-AD57-47C2-B1A0-9EEB494D7544}" dt="2025-01-07T18:24:26.287" v="3228"/>
        <pc:sldMkLst>
          <pc:docMk/>
          <pc:sldMk cId="0" sldId="274"/>
        </pc:sldMkLst>
        <pc:spChg chg="add del mod">
          <ac:chgData name="Nguyên Hải" userId="57b96d64a1abb12e" providerId="LiveId" clId="{69900D9E-AD57-47C2-B1A0-9EEB494D7544}" dt="2025-01-07T18:17:53.374" v="3100" actId="478"/>
          <ac:spMkLst>
            <pc:docMk/>
            <pc:sldMk cId="0" sldId="274"/>
            <ac:spMk id="3" creationId="{387F7F38-AE73-7FE6-2A2C-76737133BFA0}"/>
          </ac:spMkLst>
        </pc:spChg>
        <pc:spChg chg="add del mod">
          <ac:chgData name="Nguyên Hải" userId="57b96d64a1abb12e" providerId="LiveId" clId="{69900D9E-AD57-47C2-B1A0-9EEB494D7544}" dt="2025-01-07T18:17:56.488" v="3102" actId="478"/>
          <ac:spMkLst>
            <pc:docMk/>
            <pc:sldMk cId="0" sldId="274"/>
            <ac:spMk id="5" creationId="{935FED0C-D5BC-6636-3C19-6E1CB0F2F876}"/>
          </ac:spMkLst>
        </pc:spChg>
        <pc:spChg chg="add del mod">
          <ac:chgData name="Nguyên Hải" userId="57b96d64a1abb12e" providerId="LiveId" clId="{69900D9E-AD57-47C2-B1A0-9EEB494D7544}" dt="2025-01-07T18:17:59.257" v="3104" actId="478"/>
          <ac:spMkLst>
            <pc:docMk/>
            <pc:sldMk cId="0" sldId="274"/>
            <ac:spMk id="7" creationId="{AEC6B733-EAB5-0DEF-BD37-509EC9481C91}"/>
          </ac:spMkLst>
        </pc:spChg>
        <pc:spChg chg="add del mod">
          <ac:chgData name="Nguyên Hải" userId="57b96d64a1abb12e" providerId="LiveId" clId="{69900D9E-AD57-47C2-B1A0-9EEB494D7544}" dt="2025-01-07T18:18:01.703" v="3106" actId="478"/>
          <ac:spMkLst>
            <pc:docMk/>
            <pc:sldMk cId="0" sldId="274"/>
            <ac:spMk id="9" creationId="{5A326CDE-F32C-5AED-4154-62B7B9B7F3C3}"/>
          </ac:spMkLst>
        </pc:spChg>
        <pc:spChg chg="add del mod">
          <ac:chgData name="Nguyên Hải" userId="57b96d64a1abb12e" providerId="LiveId" clId="{69900D9E-AD57-47C2-B1A0-9EEB494D7544}" dt="2025-01-07T18:18:04.913" v="3109" actId="478"/>
          <ac:spMkLst>
            <pc:docMk/>
            <pc:sldMk cId="0" sldId="274"/>
            <ac:spMk id="11" creationId="{1F87E27F-EF8E-3881-EFD3-DB329C16CBA6}"/>
          </ac:spMkLst>
        </pc:spChg>
        <pc:spChg chg="add del mod">
          <ac:chgData name="Nguyên Hải" userId="57b96d64a1abb12e" providerId="LiveId" clId="{69900D9E-AD57-47C2-B1A0-9EEB494D7544}" dt="2025-01-07T18:18:08.337" v="3111" actId="478"/>
          <ac:spMkLst>
            <pc:docMk/>
            <pc:sldMk cId="0" sldId="274"/>
            <ac:spMk id="13" creationId="{8243FF56-1125-35A6-8634-36271876B1F0}"/>
          </ac:spMkLst>
        </pc:spChg>
        <pc:spChg chg="add del mod">
          <ac:chgData name="Nguyên Hải" userId="57b96d64a1abb12e" providerId="LiveId" clId="{69900D9E-AD57-47C2-B1A0-9EEB494D7544}" dt="2025-01-07T18:19:18.591" v="3125" actId="478"/>
          <ac:spMkLst>
            <pc:docMk/>
            <pc:sldMk cId="0" sldId="274"/>
            <ac:spMk id="15" creationId="{612C5ADA-9361-BD4A-0A95-C24DA6314593}"/>
          </ac:spMkLst>
        </pc:spChg>
        <pc:spChg chg="mod">
          <ac:chgData name="Nguyên Hải" userId="57b96d64a1abb12e" providerId="LiveId" clId="{69900D9E-AD57-47C2-B1A0-9EEB494D7544}" dt="2025-01-07T18:17:18.077" v="3088" actId="207"/>
          <ac:spMkLst>
            <pc:docMk/>
            <pc:sldMk cId="0" sldId="274"/>
            <ac:spMk id="3582" creationId="{00000000-0000-0000-0000-000000000000}"/>
          </ac:spMkLst>
        </pc:spChg>
        <pc:spChg chg="mod">
          <ac:chgData name="Nguyên Hải" userId="57b96d64a1abb12e" providerId="LiveId" clId="{69900D9E-AD57-47C2-B1A0-9EEB494D7544}" dt="2025-01-07T18:17:24.217" v="3091" actId="207"/>
          <ac:spMkLst>
            <pc:docMk/>
            <pc:sldMk cId="0" sldId="274"/>
            <ac:spMk id="3583" creationId="{00000000-0000-0000-0000-000000000000}"/>
          </ac:spMkLst>
        </pc:spChg>
        <pc:spChg chg="mod">
          <ac:chgData name="Nguyên Hải" userId="57b96d64a1abb12e" providerId="LiveId" clId="{69900D9E-AD57-47C2-B1A0-9EEB494D7544}" dt="2025-01-07T18:19:28.423" v="3126" actId="1076"/>
          <ac:spMkLst>
            <pc:docMk/>
            <pc:sldMk cId="0" sldId="274"/>
            <ac:spMk id="3584" creationId="{00000000-0000-0000-0000-000000000000}"/>
          </ac:spMkLst>
        </pc:spChg>
        <pc:spChg chg="mod">
          <ac:chgData name="Nguyên Hải" userId="57b96d64a1abb12e" providerId="LiveId" clId="{69900D9E-AD57-47C2-B1A0-9EEB494D7544}" dt="2025-01-07T18:19:28.423" v="3126" actId="1076"/>
          <ac:spMkLst>
            <pc:docMk/>
            <pc:sldMk cId="0" sldId="274"/>
            <ac:spMk id="3585" creationId="{00000000-0000-0000-0000-000000000000}"/>
          </ac:spMkLst>
        </pc:spChg>
        <pc:spChg chg="del mod">
          <ac:chgData name="Nguyên Hải" userId="57b96d64a1abb12e" providerId="LiveId" clId="{69900D9E-AD57-47C2-B1A0-9EEB494D7544}" dt="2025-01-07T18:19:15.594" v="3124" actId="478"/>
          <ac:spMkLst>
            <pc:docMk/>
            <pc:sldMk cId="0" sldId="274"/>
            <ac:spMk id="3586" creationId="{00000000-0000-0000-0000-000000000000}"/>
          </ac:spMkLst>
        </pc:spChg>
        <pc:spChg chg="mod">
          <ac:chgData name="Nguyên Hải" userId="57b96d64a1abb12e" providerId="LiveId" clId="{69900D9E-AD57-47C2-B1A0-9EEB494D7544}" dt="2025-01-07T18:17:13.708" v="3086" actId="207"/>
          <ac:spMkLst>
            <pc:docMk/>
            <pc:sldMk cId="0" sldId="274"/>
            <ac:spMk id="3587" creationId="{00000000-0000-0000-0000-000000000000}"/>
          </ac:spMkLst>
        </pc:spChg>
        <pc:spChg chg="mod">
          <ac:chgData name="Nguyên Hải" userId="57b96d64a1abb12e" providerId="LiveId" clId="{69900D9E-AD57-47C2-B1A0-9EEB494D7544}" dt="2025-01-07T18:19:46.096" v="3162" actId="20577"/>
          <ac:spMkLst>
            <pc:docMk/>
            <pc:sldMk cId="0" sldId="274"/>
            <ac:spMk id="3588" creationId="{00000000-0000-0000-0000-000000000000}"/>
          </ac:spMkLst>
        </pc:spChg>
        <pc:spChg chg="mod">
          <ac:chgData name="Nguyên Hải" userId="57b96d64a1abb12e" providerId="LiveId" clId="{69900D9E-AD57-47C2-B1A0-9EEB494D7544}" dt="2025-01-07T18:17:10.263" v="3085" actId="1076"/>
          <ac:spMkLst>
            <pc:docMk/>
            <pc:sldMk cId="0" sldId="274"/>
            <ac:spMk id="3589" creationId="{00000000-0000-0000-0000-000000000000}"/>
          </ac:spMkLst>
        </pc:spChg>
        <pc:spChg chg="del">
          <ac:chgData name="Nguyên Hải" userId="57b96d64a1abb12e" providerId="LiveId" clId="{69900D9E-AD57-47C2-B1A0-9EEB494D7544}" dt="2025-01-07T18:17:55.379" v="3101" actId="478"/>
          <ac:spMkLst>
            <pc:docMk/>
            <pc:sldMk cId="0" sldId="274"/>
            <ac:spMk id="3590" creationId="{00000000-0000-0000-0000-000000000000}"/>
          </ac:spMkLst>
        </pc:spChg>
        <pc:spChg chg="mod">
          <ac:chgData name="Nguyên Hải" userId="57b96d64a1abb12e" providerId="LiveId" clId="{69900D9E-AD57-47C2-B1A0-9EEB494D7544}" dt="2025-01-07T18:19:28.423" v="3126" actId="1076"/>
          <ac:spMkLst>
            <pc:docMk/>
            <pc:sldMk cId="0" sldId="274"/>
            <ac:spMk id="3591" creationId="{00000000-0000-0000-0000-000000000000}"/>
          </ac:spMkLst>
        </pc:spChg>
        <pc:spChg chg="mod">
          <ac:chgData name="Nguyên Hải" userId="57b96d64a1abb12e" providerId="LiveId" clId="{69900D9E-AD57-47C2-B1A0-9EEB494D7544}" dt="2025-01-07T18:18:45.353" v="3121" actId="1076"/>
          <ac:spMkLst>
            <pc:docMk/>
            <pc:sldMk cId="0" sldId="274"/>
            <ac:spMk id="3592" creationId="{00000000-0000-0000-0000-000000000000}"/>
          </ac:spMkLst>
        </pc:spChg>
        <pc:spChg chg="del">
          <ac:chgData name="Nguyên Hải" userId="57b96d64a1abb12e" providerId="LiveId" clId="{69900D9E-AD57-47C2-B1A0-9EEB494D7544}" dt="2025-01-07T18:17:51.817" v="3099" actId="478"/>
          <ac:spMkLst>
            <pc:docMk/>
            <pc:sldMk cId="0" sldId="274"/>
            <ac:spMk id="3593" creationId="{00000000-0000-0000-0000-000000000000}"/>
          </ac:spMkLst>
        </pc:spChg>
        <pc:spChg chg="mod">
          <ac:chgData name="Nguyên Hải" userId="57b96d64a1abb12e" providerId="LiveId" clId="{69900D9E-AD57-47C2-B1A0-9EEB494D7544}" dt="2025-01-07T18:19:28.423" v="3126" actId="1076"/>
          <ac:spMkLst>
            <pc:docMk/>
            <pc:sldMk cId="0" sldId="274"/>
            <ac:spMk id="3594" creationId="{00000000-0000-0000-0000-000000000000}"/>
          </ac:spMkLst>
        </pc:spChg>
        <pc:spChg chg="del">
          <ac:chgData name="Nguyên Hải" userId="57b96d64a1abb12e" providerId="LiveId" clId="{69900D9E-AD57-47C2-B1A0-9EEB494D7544}" dt="2025-01-07T18:18:01.018" v="3105" actId="478"/>
          <ac:spMkLst>
            <pc:docMk/>
            <pc:sldMk cId="0" sldId="274"/>
            <ac:spMk id="3595" creationId="{00000000-0000-0000-0000-000000000000}"/>
          </ac:spMkLst>
        </pc:spChg>
        <pc:spChg chg="del mod">
          <ac:chgData name="Nguyên Hải" userId="57b96d64a1abb12e" providerId="LiveId" clId="{69900D9E-AD57-47C2-B1A0-9EEB494D7544}" dt="2025-01-07T18:18:04.073" v="3108" actId="478"/>
          <ac:spMkLst>
            <pc:docMk/>
            <pc:sldMk cId="0" sldId="274"/>
            <ac:spMk id="3596" creationId="{00000000-0000-0000-0000-000000000000}"/>
          </ac:spMkLst>
        </pc:spChg>
        <pc:spChg chg="mod">
          <ac:chgData name="Nguyên Hải" userId="57b96d64a1abb12e" providerId="LiveId" clId="{69900D9E-AD57-47C2-B1A0-9EEB494D7544}" dt="2025-01-07T18:18:36.947" v="3120" actId="1076"/>
          <ac:spMkLst>
            <pc:docMk/>
            <pc:sldMk cId="0" sldId="274"/>
            <ac:spMk id="3597" creationId="{00000000-0000-0000-0000-000000000000}"/>
          </ac:spMkLst>
        </pc:spChg>
        <pc:spChg chg="del">
          <ac:chgData name="Nguyên Hải" userId="57b96d64a1abb12e" providerId="LiveId" clId="{69900D9E-AD57-47C2-B1A0-9EEB494D7544}" dt="2025-01-07T18:17:58.442" v="3103" actId="478"/>
          <ac:spMkLst>
            <pc:docMk/>
            <pc:sldMk cId="0" sldId="274"/>
            <ac:spMk id="3598" creationId="{00000000-0000-0000-0000-000000000000}"/>
          </ac:spMkLst>
        </pc:spChg>
        <pc:spChg chg="del">
          <ac:chgData name="Nguyên Hải" userId="57b96d64a1abb12e" providerId="LiveId" clId="{69900D9E-AD57-47C2-B1A0-9EEB494D7544}" dt="2025-01-07T18:19:15.594" v="3124" actId="478"/>
          <ac:spMkLst>
            <pc:docMk/>
            <pc:sldMk cId="0" sldId="274"/>
            <ac:spMk id="3599" creationId="{00000000-0000-0000-0000-000000000000}"/>
          </ac:spMkLst>
        </pc:spChg>
        <pc:spChg chg="del">
          <ac:chgData name="Nguyên Hải" userId="57b96d64a1abb12e" providerId="LiveId" clId="{69900D9E-AD57-47C2-B1A0-9EEB494D7544}" dt="2025-01-07T18:18:07.247" v="3110" actId="478"/>
          <ac:spMkLst>
            <pc:docMk/>
            <pc:sldMk cId="0" sldId="274"/>
            <ac:spMk id="3600" creationId="{00000000-0000-0000-0000-000000000000}"/>
          </ac:spMkLst>
        </pc:spChg>
        <pc:spChg chg="mod">
          <ac:chgData name="Nguyên Hải" userId="57b96d64a1abb12e" providerId="LiveId" clId="{69900D9E-AD57-47C2-B1A0-9EEB494D7544}" dt="2025-01-07T18:19:28.423" v="3126" actId="1076"/>
          <ac:spMkLst>
            <pc:docMk/>
            <pc:sldMk cId="0" sldId="274"/>
            <ac:spMk id="3622" creationId="{00000000-0000-0000-0000-000000000000}"/>
          </ac:spMkLst>
        </pc:spChg>
        <pc:grpChg chg="mod">
          <ac:chgData name="Nguyên Hải" userId="57b96d64a1abb12e" providerId="LiveId" clId="{69900D9E-AD57-47C2-B1A0-9EEB494D7544}" dt="2025-01-07T18:19:28.423" v="3126" actId="1076"/>
          <ac:grpSpMkLst>
            <pc:docMk/>
            <pc:sldMk cId="0" sldId="274"/>
            <ac:grpSpMk id="3618" creationId="{00000000-0000-0000-0000-000000000000}"/>
          </ac:grpSpMkLst>
        </pc:grpChg>
        <pc:grpChg chg="del">
          <ac:chgData name="Nguyên Hải" userId="57b96d64a1abb12e" providerId="LiveId" clId="{69900D9E-AD57-47C2-B1A0-9EEB494D7544}" dt="2025-01-07T18:19:15.594" v="3124" actId="478"/>
          <ac:grpSpMkLst>
            <pc:docMk/>
            <pc:sldMk cId="0" sldId="274"/>
            <ac:grpSpMk id="3623" creationId="{00000000-0000-0000-0000-000000000000}"/>
          </ac:grpSpMkLst>
        </pc:grpChg>
      </pc:sldChg>
      <pc:sldChg chg="del">
        <pc:chgData name="Nguyên Hải" userId="57b96d64a1abb12e" providerId="LiveId" clId="{69900D9E-AD57-47C2-B1A0-9EEB494D7544}" dt="2025-01-07T18:20:18.124" v="3167" actId="47"/>
        <pc:sldMkLst>
          <pc:docMk/>
          <pc:sldMk cId="0" sldId="275"/>
        </pc:sldMkLst>
      </pc:sldChg>
      <pc:sldChg chg="addSp delSp modSp add del mod ord modTransition">
        <pc:chgData name="Nguyên Hải" userId="57b96d64a1abb12e" providerId="LiveId" clId="{69900D9E-AD57-47C2-B1A0-9EEB494D7544}" dt="2025-01-07T18:24:50.410" v="3232"/>
        <pc:sldMkLst>
          <pc:docMk/>
          <pc:sldMk cId="0" sldId="276"/>
        </pc:sldMkLst>
        <pc:spChg chg="add del mod">
          <ac:chgData name="Nguyên Hải" userId="57b96d64a1abb12e" providerId="LiveId" clId="{69900D9E-AD57-47C2-B1A0-9EEB494D7544}" dt="2025-01-07T17:00:54.024" v="1209" actId="478"/>
          <ac:spMkLst>
            <pc:docMk/>
            <pc:sldMk cId="0" sldId="276"/>
            <ac:spMk id="2" creationId="{0C50A102-5F5C-6937-02CA-FAC40C1C1119}"/>
          </ac:spMkLst>
        </pc:spChg>
        <pc:spChg chg="mod">
          <ac:chgData name="Nguyên Hải" userId="57b96d64a1abb12e" providerId="LiveId" clId="{69900D9E-AD57-47C2-B1A0-9EEB494D7544}" dt="2025-01-07T17:00:59.187" v="1210" actId="1076"/>
          <ac:spMkLst>
            <pc:docMk/>
            <pc:sldMk cId="0" sldId="276"/>
            <ac:spMk id="3699" creationId="{00000000-0000-0000-0000-000000000000}"/>
          </ac:spMkLst>
        </pc:spChg>
      </pc:sldChg>
      <pc:sldChg chg="addSp delSp modSp mod ord">
        <pc:chgData name="Nguyên Hải" userId="57b96d64a1abb12e" providerId="LiveId" clId="{69900D9E-AD57-47C2-B1A0-9EEB494D7544}" dt="2025-01-07T17:17:51.040" v="1498" actId="255"/>
        <pc:sldMkLst>
          <pc:docMk/>
          <pc:sldMk cId="0" sldId="277"/>
        </pc:sldMkLst>
        <pc:spChg chg="add mod">
          <ac:chgData name="Nguyên Hải" userId="57b96d64a1abb12e" providerId="LiveId" clId="{69900D9E-AD57-47C2-B1A0-9EEB494D7544}" dt="2025-01-07T17:06:00.168" v="1274" actId="1076"/>
          <ac:spMkLst>
            <pc:docMk/>
            <pc:sldMk cId="0" sldId="277"/>
            <ac:spMk id="2" creationId="{974ECD1B-EB98-B164-FABB-17770A0669B7}"/>
          </ac:spMkLst>
        </pc:spChg>
        <pc:spChg chg="add del mod">
          <ac:chgData name="Nguyên Hải" userId="57b96d64a1abb12e" providerId="LiveId" clId="{69900D9E-AD57-47C2-B1A0-9EEB494D7544}" dt="2025-01-07T17:10:07.092" v="1347" actId="478"/>
          <ac:spMkLst>
            <pc:docMk/>
            <pc:sldMk cId="0" sldId="277"/>
            <ac:spMk id="3" creationId="{713F644D-4EB9-2E81-071F-08AA7D167DF4}"/>
          </ac:spMkLst>
        </pc:spChg>
        <pc:spChg chg="add mod">
          <ac:chgData name="Nguyên Hải" userId="57b96d64a1abb12e" providerId="LiveId" clId="{69900D9E-AD57-47C2-B1A0-9EEB494D7544}" dt="2025-01-07T17:15:16.595" v="1430" actId="20577"/>
          <ac:spMkLst>
            <pc:docMk/>
            <pc:sldMk cId="0" sldId="277"/>
            <ac:spMk id="4" creationId="{25A5CB78-AB8F-F0D4-6A4B-E57C242C20B2}"/>
          </ac:spMkLst>
        </pc:spChg>
        <pc:spChg chg="add mod">
          <ac:chgData name="Nguyên Hải" userId="57b96d64a1abb12e" providerId="LiveId" clId="{69900D9E-AD57-47C2-B1A0-9EEB494D7544}" dt="2025-01-07T17:17:51.040" v="1498" actId="255"/>
          <ac:spMkLst>
            <pc:docMk/>
            <pc:sldMk cId="0" sldId="277"/>
            <ac:spMk id="5" creationId="{44DF5EE4-CF75-9D61-5D1C-11B69ED7FD3F}"/>
          </ac:spMkLst>
        </pc:spChg>
        <pc:spChg chg="mod">
          <ac:chgData name="Nguyên Hải" userId="57b96d64a1abb12e" providerId="LiveId" clId="{69900D9E-AD57-47C2-B1A0-9EEB494D7544}" dt="2025-01-07T17:06:28.021" v="1275" actId="1076"/>
          <ac:spMkLst>
            <pc:docMk/>
            <pc:sldMk cId="0" sldId="277"/>
            <ac:spMk id="3749" creationId="{00000000-0000-0000-0000-000000000000}"/>
          </ac:spMkLst>
        </pc:spChg>
        <pc:spChg chg="del">
          <ac:chgData name="Nguyên Hải" userId="57b96d64a1abb12e" providerId="LiveId" clId="{69900D9E-AD57-47C2-B1A0-9EEB494D7544}" dt="2025-01-07T17:03:46.319" v="1223" actId="478"/>
          <ac:spMkLst>
            <pc:docMk/>
            <pc:sldMk cId="0" sldId="277"/>
            <ac:spMk id="3750" creationId="{00000000-0000-0000-0000-000000000000}"/>
          </ac:spMkLst>
        </pc:spChg>
        <pc:spChg chg="del">
          <ac:chgData name="Nguyên Hải" userId="57b96d64a1abb12e" providerId="LiveId" clId="{69900D9E-AD57-47C2-B1A0-9EEB494D7544}" dt="2025-01-07T17:03:30.020" v="1216" actId="478"/>
          <ac:spMkLst>
            <pc:docMk/>
            <pc:sldMk cId="0" sldId="277"/>
            <ac:spMk id="3751" creationId="{00000000-0000-0000-0000-000000000000}"/>
          </ac:spMkLst>
        </pc:spChg>
        <pc:spChg chg="mod">
          <ac:chgData name="Nguyên Hải" userId="57b96d64a1abb12e" providerId="LiveId" clId="{69900D9E-AD57-47C2-B1A0-9EEB494D7544}" dt="2025-01-07T17:16:21.397" v="1493" actId="1076"/>
          <ac:spMkLst>
            <pc:docMk/>
            <pc:sldMk cId="0" sldId="277"/>
            <ac:spMk id="3752" creationId="{00000000-0000-0000-0000-000000000000}"/>
          </ac:spMkLst>
        </pc:spChg>
        <pc:spChg chg="add del mod">
          <ac:chgData name="Nguyên Hải" userId="57b96d64a1abb12e" providerId="LiveId" clId="{69900D9E-AD57-47C2-B1A0-9EEB494D7544}" dt="2025-01-07T17:07:48.151" v="1322" actId="478"/>
          <ac:spMkLst>
            <pc:docMk/>
            <pc:sldMk cId="0" sldId="277"/>
            <ac:spMk id="3753" creationId="{00000000-0000-0000-0000-000000000000}"/>
          </ac:spMkLst>
        </pc:spChg>
        <pc:spChg chg="mod">
          <ac:chgData name="Nguyên Hải" userId="57b96d64a1abb12e" providerId="LiveId" clId="{69900D9E-AD57-47C2-B1A0-9EEB494D7544}" dt="2025-01-07T17:14:10.424" v="1425" actId="20577"/>
          <ac:spMkLst>
            <pc:docMk/>
            <pc:sldMk cId="0" sldId="277"/>
            <ac:spMk id="3754" creationId="{00000000-0000-0000-0000-000000000000}"/>
          </ac:spMkLst>
        </pc:spChg>
        <pc:spChg chg="mod">
          <ac:chgData name="Nguyên Hải" userId="57b96d64a1abb12e" providerId="LiveId" clId="{69900D9E-AD57-47C2-B1A0-9EEB494D7544}" dt="2025-01-07T17:17:46.815" v="1497" actId="255"/>
          <ac:spMkLst>
            <pc:docMk/>
            <pc:sldMk cId="0" sldId="277"/>
            <ac:spMk id="3755" creationId="{00000000-0000-0000-0000-000000000000}"/>
          </ac:spMkLst>
        </pc:spChg>
        <pc:spChg chg="del">
          <ac:chgData name="Nguyên Hải" userId="57b96d64a1abb12e" providerId="LiveId" clId="{69900D9E-AD57-47C2-B1A0-9EEB494D7544}" dt="2025-01-07T17:03:40.980" v="1220" actId="478"/>
          <ac:spMkLst>
            <pc:docMk/>
            <pc:sldMk cId="0" sldId="277"/>
            <ac:spMk id="3756" creationId="{00000000-0000-0000-0000-000000000000}"/>
          </ac:spMkLst>
        </pc:spChg>
        <pc:spChg chg="del mod">
          <ac:chgData name="Nguyên Hải" userId="57b96d64a1abb12e" providerId="LiveId" clId="{69900D9E-AD57-47C2-B1A0-9EEB494D7544}" dt="2025-01-07T17:03:43.289" v="1222" actId="478"/>
          <ac:spMkLst>
            <pc:docMk/>
            <pc:sldMk cId="0" sldId="277"/>
            <ac:spMk id="3757" creationId="{00000000-0000-0000-0000-000000000000}"/>
          </ac:spMkLst>
        </pc:spChg>
        <pc:spChg chg="del">
          <ac:chgData name="Nguyên Hải" userId="57b96d64a1abb12e" providerId="LiveId" clId="{69900D9E-AD57-47C2-B1A0-9EEB494D7544}" dt="2025-01-07T17:03:38.439" v="1219" actId="478"/>
          <ac:spMkLst>
            <pc:docMk/>
            <pc:sldMk cId="0" sldId="277"/>
            <ac:spMk id="3758" creationId="{00000000-0000-0000-0000-000000000000}"/>
          </ac:spMkLst>
        </pc:spChg>
        <pc:spChg chg="del">
          <ac:chgData name="Nguyên Hải" userId="57b96d64a1abb12e" providerId="LiveId" clId="{69900D9E-AD57-47C2-B1A0-9EEB494D7544}" dt="2025-01-07T17:03:31.003" v="1217" actId="478"/>
          <ac:spMkLst>
            <pc:docMk/>
            <pc:sldMk cId="0" sldId="277"/>
            <ac:spMk id="3759" creationId="{00000000-0000-0000-0000-000000000000}"/>
          </ac:spMkLst>
        </pc:spChg>
        <pc:spChg chg="del">
          <ac:chgData name="Nguyên Hải" userId="57b96d64a1abb12e" providerId="LiveId" clId="{69900D9E-AD57-47C2-B1A0-9EEB494D7544}" dt="2025-01-07T17:03:27.463" v="1214" actId="478"/>
          <ac:spMkLst>
            <pc:docMk/>
            <pc:sldMk cId="0" sldId="277"/>
            <ac:spMk id="3760" creationId="{00000000-0000-0000-0000-000000000000}"/>
          </ac:spMkLst>
        </pc:spChg>
        <pc:spChg chg="del">
          <ac:chgData name="Nguyên Hải" userId="57b96d64a1abb12e" providerId="LiveId" clId="{69900D9E-AD57-47C2-B1A0-9EEB494D7544}" dt="2025-01-07T17:03:28.320" v="1215" actId="478"/>
          <ac:spMkLst>
            <pc:docMk/>
            <pc:sldMk cId="0" sldId="277"/>
            <ac:spMk id="3761" creationId="{00000000-0000-0000-0000-000000000000}"/>
          </ac:spMkLst>
        </pc:spChg>
        <pc:grpChg chg="add del">
          <ac:chgData name="Nguyên Hải" userId="57b96d64a1abb12e" providerId="LiveId" clId="{69900D9E-AD57-47C2-B1A0-9EEB494D7544}" dt="2025-01-07T17:09:38.365" v="1346" actId="478"/>
          <ac:grpSpMkLst>
            <pc:docMk/>
            <pc:sldMk cId="0" sldId="277"/>
            <ac:grpSpMk id="3762" creationId="{00000000-0000-0000-0000-000000000000}"/>
          </ac:grpSpMkLst>
        </pc:grpChg>
        <pc:grpChg chg="del">
          <ac:chgData name="Nguyên Hải" userId="57b96d64a1abb12e" providerId="LiveId" clId="{69900D9E-AD57-47C2-B1A0-9EEB494D7544}" dt="2025-01-07T17:15:45.002" v="1490" actId="478"/>
          <ac:grpSpMkLst>
            <pc:docMk/>
            <pc:sldMk cId="0" sldId="277"/>
            <ac:grpSpMk id="3769" creationId="{00000000-0000-0000-0000-000000000000}"/>
          </ac:grpSpMkLst>
        </pc:grpChg>
      </pc:sldChg>
      <pc:sldChg chg="del">
        <pc:chgData name="Nguyên Hải" userId="57b96d64a1abb12e" providerId="LiveId" clId="{69900D9E-AD57-47C2-B1A0-9EEB494D7544}" dt="2025-01-07T18:20:18.124" v="3167" actId="47"/>
        <pc:sldMkLst>
          <pc:docMk/>
          <pc:sldMk cId="0" sldId="278"/>
        </pc:sldMkLst>
      </pc:sldChg>
      <pc:sldChg chg="del">
        <pc:chgData name="Nguyên Hải" userId="57b96d64a1abb12e" providerId="LiveId" clId="{69900D9E-AD57-47C2-B1A0-9EEB494D7544}" dt="2025-01-07T18:20:18.124" v="3167" actId="47"/>
        <pc:sldMkLst>
          <pc:docMk/>
          <pc:sldMk cId="0" sldId="279"/>
        </pc:sldMkLst>
      </pc:sldChg>
      <pc:sldChg chg="addSp delSp modSp mod ord modTransition">
        <pc:chgData name="Nguyên Hải" userId="57b96d64a1abb12e" providerId="LiveId" clId="{69900D9E-AD57-47C2-B1A0-9EEB494D7544}" dt="2025-01-07T18:23:26.871" v="3216"/>
        <pc:sldMkLst>
          <pc:docMk/>
          <pc:sldMk cId="0" sldId="280"/>
        </pc:sldMkLst>
        <pc:spChg chg="add del mod">
          <ac:chgData name="Nguyên Hải" userId="57b96d64a1abb12e" providerId="LiveId" clId="{69900D9E-AD57-47C2-B1A0-9EEB494D7544}" dt="2025-01-07T16:54:27.115" v="952" actId="478"/>
          <ac:spMkLst>
            <pc:docMk/>
            <pc:sldMk cId="0" sldId="280"/>
            <ac:spMk id="3" creationId="{6CA25509-6B4D-623F-1DAF-0301860A44CF}"/>
          </ac:spMkLst>
        </pc:spChg>
        <pc:spChg chg="del">
          <ac:chgData name="Nguyên Hải" userId="57b96d64a1abb12e" providerId="LiveId" clId="{69900D9E-AD57-47C2-B1A0-9EEB494D7544}" dt="2025-01-07T16:54:16.705" v="950" actId="478"/>
          <ac:spMkLst>
            <pc:docMk/>
            <pc:sldMk cId="0" sldId="280"/>
            <ac:spMk id="3922" creationId="{00000000-0000-0000-0000-000000000000}"/>
          </ac:spMkLst>
        </pc:spChg>
        <pc:spChg chg="mod">
          <ac:chgData name="Nguyên Hải" userId="57b96d64a1abb12e" providerId="LiveId" clId="{69900D9E-AD57-47C2-B1A0-9EEB494D7544}" dt="2025-01-07T16:56:46.281" v="1008" actId="1076"/>
          <ac:spMkLst>
            <pc:docMk/>
            <pc:sldMk cId="0" sldId="280"/>
            <ac:spMk id="3923" creationId="{00000000-0000-0000-0000-000000000000}"/>
          </ac:spMkLst>
        </pc:spChg>
        <pc:spChg chg="del">
          <ac:chgData name="Nguyên Hải" userId="57b96d64a1abb12e" providerId="LiveId" clId="{69900D9E-AD57-47C2-B1A0-9EEB494D7544}" dt="2025-01-07T16:54:21.296" v="951" actId="478"/>
          <ac:spMkLst>
            <pc:docMk/>
            <pc:sldMk cId="0" sldId="280"/>
            <ac:spMk id="3924" creationId="{00000000-0000-0000-0000-000000000000}"/>
          </ac:spMkLst>
        </pc:spChg>
      </pc:sldChg>
      <pc:sldChg chg="del">
        <pc:chgData name="Nguyên Hải" userId="57b96d64a1abb12e" providerId="LiveId" clId="{69900D9E-AD57-47C2-B1A0-9EEB494D7544}" dt="2025-01-07T18:20:18.124" v="3167" actId="47"/>
        <pc:sldMkLst>
          <pc:docMk/>
          <pc:sldMk cId="0" sldId="281"/>
        </pc:sldMkLst>
      </pc:sldChg>
      <pc:sldChg chg="del">
        <pc:chgData name="Nguyên Hải" userId="57b96d64a1abb12e" providerId="LiveId" clId="{69900D9E-AD57-47C2-B1A0-9EEB494D7544}" dt="2025-01-07T18:20:18.124" v="3167" actId="47"/>
        <pc:sldMkLst>
          <pc:docMk/>
          <pc:sldMk cId="0" sldId="282"/>
        </pc:sldMkLst>
      </pc:sldChg>
      <pc:sldChg chg="del">
        <pc:chgData name="Nguyên Hải" userId="57b96d64a1abb12e" providerId="LiveId" clId="{69900D9E-AD57-47C2-B1A0-9EEB494D7544}" dt="2025-01-07T18:20:18.124" v="3167" actId="47"/>
        <pc:sldMkLst>
          <pc:docMk/>
          <pc:sldMk cId="0" sldId="283"/>
        </pc:sldMkLst>
      </pc:sldChg>
      <pc:sldChg chg="addSp delSp modSp mod ord modTransition">
        <pc:chgData name="Nguyên Hải" userId="57b96d64a1abb12e" providerId="LiveId" clId="{69900D9E-AD57-47C2-B1A0-9EEB494D7544}" dt="2025-01-07T18:28:50.491" v="3238" actId="478"/>
        <pc:sldMkLst>
          <pc:docMk/>
          <pc:sldMk cId="0" sldId="284"/>
        </pc:sldMkLst>
        <pc:spChg chg="add del mod">
          <ac:chgData name="Nguyên Hải" userId="57b96d64a1abb12e" providerId="LiveId" clId="{69900D9E-AD57-47C2-B1A0-9EEB494D7544}" dt="2025-01-07T18:28:50.491" v="3238" actId="478"/>
          <ac:spMkLst>
            <pc:docMk/>
            <pc:sldMk cId="0" sldId="284"/>
            <ac:spMk id="3" creationId="{6B92FD7F-8B34-4253-A09C-7C9F46340E56}"/>
          </ac:spMkLst>
        </pc:spChg>
        <pc:spChg chg="del">
          <ac:chgData name="Nguyên Hải" userId="57b96d64a1abb12e" providerId="LiveId" clId="{69900D9E-AD57-47C2-B1A0-9EEB494D7544}" dt="2025-01-07T18:28:47.618" v="3236" actId="478"/>
          <ac:spMkLst>
            <pc:docMk/>
            <pc:sldMk cId="0" sldId="284"/>
            <ac:spMk id="4147" creationId="{00000000-0000-0000-0000-000000000000}"/>
          </ac:spMkLst>
        </pc:spChg>
        <pc:spChg chg="mod">
          <ac:chgData name="Nguyên Hải" userId="57b96d64a1abb12e" providerId="LiveId" clId="{69900D9E-AD57-47C2-B1A0-9EEB494D7544}" dt="2025-01-07T16:56:15.922" v="1006" actId="20577"/>
          <ac:spMkLst>
            <pc:docMk/>
            <pc:sldMk cId="0" sldId="284"/>
            <ac:spMk id="4148" creationId="{00000000-0000-0000-0000-000000000000}"/>
          </ac:spMkLst>
        </pc:spChg>
        <pc:spChg chg="del">
          <ac:chgData name="Nguyên Hải" userId="57b96d64a1abb12e" providerId="LiveId" clId="{69900D9E-AD57-47C2-B1A0-9EEB494D7544}" dt="2025-01-07T18:28:49.432" v="3237" actId="478"/>
          <ac:spMkLst>
            <pc:docMk/>
            <pc:sldMk cId="0" sldId="284"/>
            <ac:spMk id="4150" creationId="{00000000-0000-0000-0000-000000000000}"/>
          </ac:spMkLst>
        </pc:spChg>
      </pc:sldChg>
      <pc:sldChg chg="add del">
        <pc:chgData name="Nguyên Hải" userId="57b96d64a1abb12e" providerId="LiveId" clId="{69900D9E-AD57-47C2-B1A0-9EEB494D7544}" dt="2025-01-07T18:20:18.124" v="3167" actId="47"/>
        <pc:sldMkLst>
          <pc:docMk/>
          <pc:sldMk cId="0" sldId="285"/>
        </pc:sldMkLst>
      </pc:sldChg>
      <pc:sldChg chg="addSp delSp modSp mod ord modTransition">
        <pc:chgData name="Nguyên Hải" userId="57b96d64a1abb12e" providerId="LiveId" clId="{69900D9E-AD57-47C2-B1A0-9EEB494D7544}" dt="2025-01-07T18:28:58.239" v="3241" actId="478"/>
        <pc:sldMkLst>
          <pc:docMk/>
          <pc:sldMk cId="0" sldId="286"/>
        </pc:sldMkLst>
        <pc:spChg chg="add del mod">
          <ac:chgData name="Nguyên Hải" userId="57b96d64a1abb12e" providerId="LiveId" clId="{69900D9E-AD57-47C2-B1A0-9EEB494D7544}" dt="2025-01-07T18:28:58.239" v="3241" actId="478"/>
          <ac:spMkLst>
            <pc:docMk/>
            <pc:sldMk cId="0" sldId="286"/>
            <ac:spMk id="3" creationId="{BA704542-3C58-58DD-0FC8-8FB9338DF402}"/>
          </ac:spMkLst>
        </pc:spChg>
        <pc:spChg chg="del">
          <ac:chgData name="Nguyên Hải" userId="57b96d64a1abb12e" providerId="LiveId" clId="{69900D9E-AD57-47C2-B1A0-9EEB494D7544}" dt="2025-01-07T18:28:54.788" v="3239" actId="478"/>
          <ac:spMkLst>
            <pc:docMk/>
            <pc:sldMk cId="0" sldId="286"/>
            <ac:spMk id="4294" creationId="{00000000-0000-0000-0000-000000000000}"/>
          </ac:spMkLst>
        </pc:spChg>
        <pc:spChg chg="mod">
          <ac:chgData name="Nguyên Hải" userId="57b96d64a1abb12e" providerId="LiveId" clId="{69900D9E-AD57-47C2-B1A0-9EEB494D7544}" dt="2025-01-07T16:57:13.823" v="1050" actId="20577"/>
          <ac:spMkLst>
            <pc:docMk/>
            <pc:sldMk cId="0" sldId="286"/>
            <ac:spMk id="4295" creationId="{00000000-0000-0000-0000-000000000000}"/>
          </ac:spMkLst>
        </pc:spChg>
        <pc:spChg chg="del">
          <ac:chgData name="Nguyên Hải" userId="57b96d64a1abb12e" providerId="LiveId" clId="{69900D9E-AD57-47C2-B1A0-9EEB494D7544}" dt="2025-01-07T18:28:55.769" v="3240" actId="478"/>
          <ac:spMkLst>
            <pc:docMk/>
            <pc:sldMk cId="0" sldId="286"/>
            <ac:spMk id="4296" creationId="{00000000-0000-0000-0000-000000000000}"/>
          </ac:spMkLst>
        </pc:spChg>
        <pc:grpChg chg="mod">
          <ac:chgData name="Nguyên Hải" userId="57b96d64a1abb12e" providerId="LiveId" clId="{69900D9E-AD57-47C2-B1A0-9EEB494D7544}" dt="2025-01-07T16:57:19.051" v="1052" actId="1076"/>
          <ac:grpSpMkLst>
            <pc:docMk/>
            <pc:sldMk cId="0" sldId="286"/>
            <ac:grpSpMk id="4298" creationId="{00000000-0000-0000-0000-000000000000}"/>
          </ac:grpSpMkLst>
        </pc:grpChg>
      </pc:sldChg>
      <pc:sldChg chg="del">
        <pc:chgData name="Nguyên Hải" userId="57b96d64a1abb12e" providerId="LiveId" clId="{69900D9E-AD57-47C2-B1A0-9EEB494D7544}" dt="2025-01-07T18:20:18.124" v="3167" actId="47"/>
        <pc:sldMkLst>
          <pc:docMk/>
          <pc:sldMk cId="0" sldId="287"/>
        </pc:sldMkLst>
      </pc:sldChg>
      <pc:sldChg chg="del">
        <pc:chgData name="Nguyên Hải" userId="57b96d64a1abb12e" providerId="LiveId" clId="{69900D9E-AD57-47C2-B1A0-9EEB494D7544}" dt="2025-01-07T18:20:18.124" v="3167" actId="47"/>
        <pc:sldMkLst>
          <pc:docMk/>
          <pc:sldMk cId="0" sldId="288"/>
        </pc:sldMkLst>
      </pc:sldChg>
      <pc:sldChg chg="del">
        <pc:chgData name="Nguyên Hải" userId="57b96d64a1abb12e" providerId="LiveId" clId="{69900D9E-AD57-47C2-B1A0-9EEB494D7544}" dt="2025-01-07T16:55:40.586" v="962" actId="47"/>
        <pc:sldMkLst>
          <pc:docMk/>
          <pc:sldMk cId="0" sldId="289"/>
        </pc:sldMkLst>
      </pc:sldChg>
      <pc:sldChg chg="del">
        <pc:chgData name="Nguyên Hải" userId="57b96d64a1abb12e" providerId="LiveId" clId="{69900D9E-AD57-47C2-B1A0-9EEB494D7544}" dt="2025-01-07T18:20:18.124" v="3167" actId="47"/>
        <pc:sldMkLst>
          <pc:docMk/>
          <pc:sldMk cId="0" sldId="290"/>
        </pc:sldMkLst>
      </pc:sldChg>
      <pc:sldChg chg="del">
        <pc:chgData name="Nguyên Hải" userId="57b96d64a1abb12e" providerId="LiveId" clId="{69900D9E-AD57-47C2-B1A0-9EEB494D7544}" dt="2025-01-07T18:20:18.124" v="3167" actId="47"/>
        <pc:sldMkLst>
          <pc:docMk/>
          <pc:sldMk cId="0" sldId="291"/>
        </pc:sldMkLst>
      </pc:sldChg>
      <pc:sldChg chg="addSp delSp modSp del mod">
        <pc:chgData name="Nguyên Hải" userId="57b96d64a1abb12e" providerId="LiveId" clId="{69900D9E-AD57-47C2-B1A0-9EEB494D7544}" dt="2025-01-07T17:01:03.687" v="1211" actId="47"/>
        <pc:sldMkLst>
          <pc:docMk/>
          <pc:sldMk cId="0" sldId="292"/>
        </pc:sldMkLst>
        <pc:spChg chg="add del mod">
          <ac:chgData name="Nguyên Hải" userId="57b96d64a1abb12e" providerId="LiveId" clId="{69900D9E-AD57-47C2-B1A0-9EEB494D7544}" dt="2025-01-07T16:58:33.028" v="1111" actId="478"/>
          <ac:spMkLst>
            <pc:docMk/>
            <pc:sldMk cId="0" sldId="292"/>
            <ac:spMk id="3" creationId="{C460CF8A-ECAC-C8B2-41FA-DF6372430317}"/>
          </ac:spMkLst>
        </pc:spChg>
        <pc:spChg chg="mod">
          <ac:chgData name="Nguyên Hải" userId="57b96d64a1abb12e" providerId="LiveId" clId="{69900D9E-AD57-47C2-B1A0-9EEB494D7544}" dt="2025-01-07T16:58:44.328" v="1124" actId="20577"/>
          <ac:spMkLst>
            <pc:docMk/>
            <pc:sldMk cId="0" sldId="292"/>
            <ac:spMk id="4580" creationId="{00000000-0000-0000-0000-000000000000}"/>
          </ac:spMkLst>
        </pc:spChg>
        <pc:spChg chg="add del">
          <ac:chgData name="Nguyên Hải" userId="57b96d64a1abb12e" providerId="LiveId" clId="{69900D9E-AD57-47C2-B1A0-9EEB494D7544}" dt="2025-01-07T16:58:33.028" v="1111" actId="478"/>
          <ac:spMkLst>
            <pc:docMk/>
            <pc:sldMk cId="0" sldId="292"/>
            <ac:spMk id="4581" creationId="{00000000-0000-0000-0000-000000000000}"/>
          </ac:spMkLst>
        </pc:spChg>
      </pc:sldChg>
      <pc:sldChg chg="addSp delSp modSp add mod ord modTransition">
        <pc:chgData name="Nguyên Hải" userId="57b96d64a1abb12e" providerId="LiveId" clId="{69900D9E-AD57-47C2-B1A0-9EEB494D7544}" dt="2025-01-07T18:50:53.666" v="3610" actId="1076"/>
        <pc:sldMkLst>
          <pc:docMk/>
          <pc:sldMk cId="286955796" sldId="292"/>
        </pc:sldMkLst>
        <pc:spChg chg="add del mod">
          <ac:chgData name="Nguyên Hải" userId="57b96d64a1abb12e" providerId="LiveId" clId="{69900D9E-AD57-47C2-B1A0-9EEB494D7544}" dt="2025-01-07T17:25:30.917" v="1697" actId="478"/>
          <ac:spMkLst>
            <pc:docMk/>
            <pc:sldMk cId="286955796" sldId="292"/>
            <ac:spMk id="3" creationId="{1C845DFB-B19F-76E6-0EED-A0767CA3B23D}"/>
          </ac:spMkLst>
        </pc:spChg>
        <pc:spChg chg="add del mod">
          <ac:chgData name="Nguyên Hải" userId="57b96d64a1abb12e" providerId="LiveId" clId="{69900D9E-AD57-47C2-B1A0-9EEB494D7544}" dt="2025-01-07T17:25:36.272" v="1700" actId="478"/>
          <ac:spMkLst>
            <pc:docMk/>
            <pc:sldMk cId="286955796" sldId="292"/>
            <ac:spMk id="5" creationId="{A201948A-ECC9-4D38-64F0-8D95BE685999}"/>
          </ac:spMkLst>
        </pc:spChg>
        <pc:spChg chg="del mod">
          <ac:chgData name="Nguyên Hải" userId="57b96d64a1abb12e" providerId="LiveId" clId="{69900D9E-AD57-47C2-B1A0-9EEB494D7544}" dt="2025-01-07T17:25:39.244" v="1702" actId="478"/>
          <ac:spMkLst>
            <pc:docMk/>
            <pc:sldMk cId="286955796" sldId="292"/>
            <ac:spMk id="3010" creationId="{A0B84608-417F-F7E5-E26A-841E0FCC2844}"/>
          </ac:spMkLst>
        </pc:spChg>
        <pc:spChg chg="del mod">
          <ac:chgData name="Nguyên Hải" userId="57b96d64a1abb12e" providerId="LiveId" clId="{69900D9E-AD57-47C2-B1A0-9EEB494D7544}" dt="2025-01-07T17:25:38.519" v="1701" actId="478"/>
          <ac:spMkLst>
            <pc:docMk/>
            <pc:sldMk cId="286955796" sldId="292"/>
            <ac:spMk id="3011" creationId="{F4A0FBFB-1370-E7C7-9A6D-AF7B8182DA69}"/>
          </ac:spMkLst>
        </pc:spChg>
        <pc:spChg chg="del mod">
          <ac:chgData name="Nguyên Hải" userId="57b96d64a1abb12e" providerId="LiveId" clId="{69900D9E-AD57-47C2-B1A0-9EEB494D7544}" dt="2025-01-07T17:25:40.081" v="1703" actId="478"/>
          <ac:spMkLst>
            <pc:docMk/>
            <pc:sldMk cId="286955796" sldId="292"/>
            <ac:spMk id="3012" creationId="{941224FE-49CA-899D-B2F0-F25C2BA9DEC7}"/>
          </ac:spMkLst>
        </pc:spChg>
        <pc:spChg chg="mod">
          <ac:chgData name="Nguyên Hải" userId="57b96d64a1abb12e" providerId="LiveId" clId="{69900D9E-AD57-47C2-B1A0-9EEB494D7544}" dt="2025-01-07T17:19:51.548" v="1610" actId="20577"/>
          <ac:spMkLst>
            <pc:docMk/>
            <pc:sldMk cId="286955796" sldId="292"/>
            <ac:spMk id="3013" creationId="{910527F5-95F6-C3EC-91AF-11E0C2764D6F}"/>
          </ac:spMkLst>
        </pc:spChg>
        <pc:spChg chg="del mod">
          <ac:chgData name="Nguyên Hải" userId="57b96d64a1abb12e" providerId="LiveId" clId="{69900D9E-AD57-47C2-B1A0-9EEB494D7544}" dt="2025-01-07T17:25:25.933" v="1695" actId="478"/>
          <ac:spMkLst>
            <pc:docMk/>
            <pc:sldMk cId="286955796" sldId="292"/>
            <ac:spMk id="3014" creationId="{127D56D2-1BFA-F822-6DCF-55AC2B94ED8E}"/>
          </ac:spMkLst>
        </pc:spChg>
        <pc:spChg chg="mod">
          <ac:chgData name="Nguyên Hải" userId="57b96d64a1abb12e" providerId="LiveId" clId="{69900D9E-AD57-47C2-B1A0-9EEB494D7544}" dt="2025-01-07T17:32:01.027" v="1800" actId="1076"/>
          <ac:spMkLst>
            <pc:docMk/>
            <pc:sldMk cId="286955796" sldId="292"/>
            <ac:spMk id="3015" creationId="{E7FF1C52-A516-87FC-4BAC-0B92D417A247}"/>
          </ac:spMkLst>
        </pc:spChg>
        <pc:spChg chg="del mod">
          <ac:chgData name="Nguyên Hải" userId="57b96d64a1abb12e" providerId="LiveId" clId="{69900D9E-AD57-47C2-B1A0-9EEB494D7544}" dt="2025-01-07T17:25:28.497" v="1696" actId="478"/>
          <ac:spMkLst>
            <pc:docMk/>
            <pc:sldMk cId="286955796" sldId="292"/>
            <ac:spMk id="3016" creationId="{309D6BF5-2F72-09B5-FF67-12990913C987}"/>
          </ac:spMkLst>
        </pc:spChg>
        <pc:spChg chg="mod">
          <ac:chgData name="Nguyên Hải" userId="57b96d64a1abb12e" providerId="LiveId" clId="{69900D9E-AD57-47C2-B1A0-9EEB494D7544}" dt="2025-01-07T18:50:53.666" v="3610" actId="1076"/>
          <ac:spMkLst>
            <pc:docMk/>
            <pc:sldMk cId="286955796" sldId="292"/>
            <ac:spMk id="3017" creationId="{7CD1F0A1-ECDE-A273-6CE2-209733BFEB43}"/>
          </ac:spMkLst>
        </pc:spChg>
        <pc:spChg chg="del mod">
          <ac:chgData name="Nguyên Hải" userId="57b96d64a1abb12e" providerId="LiveId" clId="{69900D9E-AD57-47C2-B1A0-9EEB494D7544}" dt="2025-01-07T17:25:33.798" v="1699" actId="478"/>
          <ac:spMkLst>
            <pc:docMk/>
            <pc:sldMk cId="286955796" sldId="292"/>
            <ac:spMk id="3018" creationId="{C0901E1D-F642-1FB9-C72E-D6B2B116D796}"/>
          </ac:spMkLst>
        </pc:spChg>
        <pc:spChg chg="mod">
          <ac:chgData name="Nguyên Hải" userId="57b96d64a1abb12e" providerId="LiveId" clId="{69900D9E-AD57-47C2-B1A0-9EEB494D7544}" dt="2025-01-07T17:32:01.027" v="1800" actId="1076"/>
          <ac:spMkLst>
            <pc:docMk/>
            <pc:sldMk cId="286955796" sldId="292"/>
            <ac:spMk id="3019" creationId="{0075AFD9-558D-3B8A-25A1-87001EB46F33}"/>
          </ac:spMkLst>
        </pc:spChg>
        <pc:grpChg chg="mod">
          <ac:chgData name="Nguyên Hải" userId="57b96d64a1abb12e" providerId="LiveId" clId="{69900D9E-AD57-47C2-B1A0-9EEB494D7544}" dt="2025-01-07T17:26:32.119" v="1707" actId="1076"/>
          <ac:grpSpMkLst>
            <pc:docMk/>
            <pc:sldMk cId="286955796" sldId="292"/>
            <ac:grpSpMk id="3043" creationId="{B117413D-3A3A-6A47-0DFC-7264EDECEC9E}"/>
          </ac:grpSpMkLst>
        </pc:grpChg>
        <pc:grpChg chg="mod">
          <ac:chgData name="Nguyên Hải" userId="57b96d64a1abb12e" providerId="LiveId" clId="{69900D9E-AD57-47C2-B1A0-9EEB494D7544}" dt="2025-01-07T17:26:32.119" v="1707" actId="1076"/>
          <ac:grpSpMkLst>
            <pc:docMk/>
            <pc:sldMk cId="286955796" sldId="292"/>
            <ac:grpSpMk id="3047" creationId="{B610D9BA-5E31-7983-2590-F63B2F6290AB}"/>
          </ac:grpSpMkLst>
        </pc:grpChg>
        <pc:grpChg chg="mod">
          <ac:chgData name="Nguyên Hải" userId="57b96d64a1abb12e" providerId="LiveId" clId="{69900D9E-AD57-47C2-B1A0-9EEB494D7544}" dt="2025-01-07T17:26:32.119" v="1707" actId="1076"/>
          <ac:grpSpMkLst>
            <pc:docMk/>
            <pc:sldMk cId="286955796" sldId="292"/>
            <ac:grpSpMk id="3051" creationId="{60462872-3320-1B76-D890-7862C0E9630C}"/>
          </ac:grpSpMkLst>
        </pc:grpChg>
      </pc:sldChg>
      <pc:sldChg chg="del">
        <pc:chgData name="Nguyên Hải" userId="57b96d64a1abb12e" providerId="LiveId" clId="{69900D9E-AD57-47C2-B1A0-9EEB494D7544}" dt="2025-01-07T16:55:28.436" v="959" actId="47"/>
        <pc:sldMkLst>
          <pc:docMk/>
          <pc:sldMk cId="0" sldId="293"/>
        </pc:sldMkLst>
      </pc:sldChg>
      <pc:sldChg chg="modSp add mod modTransition">
        <pc:chgData name="Nguyên Hải" userId="57b96d64a1abb12e" providerId="LiveId" clId="{69900D9E-AD57-47C2-B1A0-9EEB494D7544}" dt="2025-01-07T18:51:25.223" v="3635" actId="20577"/>
        <pc:sldMkLst>
          <pc:docMk/>
          <pc:sldMk cId="3546487684" sldId="293"/>
        </pc:sldMkLst>
        <pc:spChg chg="mod">
          <ac:chgData name="Nguyên Hải" userId="57b96d64a1abb12e" providerId="LiveId" clId="{69900D9E-AD57-47C2-B1A0-9EEB494D7544}" dt="2025-01-07T17:28:11.927" v="1749" actId="20577"/>
          <ac:spMkLst>
            <pc:docMk/>
            <pc:sldMk cId="3546487684" sldId="293"/>
            <ac:spMk id="3013" creationId="{A4DF953C-0A4A-C4E4-8B45-93ACA8776261}"/>
          </ac:spMkLst>
        </pc:spChg>
        <pc:spChg chg="mod">
          <ac:chgData name="Nguyên Hải" userId="57b96d64a1abb12e" providerId="LiveId" clId="{69900D9E-AD57-47C2-B1A0-9EEB494D7544}" dt="2025-01-07T17:32:14.347" v="1801" actId="1076"/>
          <ac:spMkLst>
            <pc:docMk/>
            <pc:sldMk cId="3546487684" sldId="293"/>
            <ac:spMk id="3015" creationId="{D9E3C756-78ED-787D-9BB8-6BFAF3602293}"/>
          </ac:spMkLst>
        </pc:spChg>
        <pc:spChg chg="mod">
          <ac:chgData name="Nguyên Hải" userId="57b96d64a1abb12e" providerId="LiveId" clId="{69900D9E-AD57-47C2-B1A0-9EEB494D7544}" dt="2025-01-07T17:32:14.347" v="1801" actId="1076"/>
          <ac:spMkLst>
            <pc:docMk/>
            <pc:sldMk cId="3546487684" sldId="293"/>
            <ac:spMk id="3017" creationId="{70D0DFB7-C068-FB13-5348-A5EBCF54CCD7}"/>
          </ac:spMkLst>
        </pc:spChg>
        <pc:spChg chg="mod">
          <ac:chgData name="Nguyên Hải" userId="57b96d64a1abb12e" providerId="LiveId" clId="{69900D9E-AD57-47C2-B1A0-9EEB494D7544}" dt="2025-01-07T18:51:25.223" v="3635" actId="20577"/>
          <ac:spMkLst>
            <pc:docMk/>
            <pc:sldMk cId="3546487684" sldId="293"/>
            <ac:spMk id="3019" creationId="{FBB213B0-A4B1-3F7D-445C-7AD1DB8E3FB9}"/>
          </ac:spMkLst>
        </pc:spChg>
      </pc:sldChg>
      <pc:sldChg chg="del">
        <pc:chgData name="Nguyên Hải" userId="57b96d64a1abb12e" providerId="LiveId" clId="{69900D9E-AD57-47C2-B1A0-9EEB494D7544}" dt="2025-01-07T16:55:33.673" v="960" actId="47"/>
        <pc:sldMkLst>
          <pc:docMk/>
          <pc:sldMk cId="0" sldId="294"/>
        </pc:sldMkLst>
      </pc:sldChg>
      <pc:sldChg chg="addSp delSp modSp add mod ord modTransition">
        <pc:chgData name="Nguyên Hải" userId="57b96d64a1abb12e" providerId="LiveId" clId="{69900D9E-AD57-47C2-B1A0-9EEB494D7544}" dt="2025-01-07T18:23:54.110" v="3223"/>
        <pc:sldMkLst>
          <pc:docMk/>
          <pc:sldMk cId="4085703174" sldId="294"/>
        </pc:sldMkLst>
        <pc:spChg chg="add mod">
          <ac:chgData name="Nguyên Hải" userId="57b96d64a1abb12e" providerId="LiveId" clId="{69900D9E-AD57-47C2-B1A0-9EEB494D7544}" dt="2025-01-07T18:01:29.445" v="2455" actId="1076"/>
          <ac:spMkLst>
            <pc:docMk/>
            <pc:sldMk cId="4085703174" sldId="294"/>
            <ac:spMk id="2" creationId="{3C00C1FA-CA8F-3BA7-66DB-177E6FC278EC}"/>
          </ac:spMkLst>
        </pc:spChg>
        <pc:spChg chg="add mod">
          <ac:chgData name="Nguyên Hải" userId="57b96d64a1abb12e" providerId="LiveId" clId="{69900D9E-AD57-47C2-B1A0-9EEB494D7544}" dt="2025-01-07T17:56:13.213" v="2367" actId="1076"/>
          <ac:spMkLst>
            <pc:docMk/>
            <pc:sldMk cId="4085703174" sldId="294"/>
            <ac:spMk id="3" creationId="{4C3B912B-AEE2-69DE-21DF-D0C9FCE51459}"/>
          </ac:spMkLst>
        </pc:spChg>
        <pc:spChg chg="add mod">
          <ac:chgData name="Nguyên Hải" userId="57b96d64a1abb12e" providerId="LiveId" clId="{69900D9E-AD57-47C2-B1A0-9EEB494D7544}" dt="2025-01-07T17:56:30.732" v="2368" actId="1076"/>
          <ac:spMkLst>
            <pc:docMk/>
            <pc:sldMk cId="4085703174" sldId="294"/>
            <ac:spMk id="4" creationId="{C83CBB8B-2028-F728-C1EC-66349F153F7F}"/>
          </ac:spMkLst>
        </pc:spChg>
        <pc:spChg chg="add del mod">
          <ac:chgData name="Nguyên Hải" userId="57b96d64a1abb12e" providerId="LiveId" clId="{69900D9E-AD57-47C2-B1A0-9EEB494D7544}" dt="2025-01-07T17:54:36.638" v="2327"/>
          <ac:spMkLst>
            <pc:docMk/>
            <pc:sldMk cId="4085703174" sldId="294"/>
            <ac:spMk id="5" creationId="{E8A2CC2D-1A40-17B2-5A36-4402DA0669C9}"/>
          </ac:spMkLst>
        </pc:spChg>
        <pc:spChg chg="add del mod">
          <ac:chgData name="Nguyên Hải" userId="57b96d64a1abb12e" providerId="LiveId" clId="{69900D9E-AD57-47C2-B1A0-9EEB494D7544}" dt="2025-01-07T17:54:36.637" v="2325"/>
          <ac:spMkLst>
            <pc:docMk/>
            <pc:sldMk cId="4085703174" sldId="294"/>
            <ac:spMk id="6" creationId="{D32C8221-7897-E487-47C1-899592CBBB27}"/>
          </ac:spMkLst>
        </pc:spChg>
        <pc:spChg chg="mod">
          <ac:chgData name="Nguyên Hải" userId="57b96d64a1abb12e" providerId="LiveId" clId="{69900D9E-AD57-47C2-B1A0-9EEB494D7544}" dt="2025-01-07T18:00:58.429" v="2454" actId="20577"/>
          <ac:spMkLst>
            <pc:docMk/>
            <pc:sldMk cId="4085703174" sldId="294"/>
            <ac:spMk id="3013" creationId="{C9276CA4-E29E-5AEF-8D25-F48939D6BB33}"/>
          </ac:spMkLst>
        </pc:spChg>
        <pc:grpChg chg="del">
          <ac:chgData name="Nguyên Hải" userId="57b96d64a1abb12e" providerId="LiveId" clId="{69900D9E-AD57-47C2-B1A0-9EEB494D7544}" dt="2025-01-07T17:55:25.481" v="2353" actId="478"/>
          <ac:grpSpMkLst>
            <pc:docMk/>
            <pc:sldMk cId="4085703174" sldId="294"/>
            <ac:grpSpMk id="3020" creationId="{F7502715-DC9C-B110-94FC-89B18E71972F}"/>
          </ac:grpSpMkLst>
        </pc:grpChg>
      </pc:sldChg>
      <pc:sldChg chg="del">
        <pc:chgData name="Nguyên Hải" userId="57b96d64a1abb12e" providerId="LiveId" clId="{69900D9E-AD57-47C2-B1A0-9EEB494D7544}" dt="2025-01-07T16:55:35.447" v="961" actId="47"/>
        <pc:sldMkLst>
          <pc:docMk/>
          <pc:sldMk cId="0" sldId="295"/>
        </pc:sldMkLst>
      </pc:sldChg>
      <pc:sldChg chg="addSp delSp modSp add mod modTransition">
        <pc:chgData name="Nguyên Hải" userId="57b96d64a1abb12e" providerId="LiveId" clId="{69900D9E-AD57-47C2-B1A0-9EEB494D7544}" dt="2025-01-07T18:23:41.785" v="3220"/>
        <pc:sldMkLst>
          <pc:docMk/>
          <pc:sldMk cId="3065310107" sldId="295"/>
        </pc:sldMkLst>
        <pc:spChg chg="add mod">
          <ac:chgData name="Nguyên Hải" userId="57b96d64a1abb12e" providerId="LiveId" clId="{69900D9E-AD57-47C2-B1A0-9EEB494D7544}" dt="2025-01-07T17:59:06.261" v="2408" actId="1076"/>
          <ac:spMkLst>
            <pc:docMk/>
            <pc:sldMk cId="3065310107" sldId="295"/>
            <ac:spMk id="4" creationId="{531D6217-F79F-F17E-BF37-980293A4FC19}"/>
          </ac:spMkLst>
        </pc:spChg>
        <pc:spChg chg="del">
          <ac:chgData name="Nguyên Hải" userId="57b96d64a1abb12e" providerId="LiveId" clId="{69900D9E-AD57-47C2-B1A0-9EEB494D7544}" dt="2025-01-07T17:57:55.642" v="2370" actId="478"/>
          <ac:spMkLst>
            <pc:docMk/>
            <pc:sldMk cId="3065310107" sldId="295"/>
            <ac:spMk id="15" creationId="{51C5BE7F-DB8D-1DFB-AE0C-66D17341B90F}"/>
          </ac:spMkLst>
        </pc:spChg>
        <pc:spChg chg="del">
          <ac:chgData name="Nguyên Hải" userId="57b96d64a1abb12e" providerId="LiveId" clId="{69900D9E-AD57-47C2-B1A0-9EEB494D7544}" dt="2025-01-07T17:57:55.642" v="2370" actId="478"/>
          <ac:spMkLst>
            <pc:docMk/>
            <pc:sldMk cId="3065310107" sldId="295"/>
            <ac:spMk id="32" creationId="{A6B62C6B-B239-302B-B7D4-95393EF0B3DC}"/>
          </ac:spMkLst>
        </pc:spChg>
        <pc:spChg chg="del">
          <ac:chgData name="Nguyên Hải" userId="57b96d64a1abb12e" providerId="LiveId" clId="{69900D9E-AD57-47C2-B1A0-9EEB494D7544}" dt="2025-01-07T17:58:01.034" v="2372" actId="478"/>
          <ac:spMkLst>
            <pc:docMk/>
            <pc:sldMk cId="3065310107" sldId="295"/>
            <ac:spMk id="3084" creationId="{2FB8043C-79C1-B489-F697-1A6B0D717623}"/>
          </ac:spMkLst>
        </pc:spChg>
        <pc:spChg chg="del">
          <ac:chgData name="Nguyên Hải" userId="57b96d64a1abb12e" providerId="LiveId" clId="{69900D9E-AD57-47C2-B1A0-9EEB494D7544}" dt="2025-01-07T17:57:55.642" v="2370" actId="478"/>
          <ac:spMkLst>
            <pc:docMk/>
            <pc:sldMk cId="3065310107" sldId="295"/>
            <ac:spMk id="3085" creationId="{B0E87095-7BDD-D8D7-A417-4D9D0127463C}"/>
          </ac:spMkLst>
        </pc:spChg>
        <pc:spChg chg="del">
          <ac:chgData name="Nguyên Hải" userId="57b96d64a1abb12e" providerId="LiveId" clId="{69900D9E-AD57-47C2-B1A0-9EEB494D7544}" dt="2025-01-07T17:57:59.146" v="2371" actId="478"/>
          <ac:spMkLst>
            <pc:docMk/>
            <pc:sldMk cId="3065310107" sldId="295"/>
            <ac:spMk id="3086" creationId="{41C634CB-068F-635C-F1BE-45892D07EAB0}"/>
          </ac:spMkLst>
        </pc:spChg>
        <pc:picChg chg="add mod">
          <ac:chgData name="Nguyên Hải" userId="57b96d64a1abb12e" providerId="LiveId" clId="{69900D9E-AD57-47C2-B1A0-9EEB494D7544}" dt="2025-01-07T17:58:56.595" v="2407" actId="1076"/>
          <ac:picMkLst>
            <pc:docMk/>
            <pc:sldMk cId="3065310107" sldId="295"/>
            <ac:picMk id="3" creationId="{C2B63E3C-72D5-9A85-EFBB-AD621673B8E0}"/>
          </ac:picMkLst>
        </pc:picChg>
      </pc:sldChg>
      <pc:sldChg chg="del">
        <pc:chgData name="Nguyên Hải" userId="57b96d64a1abb12e" providerId="LiveId" clId="{69900D9E-AD57-47C2-B1A0-9EEB494D7544}" dt="2025-01-07T16:55:22.763" v="958" actId="47"/>
        <pc:sldMkLst>
          <pc:docMk/>
          <pc:sldMk cId="0" sldId="296"/>
        </pc:sldMkLst>
      </pc:sldChg>
      <pc:sldChg chg="addSp delSp modSp add mod ord modTransition">
        <pc:chgData name="Nguyên Hải" userId="57b96d64a1abb12e" providerId="LiveId" clId="{69900D9E-AD57-47C2-B1A0-9EEB494D7544}" dt="2025-01-07T18:24:08.841" v="3226"/>
        <pc:sldMkLst>
          <pc:docMk/>
          <pc:sldMk cId="797738347" sldId="296"/>
        </pc:sldMkLst>
        <pc:spChg chg="mod">
          <ac:chgData name="Nguyên Hải" userId="57b96d64a1abb12e" providerId="LiveId" clId="{69900D9E-AD57-47C2-B1A0-9EEB494D7544}" dt="2025-01-07T18:05:49.664" v="2556"/>
          <ac:spMkLst>
            <pc:docMk/>
            <pc:sldMk cId="797738347" sldId="296"/>
            <ac:spMk id="3013" creationId="{F0C6C1AC-6DE9-3C7B-0D64-482164046D58}"/>
          </ac:spMkLst>
        </pc:spChg>
        <pc:picChg chg="del">
          <ac:chgData name="Nguyên Hải" userId="57b96d64a1abb12e" providerId="LiveId" clId="{69900D9E-AD57-47C2-B1A0-9EEB494D7544}" dt="2025-01-07T18:04:52.466" v="2550" actId="478"/>
          <ac:picMkLst>
            <pc:docMk/>
            <pc:sldMk cId="797738347" sldId="296"/>
            <ac:picMk id="3" creationId="{06CE0852-7A67-60EE-B538-A42B0507A469}"/>
          </ac:picMkLst>
        </pc:picChg>
        <pc:picChg chg="add mod">
          <ac:chgData name="Nguyên Hải" userId="57b96d64a1abb12e" providerId="LiveId" clId="{69900D9E-AD57-47C2-B1A0-9EEB494D7544}" dt="2025-01-07T18:05:25.179" v="2554" actId="14100"/>
          <ac:picMkLst>
            <pc:docMk/>
            <pc:sldMk cId="797738347" sldId="296"/>
            <ac:picMk id="5" creationId="{88DA8107-8DC5-AC3F-0F29-3C53BBAA2878}"/>
          </ac:picMkLst>
        </pc:picChg>
      </pc:sldChg>
      <pc:sldChg chg="del">
        <pc:chgData name="Nguyên Hải" userId="57b96d64a1abb12e" providerId="LiveId" clId="{69900D9E-AD57-47C2-B1A0-9EEB494D7544}" dt="2025-01-07T16:55:22.763" v="958" actId="47"/>
        <pc:sldMkLst>
          <pc:docMk/>
          <pc:sldMk cId="0" sldId="297"/>
        </pc:sldMkLst>
      </pc:sldChg>
      <pc:sldChg chg="modSp add mod ord modTransition">
        <pc:chgData name="Nguyên Hải" userId="57b96d64a1abb12e" providerId="LiveId" clId="{69900D9E-AD57-47C2-B1A0-9EEB494D7544}" dt="2025-01-07T18:24:03.946" v="3225"/>
        <pc:sldMkLst>
          <pc:docMk/>
          <pc:sldMk cId="907855054" sldId="297"/>
        </pc:sldMkLst>
        <pc:spChg chg="mod">
          <ac:chgData name="Nguyên Hải" userId="57b96d64a1abb12e" providerId="LiveId" clId="{69900D9E-AD57-47C2-B1A0-9EEB494D7544}" dt="2025-01-07T18:09:52.391" v="2561" actId="207"/>
          <ac:spMkLst>
            <pc:docMk/>
            <pc:sldMk cId="907855054" sldId="297"/>
            <ac:spMk id="15" creationId="{B647065B-6C4D-CF74-4341-14D0D36926F0}"/>
          </ac:spMkLst>
        </pc:spChg>
        <pc:spChg chg="mod">
          <ac:chgData name="Nguyên Hải" userId="57b96d64a1abb12e" providerId="LiveId" clId="{69900D9E-AD57-47C2-B1A0-9EEB494D7544}" dt="2025-01-07T18:09:54.680" v="2562" actId="207"/>
          <ac:spMkLst>
            <pc:docMk/>
            <pc:sldMk cId="907855054" sldId="297"/>
            <ac:spMk id="32" creationId="{64257C2B-DD4F-6C37-708D-5B62AC116D7A}"/>
          </ac:spMkLst>
        </pc:spChg>
        <pc:spChg chg="mod">
          <ac:chgData name="Nguyên Hải" userId="57b96d64a1abb12e" providerId="LiveId" clId="{69900D9E-AD57-47C2-B1A0-9EEB494D7544}" dt="2025-01-07T18:05:42.621" v="2555"/>
          <ac:spMkLst>
            <pc:docMk/>
            <pc:sldMk cId="907855054" sldId="297"/>
            <ac:spMk id="3013" creationId="{99F23059-8E01-1A37-81D8-72EDE491C319}"/>
          </ac:spMkLst>
        </pc:spChg>
        <pc:spChg chg="mod">
          <ac:chgData name="Nguyên Hải" userId="57b96d64a1abb12e" providerId="LiveId" clId="{69900D9E-AD57-47C2-B1A0-9EEB494D7544}" dt="2025-01-07T18:04:48.969" v="2549" actId="1076"/>
          <ac:spMkLst>
            <pc:docMk/>
            <pc:sldMk cId="907855054" sldId="297"/>
            <ac:spMk id="3084" creationId="{055E7BD3-BDF5-6B8A-7317-373324CE9D50}"/>
          </ac:spMkLst>
        </pc:spChg>
        <pc:spChg chg="mod">
          <ac:chgData name="Nguyên Hải" userId="57b96d64a1abb12e" providerId="LiveId" clId="{69900D9E-AD57-47C2-B1A0-9EEB494D7544}" dt="2025-01-07T18:04:48.969" v="2549" actId="1076"/>
          <ac:spMkLst>
            <pc:docMk/>
            <pc:sldMk cId="907855054" sldId="297"/>
            <ac:spMk id="3085" creationId="{87E88125-18D3-B015-17BD-EEB3AC0B3195}"/>
          </ac:spMkLst>
        </pc:spChg>
        <pc:spChg chg="mod">
          <ac:chgData name="Nguyên Hải" userId="57b96d64a1abb12e" providerId="LiveId" clId="{69900D9E-AD57-47C2-B1A0-9EEB494D7544}" dt="2025-01-07T18:04:48.969" v="2549" actId="1076"/>
          <ac:spMkLst>
            <pc:docMk/>
            <pc:sldMk cId="907855054" sldId="297"/>
            <ac:spMk id="3086" creationId="{F2ACC8C1-591E-FE0F-BA74-BD879D8D36F9}"/>
          </ac:spMkLst>
        </pc:spChg>
      </pc:sldChg>
      <pc:sldChg chg="del">
        <pc:chgData name="Nguyên Hải" userId="57b96d64a1abb12e" providerId="LiveId" clId="{69900D9E-AD57-47C2-B1A0-9EEB494D7544}" dt="2025-01-07T16:55:22.763" v="958" actId="47"/>
        <pc:sldMkLst>
          <pc:docMk/>
          <pc:sldMk cId="0" sldId="298"/>
        </pc:sldMkLst>
      </pc:sldChg>
      <pc:sldChg chg="modSp add mod ord modTransition">
        <pc:chgData name="Nguyên Hải" userId="57b96d64a1abb12e" providerId="LiveId" clId="{69900D9E-AD57-47C2-B1A0-9EEB494D7544}" dt="2025-01-07T18:24:36.532" v="3230"/>
        <pc:sldMkLst>
          <pc:docMk/>
          <pc:sldMk cId="3474367911" sldId="298"/>
        </pc:sldMkLst>
        <pc:spChg chg="mod">
          <ac:chgData name="Nguyên Hải" userId="57b96d64a1abb12e" providerId="LiveId" clId="{69900D9E-AD57-47C2-B1A0-9EEB494D7544}" dt="2025-01-07T18:20:31.216" v="3179"/>
          <ac:spMkLst>
            <pc:docMk/>
            <pc:sldMk cId="3474367911" sldId="298"/>
            <ac:spMk id="3588" creationId="{D57F42D8-1651-0167-BFE7-26B099B1D30F}"/>
          </ac:spMkLst>
        </pc:spChg>
        <pc:spChg chg="mod">
          <ac:chgData name="Nguyên Hải" userId="57b96d64a1abb12e" providerId="LiveId" clId="{69900D9E-AD57-47C2-B1A0-9EEB494D7544}" dt="2025-01-07T18:20:57.696" v="3184"/>
          <ac:spMkLst>
            <pc:docMk/>
            <pc:sldMk cId="3474367911" sldId="298"/>
            <ac:spMk id="3589" creationId="{548DCCAF-E680-C03A-E2F5-0A2333F531ED}"/>
          </ac:spMkLst>
        </pc:spChg>
        <pc:spChg chg="mod">
          <ac:chgData name="Nguyên Hải" userId="57b96d64a1abb12e" providerId="LiveId" clId="{69900D9E-AD57-47C2-B1A0-9EEB494D7544}" dt="2025-01-07T18:21:51.564" v="3196" actId="1076"/>
          <ac:spMkLst>
            <pc:docMk/>
            <pc:sldMk cId="3474367911" sldId="298"/>
            <ac:spMk id="3591" creationId="{26F33AF9-90D1-14C7-2C48-565846D41D4F}"/>
          </ac:spMkLst>
        </pc:spChg>
        <pc:spChg chg="mod">
          <ac:chgData name="Nguyên Hải" userId="57b96d64a1abb12e" providerId="LiveId" clId="{69900D9E-AD57-47C2-B1A0-9EEB494D7544}" dt="2025-01-07T18:21:10.729" v="3187"/>
          <ac:spMkLst>
            <pc:docMk/>
            <pc:sldMk cId="3474367911" sldId="298"/>
            <ac:spMk id="3592" creationId="{2DE49C33-2641-E3DE-0721-30D7E9C056B3}"/>
          </ac:spMkLst>
        </pc:spChg>
        <pc:spChg chg="mod">
          <ac:chgData name="Nguyên Hải" userId="57b96d64a1abb12e" providerId="LiveId" clId="{69900D9E-AD57-47C2-B1A0-9EEB494D7544}" dt="2025-01-07T18:22:11.917" v="3204" actId="1076"/>
          <ac:spMkLst>
            <pc:docMk/>
            <pc:sldMk cId="3474367911" sldId="298"/>
            <ac:spMk id="3594" creationId="{3499A892-BD65-E61E-C6AD-2418BFDB9EDF}"/>
          </ac:spMkLst>
        </pc:spChg>
        <pc:spChg chg="mod">
          <ac:chgData name="Nguyên Hải" userId="57b96d64a1abb12e" providerId="LiveId" clId="{69900D9E-AD57-47C2-B1A0-9EEB494D7544}" dt="2025-01-07T18:21:28.031" v="3193" actId="1076"/>
          <ac:spMkLst>
            <pc:docMk/>
            <pc:sldMk cId="3474367911" sldId="298"/>
            <ac:spMk id="3597" creationId="{F7CA531B-B7BB-03FA-442F-6D3461160D44}"/>
          </ac:spMkLst>
        </pc:spChg>
      </pc:sldChg>
      <pc:sldChg chg="del">
        <pc:chgData name="Nguyên Hải" userId="57b96d64a1abb12e" providerId="LiveId" clId="{69900D9E-AD57-47C2-B1A0-9EEB494D7544}" dt="2025-01-07T16:55:22.763" v="958" actId="47"/>
        <pc:sldMkLst>
          <pc:docMk/>
          <pc:sldMk cId="0" sldId="299"/>
        </pc:sldMkLst>
      </pc:sldChg>
      <pc:sldChg chg="add">
        <pc:chgData name="Nguyên Hải" userId="57b96d64a1abb12e" providerId="LiveId" clId="{69900D9E-AD57-47C2-B1A0-9EEB494D7544}" dt="2025-01-07T18:33:39.045" v="3244" actId="2890"/>
        <pc:sldMkLst>
          <pc:docMk/>
          <pc:sldMk cId="3105233968" sldId="299"/>
        </pc:sldMkLst>
      </pc:sldChg>
      <pc:sldChg chg="add del">
        <pc:chgData name="Nguyên Hải" userId="57b96d64a1abb12e" providerId="LiveId" clId="{69900D9E-AD57-47C2-B1A0-9EEB494D7544}" dt="2025-01-07T18:33:36.325" v="3243" actId="2696"/>
        <pc:sldMkLst>
          <pc:docMk/>
          <pc:sldMk cId="3547697697" sldId="299"/>
        </pc:sldMkLst>
      </pc:sldChg>
      <pc:sldChg chg="del">
        <pc:chgData name="Nguyên Hải" userId="57b96d64a1abb12e" providerId="LiveId" clId="{69900D9E-AD57-47C2-B1A0-9EEB494D7544}" dt="2025-01-07T16:55:22.763" v="958" actId="47"/>
        <pc:sldMkLst>
          <pc:docMk/>
          <pc:sldMk cId="0" sldId="300"/>
        </pc:sldMkLst>
      </pc:sldChg>
      <pc:sldChg chg="del">
        <pc:chgData name="Nguyên Hải" userId="57b96d64a1abb12e" providerId="LiveId" clId="{69900D9E-AD57-47C2-B1A0-9EEB494D7544}" dt="2025-01-07T16:55:22.763" v="958" actId="47"/>
        <pc:sldMkLst>
          <pc:docMk/>
          <pc:sldMk cId="0" sldId="301"/>
        </pc:sldMkLst>
      </pc:sldChg>
      <pc:sldChg chg="del">
        <pc:chgData name="Nguyên Hải" userId="57b96d64a1abb12e" providerId="LiveId" clId="{69900D9E-AD57-47C2-B1A0-9EEB494D7544}" dt="2025-01-07T16:55:22.763" v="958" actId="47"/>
        <pc:sldMkLst>
          <pc:docMk/>
          <pc:sldMk cId="0" sldId="302"/>
        </pc:sldMkLst>
      </pc:sldChg>
      <pc:sldChg chg="del">
        <pc:chgData name="Nguyên Hải" userId="57b96d64a1abb12e" providerId="LiveId" clId="{69900D9E-AD57-47C2-B1A0-9EEB494D7544}" dt="2025-01-07T16:55:22.763" v="958" actId="47"/>
        <pc:sldMkLst>
          <pc:docMk/>
          <pc:sldMk cId="0" sldId="303"/>
        </pc:sldMkLst>
      </pc:sldChg>
      <pc:sldChg chg="del">
        <pc:chgData name="Nguyên Hải" userId="57b96d64a1abb12e" providerId="LiveId" clId="{69900D9E-AD57-47C2-B1A0-9EEB494D7544}" dt="2025-01-07T16:55:22.763" v="958" actId="47"/>
        <pc:sldMkLst>
          <pc:docMk/>
          <pc:sldMk cId="0" sldId="304"/>
        </pc:sldMkLst>
      </pc:sldChg>
      <pc:sldChg chg="del">
        <pc:chgData name="Nguyên Hải" userId="57b96d64a1abb12e" providerId="LiveId" clId="{69900D9E-AD57-47C2-B1A0-9EEB494D7544}" dt="2025-01-07T16:55:22.763" v="958" actId="47"/>
        <pc:sldMkLst>
          <pc:docMk/>
          <pc:sldMk cId="0" sldId="305"/>
        </pc:sldMkLst>
      </pc:sldChg>
      <pc:sldChg chg="del">
        <pc:chgData name="Nguyên Hải" userId="57b96d64a1abb12e" providerId="LiveId" clId="{69900D9E-AD57-47C2-B1A0-9EEB494D7544}" dt="2025-01-07T16:55:22.763" v="958" actId="47"/>
        <pc:sldMkLst>
          <pc:docMk/>
          <pc:sldMk cId="0" sldId="306"/>
        </pc:sldMkLst>
      </pc:sldChg>
      <pc:sldChg chg="del">
        <pc:chgData name="Nguyên Hải" userId="57b96d64a1abb12e" providerId="LiveId" clId="{69900D9E-AD57-47C2-B1A0-9EEB494D7544}" dt="2025-01-07T16:55:22.763" v="958" actId="47"/>
        <pc:sldMkLst>
          <pc:docMk/>
          <pc:sldMk cId="0" sldId="307"/>
        </pc:sldMkLst>
      </pc:sldChg>
      <pc:sldChg chg="del">
        <pc:chgData name="Nguyên Hải" userId="57b96d64a1abb12e" providerId="LiveId" clId="{69900D9E-AD57-47C2-B1A0-9EEB494D7544}" dt="2025-01-07T16:55:22.763" v="958" actId="47"/>
        <pc:sldMkLst>
          <pc:docMk/>
          <pc:sldMk cId="0" sldId="308"/>
        </pc:sldMkLst>
      </pc:sldChg>
      <pc:sldChg chg="del">
        <pc:chgData name="Nguyên Hải" userId="57b96d64a1abb12e" providerId="LiveId" clId="{69900D9E-AD57-47C2-B1A0-9EEB494D7544}" dt="2025-01-07T16:55:07.987" v="957" actId="47"/>
        <pc:sldMkLst>
          <pc:docMk/>
          <pc:sldMk cId="0" sldId="309"/>
        </pc:sldMkLst>
      </pc:sldChg>
      <pc:sldChg chg="del">
        <pc:chgData name="Nguyên Hải" userId="57b96d64a1abb12e" providerId="LiveId" clId="{69900D9E-AD57-47C2-B1A0-9EEB494D7544}" dt="2025-01-07T16:55:07.171" v="956" actId="47"/>
        <pc:sldMkLst>
          <pc:docMk/>
          <pc:sldMk cId="0" sldId="310"/>
        </pc:sldMkLst>
      </pc:sldChg>
      <pc:sldChg chg="del">
        <pc:chgData name="Nguyên Hải" userId="57b96d64a1abb12e" providerId="LiveId" clId="{69900D9E-AD57-47C2-B1A0-9EEB494D7544}" dt="2025-01-07T16:55:22.763" v="958" actId="47"/>
        <pc:sldMkLst>
          <pc:docMk/>
          <pc:sldMk cId="0" sldId="311"/>
        </pc:sldMkLst>
      </pc:sldChg>
      <pc:sldChg chg="del">
        <pc:chgData name="Nguyên Hải" userId="57b96d64a1abb12e" providerId="LiveId" clId="{69900D9E-AD57-47C2-B1A0-9EEB494D7544}" dt="2025-01-07T16:55:22.763" v="958" actId="47"/>
        <pc:sldMkLst>
          <pc:docMk/>
          <pc:sldMk cId="0" sldId="312"/>
        </pc:sldMkLst>
      </pc:sldChg>
      <pc:sldChg chg="del">
        <pc:chgData name="Nguyên Hải" userId="57b96d64a1abb12e" providerId="LiveId" clId="{69900D9E-AD57-47C2-B1A0-9EEB494D7544}" dt="2025-01-07T16:55:22.763" v="958" actId="47"/>
        <pc:sldMkLst>
          <pc:docMk/>
          <pc:sldMk cId="0" sldId="313"/>
        </pc:sldMkLst>
      </pc:sldChg>
      <pc:sldMasterChg chg="addSldLayout delSldLayout">
        <pc:chgData name="Nguyên Hải" userId="57b96d64a1abb12e" providerId="LiveId" clId="{69900D9E-AD57-47C2-B1A0-9EEB494D7544}" dt="2025-01-07T18:20:18.124" v="3167" actId="47"/>
        <pc:sldMasterMkLst>
          <pc:docMk/>
          <pc:sldMasterMk cId="0" sldId="2147483678"/>
        </pc:sldMasterMkLst>
        <pc:sldLayoutChg chg="del">
          <pc:chgData name="Nguyên Hải" userId="57b96d64a1abb12e" providerId="LiveId" clId="{69900D9E-AD57-47C2-B1A0-9EEB494D7544}" dt="2025-01-07T16:24:30.148" v="0" actId="2696"/>
          <pc:sldLayoutMkLst>
            <pc:docMk/>
            <pc:sldMasterMk cId="0" sldId="2147483678"/>
            <pc:sldLayoutMk cId="0" sldId="2147483650"/>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53"/>
          </pc:sldLayoutMkLst>
        </pc:sldLayoutChg>
        <pc:sldLayoutChg chg="add del">
          <pc:chgData name="Nguyên Hải" userId="57b96d64a1abb12e" providerId="LiveId" clId="{69900D9E-AD57-47C2-B1A0-9EEB494D7544}" dt="2025-01-07T16:58:46.920" v="1126" actId="47"/>
          <pc:sldLayoutMkLst>
            <pc:docMk/>
            <pc:sldMasterMk cId="0" sldId="2147483678"/>
            <pc:sldLayoutMk cId="0" sldId="2147483654"/>
          </pc:sldLayoutMkLst>
        </pc:sldLayoutChg>
        <pc:sldLayoutChg chg="del">
          <pc:chgData name="Nguyên Hải" userId="57b96d64a1abb12e" providerId="LiveId" clId="{69900D9E-AD57-47C2-B1A0-9EEB494D7544}" dt="2025-01-07T16:33:40.228" v="459" actId="2696"/>
          <pc:sldLayoutMkLst>
            <pc:docMk/>
            <pc:sldMasterMk cId="0" sldId="2147483678"/>
            <pc:sldLayoutMk cId="0" sldId="2147483655"/>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56"/>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57"/>
          </pc:sldLayoutMkLst>
        </pc:sldLayoutChg>
        <pc:sldLayoutChg chg="del">
          <pc:chgData name="Nguyên Hải" userId="57b96d64a1abb12e" providerId="LiveId" clId="{69900D9E-AD57-47C2-B1A0-9EEB494D7544}" dt="2025-01-07T18:16:11.577" v="3068" actId="2696"/>
          <pc:sldLayoutMkLst>
            <pc:docMk/>
            <pc:sldMasterMk cId="0" sldId="2147483678"/>
            <pc:sldLayoutMk cId="0" sldId="2147483660"/>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64"/>
          </pc:sldLayoutMkLst>
        </pc:sldLayoutChg>
        <pc:sldLayoutChg chg="del">
          <pc:chgData name="Nguyên Hải" userId="57b96d64a1abb12e" providerId="LiveId" clId="{69900D9E-AD57-47C2-B1A0-9EEB494D7544}" dt="2025-01-07T18:09:11.824" v="2558" actId="2696"/>
          <pc:sldLayoutMkLst>
            <pc:docMk/>
            <pc:sldMasterMk cId="0" sldId="2147483678"/>
            <pc:sldLayoutMk cId="0" sldId="2147483665"/>
          </pc:sldLayoutMkLst>
        </pc:sldLayoutChg>
        <pc:sldLayoutChg chg="del">
          <pc:chgData name="Nguyên Hải" userId="57b96d64a1abb12e" providerId="LiveId" clId="{69900D9E-AD57-47C2-B1A0-9EEB494D7544}" dt="2025-01-07T16:55:35.447" v="961" actId="47"/>
          <pc:sldLayoutMkLst>
            <pc:docMk/>
            <pc:sldMasterMk cId="0" sldId="2147483678"/>
            <pc:sldLayoutMk cId="0" sldId="2147483666"/>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68"/>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71"/>
          </pc:sldLayoutMkLst>
        </pc:sldLayoutChg>
        <pc:sldLayoutChg chg="del">
          <pc:chgData name="Nguyên Hải" userId="57b96d64a1abb12e" providerId="LiveId" clId="{69900D9E-AD57-47C2-B1A0-9EEB494D7544}" dt="2025-01-07T16:55:40.586" v="962" actId="47"/>
          <pc:sldLayoutMkLst>
            <pc:docMk/>
            <pc:sldMasterMk cId="0" sldId="2147483678"/>
            <pc:sldLayoutMk cId="0" sldId="2147483672"/>
          </pc:sldLayoutMkLst>
        </pc:sldLayoutChg>
        <pc:sldLayoutChg chg="del">
          <pc:chgData name="Nguyên Hải" userId="57b96d64a1abb12e" providerId="LiveId" clId="{69900D9E-AD57-47C2-B1A0-9EEB494D7544}" dt="2025-01-07T17:01:03.687" v="1211" actId="47"/>
          <pc:sldLayoutMkLst>
            <pc:docMk/>
            <pc:sldMasterMk cId="0" sldId="2147483678"/>
            <pc:sldLayoutMk cId="0" sldId="2147483673"/>
          </pc:sldLayoutMkLst>
        </pc:sldLayoutChg>
      </pc:sldMasterChg>
      <pc:sldMasterChg chg="del delSldLayout">
        <pc:chgData name="Nguyên Hải" userId="57b96d64a1abb12e" providerId="LiveId" clId="{69900D9E-AD57-47C2-B1A0-9EEB494D7544}" dt="2025-01-07T16:55:22.763" v="958" actId="47"/>
        <pc:sldMasterMkLst>
          <pc:docMk/>
          <pc:sldMasterMk cId="0" sldId="2147483679"/>
        </pc:sldMasterMkLst>
        <pc:sldLayoutChg chg="del">
          <pc:chgData name="Nguyên Hải" userId="57b96d64a1abb12e" providerId="LiveId" clId="{69900D9E-AD57-47C2-B1A0-9EEB494D7544}" dt="2025-01-07T16:55:22.763" v="958" actId="47"/>
          <pc:sldLayoutMkLst>
            <pc:docMk/>
            <pc:sldMasterMk cId="0" sldId="2147483679"/>
            <pc:sldLayoutMk cId="0" sldId="2147483676"/>
          </pc:sldLayoutMkLst>
        </pc:sldLayoutChg>
        <pc:sldLayoutChg chg="del">
          <pc:chgData name="Nguyên Hải" userId="57b96d64a1abb12e" providerId="LiveId" clId="{69900D9E-AD57-47C2-B1A0-9EEB494D7544}" dt="2025-01-07T16:55:22.763" v="958" actId="47"/>
          <pc:sldLayoutMkLst>
            <pc:docMk/>
            <pc:sldMasterMk cId="0" sldId="2147483679"/>
            <pc:sldLayoutMk cId="0"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22D57E0F-90E0-2EF9-BD51-365BB00F94F1}"/>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947AA525-7EA5-0687-0017-62D1D7903B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43629456-74C1-8BA3-08C4-1271BB8A20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918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6563D4DD-78DE-8721-4728-DAC80303EEE1}"/>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40A9ADD2-5214-5DB0-A31B-8D3AFC96DC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9BD0F0C1-D803-704D-D9E5-28B8C5AD66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021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9AE0B4DE-FDD1-B3AC-0D94-9D5E58CC5496}"/>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15F299AF-DB45-2ADC-D2A0-0FEB944924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16A74A43-AF18-4A9F-2E02-739D65CD55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819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7828E11B-F2C1-1760-DB66-FF4352137EDC}"/>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D1E58C18-E2D0-77BB-B81C-BF528FE93B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EFF900F6-CCD3-F179-BEF2-F66503BFA9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012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3A4F416A-37A8-AC7F-D8B9-A75634CE74D3}"/>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DEA55299-08CB-7C8D-9F53-BC25EF5D08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3367F6DC-A9D5-3136-0E61-0087C9327C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035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80214481-5E96-D546-B705-B428F2004584}"/>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73E13A1B-E07E-00EF-8358-07126F0483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8A4A2432-BC3B-B007-1DAE-0B2FC0CE1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762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2"/>
        <p:cNvGrpSpPr/>
        <p:nvPr/>
      </p:nvGrpSpPr>
      <p:grpSpPr>
        <a:xfrm>
          <a:off x="0" y="0"/>
          <a:ext cx="0" cy="0"/>
          <a:chOff x="0" y="0"/>
          <a:chExt cx="0" cy="0"/>
        </a:xfrm>
      </p:grpSpPr>
      <p:sp>
        <p:nvSpPr>
          <p:cNvPr id="3513" name="Google Shape;3513;gedfa3e31c0_2_20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4" name="Google Shape;3514;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a:extLst>
            <a:ext uri="{FF2B5EF4-FFF2-40B4-BE49-F238E27FC236}">
              <a16:creationId xmlns:a16="http://schemas.microsoft.com/office/drawing/2014/main" id="{4C1ADC97-D772-D789-28CA-872B8508F0A8}"/>
            </a:ext>
          </a:extLst>
        </p:cNvPr>
        <p:cNvGrpSpPr/>
        <p:nvPr/>
      </p:nvGrpSpPr>
      <p:grpSpPr>
        <a:xfrm>
          <a:off x="0" y="0"/>
          <a:ext cx="0" cy="0"/>
          <a:chOff x="0" y="0"/>
          <a:chExt cx="0" cy="0"/>
        </a:xfrm>
      </p:grpSpPr>
      <p:sp>
        <p:nvSpPr>
          <p:cNvPr id="3007" name="Google Shape;3007;gedfa3e31c0_2_20153:notes">
            <a:extLst>
              <a:ext uri="{FF2B5EF4-FFF2-40B4-BE49-F238E27FC236}">
                <a16:creationId xmlns:a16="http://schemas.microsoft.com/office/drawing/2014/main" id="{D42E5C97-0AFD-3714-3243-74C96D351A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a:extLst>
              <a:ext uri="{FF2B5EF4-FFF2-40B4-BE49-F238E27FC236}">
                <a16:creationId xmlns:a16="http://schemas.microsoft.com/office/drawing/2014/main" id="{3DD8F4BF-D96E-EE47-17D8-E397ACB43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111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a:extLst>
            <a:ext uri="{FF2B5EF4-FFF2-40B4-BE49-F238E27FC236}">
              <a16:creationId xmlns:a16="http://schemas.microsoft.com/office/drawing/2014/main" id="{DF73B9FF-32B9-D5E7-787A-CDBEC08A0103}"/>
            </a:ext>
          </a:extLst>
        </p:cNvPr>
        <p:cNvGrpSpPr/>
        <p:nvPr/>
      </p:nvGrpSpPr>
      <p:grpSpPr>
        <a:xfrm>
          <a:off x="0" y="0"/>
          <a:ext cx="0" cy="0"/>
          <a:chOff x="0" y="0"/>
          <a:chExt cx="0" cy="0"/>
        </a:xfrm>
      </p:grpSpPr>
      <p:sp>
        <p:nvSpPr>
          <p:cNvPr id="3007" name="Google Shape;3007;gedfa3e31c0_2_20153:notes">
            <a:extLst>
              <a:ext uri="{FF2B5EF4-FFF2-40B4-BE49-F238E27FC236}">
                <a16:creationId xmlns:a16="http://schemas.microsoft.com/office/drawing/2014/main" id="{36644919-E44B-3D49-15CA-3C199B80B6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a:extLst>
              <a:ext uri="{FF2B5EF4-FFF2-40B4-BE49-F238E27FC236}">
                <a16:creationId xmlns:a16="http://schemas.microsoft.com/office/drawing/2014/main" id="{1B9F9698-DDCD-9C55-45A8-F670A8EEEB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9113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edfa3e31c0_2_2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edfa3e31c0_2_2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5"/>
        <p:cNvGrpSpPr/>
        <p:nvPr/>
      </p:nvGrpSpPr>
      <p:grpSpPr>
        <a:xfrm>
          <a:off x="0" y="0"/>
          <a:ext cx="0" cy="0"/>
          <a:chOff x="0" y="0"/>
          <a:chExt cx="0" cy="0"/>
        </a:xfrm>
      </p:grpSpPr>
      <p:sp>
        <p:nvSpPr>
          <p:cNvPr id="3696" name="Google Shape;3696;gedfa3e31c0_2_19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7" name="Google Shape;3697;gedfa3e31c0_2_19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p:cNvGrpSpPr/>
        <p:nvPr/>
      </p:nvGrpSpPr>
      <p:grpSpPr>
        <a:xfrm>
          <a:off x="0" y="0"/>
          <a:ext cx="0" cy="0"/>
          <a:chOff x="0" y="0"/>
          <a:chExt cx="0" cy="0"/>
        </a:xfrm>
      </p:grpSpPr>
      <p:sp>
        <p:nvSpPr>
          <p:cNvPr id="3155" name="Google Shape;3155;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a:extLst>
            <a:ext uri="{FF2B5EF4-FFF2-40B4-BE49-F238E27FC236}">
              <a16:creationId xmlns:a16="http://schemas.microsoft.com/office/drawing/2014/main" id="{286D3846-21C8-3C74-CADF-F4A6FA7108CD}"/>
            </a:ext>
          </a:extLst>
        </p:cNvPr>
        <p:cNvGrpSpPr/>
        <p:nvPr/>
      </p:nvGrpSpPr>
      <p:grpSpPr>
        <a:xfrm>
          <a:off x="0" y="0"/>
          <a:ext cx="0" cy="0"/>
          <a:chOff x="0" y="0"/>
          <a:chExt cx="0" cy="0"/>
        </a:xfrm>
      </p:grpSpPr>
      <p:sp>
        <p:nvSpPr>
          <p:cNvPr id="2981" name="Google Shape;2981;gf11272de0f_0_80:notes">
            <a:extLst>
              <a:ext uri="{FF2B5EF4-FFF2-40B4-BE49-F238E27FC236}">
                <a16:creationId xmlns:a16="http://schemas.microsoft.com/office/drawing/2014/main" id="{9BCBED35-8389-FEBB-52A7-77E4544C92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a:extLst>
              <a:ext uri="{FF2B5EF4-FFF2-40B4-BE49-F238E27FC236}">
                <a16:creationId xmlns:a16="http://schemas.microsoft.com/office/drawing/2014/main" id="{494F0E18-C9BE-A043-A4C2-B28E17E9D9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433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p:cNvGrpSpPr/>
        <p:nvPr/>
      </p:nvGrpSpPr>
      <p:grpSpPr>
        <a:xfrm>
          <a:off x="0" y="0"/>
          <a:ext cx="0" cy="0"/>
          <a:chOff x="0" y="0"/>
          <a:chExt cx="0" cy="0"/>
        </a:xfrm>
      </p:grpSpPr>
      <p:sp>
        <p:nvSpPr>
          <p:cNvPr id="3746" name="Google Shape;3746;gedfa3e31c0_2_20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D3638D65-7612-3C0C-8F68-6EA2F4603229}"/>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E2F53DF9-3D73-3B89-A3DC-DA3F381CD0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BA56989A-C53C-30E3-FADE-30049E1519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84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a:extLst>
            <a:ext uri="{FF2B5EF4-FFF2-40B4-BE49-F238E27FC236}">
              <a16:creationId xmlns:a16="http://schemas.microsoft.com/office/drawing/2014/main" id="{25288F68-5AAC-C981-B10D-792C4CC8734E}"/>
            </a:ext>
          </a:extLst>
        </p:cNvPr>
        <p:cNvGrpSpPr/>
        <p:nvPr/>
      </p:nvGrpSpPr>
      <p:grpSpPr>
        <a:xfrm>
          <a:off x="0" y="0"/>
          <a:ext cx="0" cy="0"/>
          <a:chOff x="0" y="0"/>
          <a:chExt cx="0" cy="0"/>
        </a:xfrm>
      </p:grpSpPr>
      <p:sp>
        <p:nvSpPr>
          <p:cNvPr id="3155" name="Google Shape;3155;gedfa3e31c0_2_19636:notes">
            <a:extLst>
              <a:ext uri="{FF2B5EF4-FFF2-40B4-BE49-F238E27FC236}">
                <a16:creationId xmlns:a16="http://schemas.microsoft.com/office/drawing/2014/main" id="{9280B356-DD0F-BAAF-1757-BEEAABF380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a:extLst>
              <a:ext uri="{FF2B5EF4-FFF2-40B4-BE49-F238E27FC236}">
                <a16:creationId xmlns:a16="http://schemas.microsoft.com/office/drawing/2014/main" id="{C550FAF2-D161-0FBC-C369-A1C9A20AE3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552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a:extLst>
            <a:ext uri="{FF2B5EF4-FFF2-40B4-BE49-F238E27FC236}">
              <a16:creationId xmlns:a16="http://schemas.microsoft.com/office/drawing/2014/main" id="{1DFEC4D4-C1BC-BEAD-66CC-5E4723EEA7A5}"/>
            </a:ext>
          </a:extLst>
        </p:cNvPr>
        <p:cNvGrpSpPr/>
        <p:nvPr/>
      </p:nvGrpSpPr>
      <p:grpSpPr>
        <a:xfrm>
          <a:off x="0" y="0"/>
          <a:ext cx="0" cy="0"/>
          <a:chOff x="0" y="0"/>
          <a:chExt cx="0" cy="0"/>
        </a:xfrm>
      </p:grpSpPr>
      <p:sp>
        <p:nvSpPr>
          <p:cNvPr id="2981" name="Google Shape;2981;gf11272de0f_0_80:notes">
            <a:extLst>
              <a:ext uri="{FF2B5EF4-FFF2-40B4-BE49-F238E27FC236}">
                <a16:creationId xmlns:a16="http://schemas.microsoft.com/office/drawing/2014/main" id="{548C56A6-5486-32F7-676C-402972E4C9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a:extLst>
              <a:ext uri="{FF2B5EF4-FFF2-40B4-BE49-F238E27FC236}">
                <a16:creationId xmlns:a16="http://schemas.microsoft.com/office/drawing/2014/main" id="{1195328F-D60A-63EF-CB46-91C472071E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06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59" r:id="rId6"/>
    <p:sldLayoutId id="2147483661" r:id="rId7"/>
    <p:sldLayoutId id="2147483662" r:id="rId8"/>
    <p:sldLayoutId id="2147483667" r:id="rId9"/>
    <p:sldLayoutId id="2147483670"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329973"/>
            <a:ext cx="4882500"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200" b="1" dirty="0">
                <a:latin typeface="Times New Roman" panose="02020603050405020304" pitchFamily="18" charset="0"/>
                <a:cs typeface="Times New Roman" panose="02020603050405020304" pitchFamily="18" charset="0"/>
              </a:rPr>
              <a:t>Phạm Nguyễn Nguyên Hải</a:t>
            </a:r>
            <a:endParaRPr sz="2200" b="1" dirty="0">
              <a:latin typeface="Times New Roman" panose="02020603050405020304" pitchFamily="18" charset="0"/>
              <a:cs typeface="Times New Roman" panose="02020603050405020304" pitchFamily="18" charset="0"/>
            </a:endParaRP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962138" y="1166673"/>
            <a:ext cx="7214342" cy="172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4200" dirty="0"/>
              <a:t>Xử lý giao diện và</a:t>
            </a:r>
            <a:br>
              <a:rPr lang="vi-VN" sz="4200" dirty="0"/>
            </a:br>
            <a:r>
              <a:rPr lang="vi-VN" sz="4200" dirty="0"/>
              <a:t>Mô hình MVVM trong WPF</a:t>
            </a:r>
            <a:endParaRPr sz="4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2D3C88F4-EE12-6B6B-1920-5CC319559A6C}"/>
            </a:ext>
          </a:extLst>
        </p:cNvPr>
        <p:cNvGrpSpPr/>
        <p:nvPr/>
      </p:nvGrpSpPr>
      <p:grpSpPr>
        <a:xfrm>
          <a:off x="0" y="0"/>
          <a:ext cx="0" cy="0"/>
          <a:chOff x="0" y="0"/>
          <a:chExt cx="0" cy="0"/>
        </a:xfrm>
      </p:grpSpPr>
      <p:sp>
        <p:nvSpPr>
          <p:cNvPr id="2" name="Google Shape;2986;p40">
            <a:extLst>
              <a:ext uri="{FF2B5EF4-FFF2-40B4-BE49-F238E27FC236}">
                <a16:creationId xmlns:a16="http://schemas.microsoft.com/office/drawing/2014/main" id="{7F50E56E-49F1-7927-9FF4-AA56616560D3}"/>
              </a:ext>
            </a:extLst>
          </p:cNvPr>
          <p:cNvSpPr txBox="1">
            <a:spLocks noGrp="1"/>
          </p:cNvSpPr>
          <p:nvPr>
            <p:ph type="title"/>
          </p:nvPr>
        </p:nvSpPr>
        <p:spPr>
          <a:xfrm>
            <a:off x="713100" y="519859"/>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Một số cách căn chỉnh layout</a:t>
            </a:r>
            <a:endParaRPr dirty="0"/>
          </a:p>
        </p:txBody>
      </p:sp>
      <p:sp>
        <p:nvSpPr>
          <p:cNvPr id="12" name="Google Shape;3582;p51">
            <a:extLst>
              <a:ext uri="{FF2B5EF4-FFF2-40B4-BE49-F238E27FC236}">
                <a16:creationId xmlns:a16="http://schemas.microsoft.com/office/drawing/2014/main" id="{F3C80696-74F6-90EB-91C5-A983AAA028F5}"/>
              </a:ext>
            </a:extLst>
          </p:cNvPr>
          <p:cNvSpPr/>
          <p:nvPr/>
        </p:nvSpPr>
        <p:spPr>
          <a:xfrm>
            <a:off x="1992914" y="3076337"/>
            <a:ext cx="2146200"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84;p51">
            <a:extLst>
              <a:ext uri="{FF2B5EF4-FFF2-40B4-BE49-F238E27FC236}">
                <a16:creationId xmlns:a16="http://schemas.microsoft.com/office/drawing/2014/main" id="{6DCD0B23-0C68-7CA8-323B-0D9D66AF25CC}"/>
              </a:ext>
            </a:extLst>
          </p:cNvPr>
          <p:cNvSpPr/>
          <p:nvPr/>
        </p:nvSpPr>
        <p:spPr>
          <a:xfrm>
            <a:off x="5895872" y="1966373"/>
            <a:ext cx="2146200"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85;p51">
            <a:extLst>
              <a:ext uri="{FF2B5EF4-FFF2-40B4-BE49-F238E27FC236}">
                <a16:creationId xmlns:a16="http://schemas.microsoft.com/office/drawing/2014/main" id="{A8DF6E78-E757-53E8-8B28-28BFC3D6BFD4}"/>
              </a:ext>
            </a:extLst>
          </p:cNvPr>
          <p:cNvSpPr/>
          <p:nvPr/>
        </p:nvSpPr>
        <p:spPr>
          <a:xfrm>
            <a:off x="5895872" y="3078237"/>
            <a:ext cx="2146200"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587;p51">
            <a:extLst>
              <a:ext uri="{FF2B5EF4-FFF2-40B4-BE49-F238E27FC236}">
                <a16:creationId xmlns:a16="http://schemas.microsoft.com/office/drawing/2014/main" id="{126C9A6F-2EF1-A772-9F9B-3CB0773EF55A}"/>
              </a:ext>
            </a:extLst>
          </p:cNvPr>
          <p:cNvSpPr/>
          <p:nvPr/>
        </p:nvSpPr>
        <p:spPr>
          <a:xfrm>
            <a:off x="1992914" y="1964473"/>
            <a:ext cx="2146200"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89;p51">
            <a:extLst>
              <a:ext uri="{FF2B5EF4-FFF2-40B4-BE49-F238E27FC236}">
                <a16:creationId xmlns:a16="http://schemas.microsoft.com/office/drawing/2014/main" id="{3CA35D6C-64B0-B5A6-E7AB-969623020930}"/>
              </a:ext>
            </a:extLst>
          </p:cNvPr>
          <p:cNvSpPr txBox="1">
            <a:spLocks/>
          </p:cNvSpPr>
          <p:nvPr/>
        </p:nvSpPr>
        <p:spPr>
          <a:xfrm>
            <a:off x="1919259" y="2031524"/>
            <a:ext cx="2351548" cy="273900"/>
          </a:xfrm>
          <a:prstGeom prst="rect">
            <a:avLst/>
          </a:prstGeom>
        </p:spPr>
        <p:txBody>
          <a:bodyPr spcFirstLastPara="1" wrap="square" lIns="91425" tIns="91425" rIns="1126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b="1" dirty="0">
                <a:solidFill>
                  <a:schemeClr val="bg1"/>
                </a:solidFill>
              </a:rPr>
              <a:t>Grid</a:t>
            </a:r>
            <a:endParaRPr lang="en-US" sz="2000" b="1" dirty="0">
              <a:solidFill>
                <a:schemeClr val="bg1"/>
              </a:solidFill>
            </a:endParaRPr>
          </a:p>
        </p:txBody>
      </p:sp>
      <p:sp>
        <p:nvSpPr>
          <p:cNvPr id="18" name="Google Shape;3591;p51">
            <a:extLst>
              <a:ext uri="{FF2B5EF4-FFF2-40B4-BE49-F238E27FC236}">
                <a16:creationId xmlns:a16="http://schemas.microsoft.com/office/drawing/2014/main" id="{F09BFACF-B78C-C66B-A29A-A4303E1D29D4}"/>
              </a:ext>
            </a:extLst>
          </p:cNvPr>
          <p:cNvSpPr txBox="1">
            <a:spLocks/>
          </p:cNvSpPr>
          <p:nvPr/>
        </p:nvSpPr>
        <p:spPr>
          <a:xfrm>
            <a:off x="5903866" y="2029373"/>
            <a:ext cx="2146200" cy="273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b="1" dirty="0">
                <a:solidFill>
                  <a:schemeClr val="bg1"/>
                </a:solidFill>
              </a:rPr>
              <a:t>DockPanel</a:t>
            </a:r>
            <a:endParaRPr lang="en-US" sz="2000" b="1" dirty="0">
              <a:solidFill>
                <a:schemeClr val="bg1"/>
              </a:solidFill>
            </a:endParaRPr>
          </a:p>
        </p:txBody>
      </p:sp>
      <p:sp>
        <p:nvSpPr>
          <p:cNvPr id="19" name="Google Shape;3592;p51">
            <a:extLst>
              <a:ext uri="{FF2B5EF4-FFF2-40B4-BE49-F238E27FC236}">
                <a16:creationId xmlns:a16="http://schemas.microsoft.com/office/drawing/2014/main" id="{89F64E17-CD28-361E-5A47-00CF4BF18067}"/>
              </a:ext>
            </a:extLst>
          </p:cNvPr>
          <p:cNvSpPr txBox="1">
            <a:spLocks/>
          </p:cNvSpPr>
          <p:nvPr/>
        </p:nvSpPr>
        <p:spPr>
          <a:xfrm>
            <a:off x="1981173" y="3118344"/>
            <a:ext cx="2146199" cy="273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b="1" dirty="0">
                <a:solidFill>
                  <a:schemeClr val="bg1"/>
                </a:solidFill>
              </a:rPr>
              <a:t>StackPanel</a:t>
            </a:r>
            <a:endParaRPr lang="en-US" sz="2000" b="1" dirty="0">
              <a:solidFill>
                <a:schemeClr val="bg1"/>
              </a:solidFill>
            </a:endParaRPr>
          </a:p>
        </p:txBody>
      </p:sp>
      <p:sp>
        <p:nvSpPr>
          <p:cNvPr id="20" name="Google Shape;3594;p51">
            <a:extLst>
              <a:ext uri="{FF2B5EF4-FFF2-40B4-BE49-F238E27FC236}">
                <a16:creationId xmlns:a16="http://schemas.microsoft.com/office/drawing/2014/main" id="{6A3C0045-79DA-7C6D-EEBA-6733CC7449EE}"/>
              </a:ext>
            </a:extLst>
          </p:cNvPr>
          <p:cNvSpPr txBox="1">
            <a:spLocks/>
          </p:cNvSpPr>
          <p:nvPr/>
        </p:nvSpPr>
        <p:spPr>
          <a:xfrm>
            <a:off x="5903866" y="3147689"/>
            <a:ext cx="2146200" cy="273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b="1" dirty="0">
                <a:solidFill>
                  <a:schemeClr val="bg1"/>
                </a:solidFill>
              </a:rPr>
              <a:t>WrapPanel</a:t>
            </a:r>
          </a:p>
        </p:txBody>
      </p:sp>
      <p:grpSp>
        <p:nvGrpSpPr>
          <p:cNvPr id="22" name="Google Shape;3601;p51">
            <a:extLst>
              <a:ext uri="{FF2B5EF4-FFF2-40B4-BE49-F238E27FC236}">
                <a16:creationId xmlns:a16="http://schemas.microsoft.com/office/drawing/2014/main" id="{D12E1C21-D979-D262-2515-4B3BFBFD1857}"/>
              </a:ext>
            </a:extLst>
          </p:cNvPr>
          <p:cNvGrpSpPr/>
          <p:nvPr/>
        </p:nvGrpSpPr>
        <p:grpSpPr>
          <a:xfrm>
            <a:off x="1101925" y="1899241"/>
            <a:ext cx="526491" cy="530364"/>
            <a:chOff x="1902068" y="3407083"/>
            <a:chExt cx="424179" cy="416494"/>
          </a:xfrm>
        </p:grpSpPr>
        <p:sp>
          <p:nvSpPr>
            <p:cNvPr id="23" name="Google Shape;3602;p51">
              <a:extLst>
                <a:ext uri="{FF2B5EF4-FFF2-40B4-BE49-F238E27FC236}">
                  <a16:creationId xmlns:a16="http://schemas.microsoft.com/office/drawing/2014/main" id="{1ED2DC7F-AFE5-B101-5D67-D94366D5D4DC}"/>
                </a:ext>
              </a:extLst>
            </p:cNvPr>
            <p:cNvSpPr/>
            <p:nvPr/>
          </p:nvSpPr>
          <p:spPr>
            <a:xfrm>
              <a:off x="1952316" y="3525461"/>
              <a:ext cx="333020" cy="298116"/>
            </a:xfrm>
            <a:custGeom>
              <a:avLst/>
              <a:gdLst/>
              <a:ahLst/>
              <a:cxnLst/>
              <a:rect l="l" t="t" r="r" b="b"/>
              <a:pathLst>
                <a:path w="9312" h="8336" extrusionOk="0">
                  <a:moveTo>
                    <a:pt x="5454" y="1477"/>
                  </a:moveTo>
                  <a:cubicBezTo>
                    <a:pt x="5645" y="1477"/>
                    <a:pt x="5787" y="1620"/>
                    <a:pt x="5787" y="1810"/>
                  </a:cubicBezTo>
                  <a:lnTo>
                    <a:pt x="5787" y="3406"/>
                  </a:lnTo>
                  <a:cubicBezTo>
                    <a:pt x="5787" y="3596"/>
                    <a:pt x="5645" y="3739"/>
                    <a:pt x="5454" y="3739"/>
                  </a:cubicBezTo>
                  <a:lnTo>
                    <a:pt x="3858" y="3739"/>
                  </a:lnTo>
                  <a:cubicBezTo>
                    <a:pt x="3668" y="3739"/>
                    <a:pt x="3525" y="3596"/>
                    <a:pt x="3525" y="3406"/>
                  </a:cubicBezTo>
                  <a:lnTo>
                    <a:pt x="3525" y="1810"/>
                  </a:lnTo>
                  <a:cubicBezTo>
                    <a:pt x="3525" y="1620"/>
                    <a:pt x="3668" y="1477"/>
                    <a:pt x="3858" y="1477"/>
                  </a:cubicBezTo>
                  <a:close/>
                  <a:moveTo>
                    <a:pt x="2358" y="0"/>
                  </a:moveTo>
                  <a:cubicBezTo>
                    <a:pt x="2191" y="0"/>
                    <a:pt x="2049" y="143"/>
                    <a:pt x="2049" y="310"/>
                  </a:cubicBezTo>
                  <a:lnTo>
                    <a:pt x="2049" y="4906"/>
                  </a:lnTo>
                  <a:cubicBezTo>
                    <a:pt x="2049" y="5073"/>
                    <a:pt x="2191" y="5216"/>
                    <a:pt x="2358" y="5216"/>
                  </a:cubicBezTo>
                  <a:lnTo>
                    <a:pt x="2501" y="5216"/>
                  </a:lnTo>
                  <a:lnTo>
                    <a:pt x="2501" y="6978"/>
                  </a:lnTo>
                  <a:lnTo>
                    <a:pt x="1977" y="6978"/>
                  </a:lnTo>
                  <a:cubicBezTo>
                    <a:pt x="1834" y="6573"/>
                    <a:pt x="1453" y="6287"/>
                    <a:pt x="1025" y="6287"/>
                  </a:cubicBezTo>
                  <a:cubicBezTo>
                    <a:pt x="453" y="6287"/>
                    <a:pt x="0" y="6740"/>
                    <a:pt x="0" y="7311"/>
                  </a:cubicBezTo>
                  <a:cubicBezTo>
                    <a:pt x="0" y="7883"/>
                    <a:pt x="453" y="8335"/>
                    <a:pt x="1025" y="8335"/>
                  </a:cubicBezTo>
                  <a:cubicBezTo>
                    <a:pt x="1453" y="8335"/>
                    <a:pt x="1834" y="8049"/>
                    <a:pt x="1977" y="7645"/>
                  </a:cubicBezTo>
                  <a:lnTo>
                    <a:pt x="2834" y="7645"/>
                  </a:lnTo>
                  <a:cubicBezTo>
                    <a:pt x="3025" y="7645"/>
                    <a:pt x="3168" y="7502"/>
                    <a:pt x="3168" y="7311"/>
                  </a:cubicBezTo>
                  <a:lnTo>
                    <a:pt x="3168" y="5216"/>
                  </a:lnTo>
                  <a:lnTo>
                    <a:pt x="4311" y="5216"/>
                  </a:lnTo>
                  <a:lnTo>
                    <a:pt x="4311" y="6359"/>
                  </a:lnTo>
                  <a:cubicBezTo>
                    <a:pt x="3906" y="6478"/>
                    <a:pt x="3620" y="6859"/>
                    <a:pt x="3620" y="7311"/>
                  </a:cubicBezTo>
                  <a:cubicBezTo>
                    <a:pt x="3620" y="7883"/>
                    <a:pt x="4097" y="8335"/>
                    <a:pt x="4644" y="8335"/>
                  </a:cubicBezTo>
                  <a:cubicBezTo>
                    <a:pt x="5216" y="8335"/>
                    <a:pt x="5668" y="7883"/>
                    <a:pt x="5668" y="7311"/>
                  </a:cubicBezTo>
                  <a:cubicBezTo>
                    <a:pt x="5668" y="6859"/>
                    <a:pt x="5383" y="6478"/>
                    <a:pt x="5002" y="6359"/>
                  </a:cubicBezTo>
                  <a:lnTo>
                    <a:pt x="5002" y="5216"/>
                  </a:lnTo>
                  <a:lnTo>
                    <a:pt x="6145" y="5216"/>
                  </a:lnTo>
                  <a:lnTo>
                    <a:pt x="6145" y="7311"/>
                  </a:lnTo>
                  <a:cubicBezTo>
                    <a:pt x="6145" y="7502"/>
                    <a:pt x="6288" y="7645"/>
                    <a:pt x="6478" y="7645"/>
                  </a:cubicBezTo>
                  <a:lnTo>
                    <a:pt x="7335" y="7645"/>
                  </a:lnTo>
                  <a:cubicBezTo>
                    <a:pt x="7478" y="8049"/>
                    <a:pt x="7859" y="8335"/>
                    <a:pt x="8288" y="8335"/>
                  </a:cubicBezTo>
                  <a:cubicBezTo>
                    <a:pt x="8859" y="8335"/>
                    <a:pt x="9312" y="7883"/>
                    <a:pt x="9312" y="7311"/>
                  </a:cubicBezTo>
                  <a:cubicBezTo>
                    <a:pt x="9312" y="6740"/>
                    <a:pt x="8859" y="6287"/>
                    <a:pt x="8288" y="6287"/>
                  </a:cubicBezTo>
                  <a:cubicBezTo>
                    <a:pt x="7859" y="6287"/>
                    <a:pt x="7478" y="6573"/>
                    <a:pt x="7335" y="6978"/>
                  </a:cubicBezTo>
                  <a:lnTo>
                    <a:pt x="6811" y="6978"/>
                  </a:lnTo>
                  <a:lnTo>
                    <a:pt x="6811" y="5216"/>
                  </a:lnTo>
                  <a:lnTo>
                    <a:pt x="6954" y="5216"/>
                  </a:lnTo>
                  <a:cubicBezTo>
                    <a:pt x="7121" y="5216"/>
                    <a:pt x="7264" y="5073"/>
                    <a:pt x="7264" y="4906"/>
                  </a:cubicBezTo>
                  <a:lnTo>
                    <a:pt x="7264" y="310"/>
                  </a:lnTo>
                  <a:cubicBezTo>
                    <a:pt x="7264" y="143"/>
                    <a:pt x="7121" y="0"/>
                    <a:pt x="6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03;p51">
              <a:extLst>
                <a:ext uri="{FF2B5EF4-FFF2-40B4-BE49-F238E27FC236}">
                  <a16:creationId xmlns:a16="http://schemas.microsoft.com/office/drawing/2014/main" id="{956B0D6D-A77A-4164-F2CC-B543FA290F9E}"/>
                </a:ext>
              </a:extLst>
            </p:cNvPr>
            <p:cNvSpPr/>
            <p:nvPr/>
          </p:nvSpPr>
          <p:spPr>
            <a:xfrm>
              <a:off x="2102202" y="3602103"/>
              <a:ext cx="33259" cy="33259"/>
            </a:xfrm>
            <a:custGeom>
              <a:avLst/>
              <a:gdLst/>
              <a:ahLst/>
              <a:cxnLst/>
              <a:rect l="l" t="t" r="r" b="b"/>
              <a:pathLst>
                <a:path w="930" h="930" extrusionOk="0">
                  <a:moveTo>
                    <a:pt x="1" y="0"/>
                  </a:moveTo>
                  <a:lnTo>
                    <a:pt x="1" y="929"/>
                  </a:lnTo>
                  <a:lnTo>
                    <a:pt x="930" y="929"/>
                  </a:lnTo>
                  <a:lnTo>
                    <a:pt x="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04;p51">
              <a:extLst>
                <a:ext uri="{FF2B5EF4-FFF2-40B4-BE49-F238E27FC236}">
                  <a16:creationId xmlns:a16="http://schemas.microsoft.com/office/drawing/2014/main" id="{BB1D5A48-6FDE-64CE-DA1C-CF19EDCBD7A6}"/>
                </a:ext>
              </a:extLst>
            </p:cNvPr>
            <p:cNvSpPr/>
            <p:nvPr/>
          </p:nvSpPr>
          <p:spPr>
            <a:xfrm>
              <a:off x="1902068" y="3407083"/>
              <a:ext cx="424179" cy="241898"/>
            </a:xfrm>
            <a:custGeom>
              <a:avLst/>
              <a:gdLst/>
              <a:ahLst/>
              <a:cxnLst/>
              <a:rect l="l" t="t" r="r" b="b"/>
              <a:pathLst>
                <a:path w="11861" h="6764" extrusionOk="0">
                  <a:moveTo>
                    <a:pt x="5930" y="0"/>
                  </a:moveTo>
                  <a:cubicBezTo>
                    <a:pt x="5621" y="0"/>
                    <a:pt x="5335" y="48"/>
                    <a:pt x="5049" y="167"/>
                  </a:cubicBezTo>
                  <a:cubicBezTo>
                    <a:pt x="4454" y="405"/>
                    <a:pt x="3977" y="857"/>
                    <a:pt x="3715" y="1453"/>
                  </a:cubicBezTo>
                  <a:cubicBezTo>
                    <a:pt x="3501" y="1357"/>
                    <a:pt x="3263" y="1286"/>
                    <a:pt x="3025" y="1286"/>
                  </a:cubicBezTo>
                  <a:cubicBezTo>
                    <a:pt x="2620" y="1286"/>
                    <a:pt x="2239" y="1429"/>
                    <a:pt x="1953" y="1691"/>
                  </a:cubicBezTo>
                  <a:cubicBezTo>
                    <a:pt x="1596" y="2000"/>
                    <a:pt x="1358" y="2501"/>
                    <a:pt x="1405" y="3024"/>
                  </a:cubicBezTo>
                  <a:cubicBezTo>
                    <a:pt x="715" y="3263"/>
                    <a:pt x="191" y="3882"/>
                    <a:pt x="119" y="4620"/>
                  </a:cubicBezTo>
                  <a:cubicBezTo>
                    <a:pt x="0" y="5763"/>
                    <a:pt x="882" y="6763"/>
                    <a:pt x="2025" y="6763"/>
                  </a:cubicBezTo>
                  <a:lnTo>
                    <a:pt x="2763" y="6763"/>
                  </a:lnTo>
                  <a:lnTo>
                    <a:pt x="2763" y="3644"/>
                  </a:lnTo>
                  <a:cubicBezTo>
                    <a:pt x="2763" y="3096"/>
                    <a:pt x="3215" y="2643"/>
                    <a:pt x="3763" y="2643"/>
                  </a:cubicBezTo>
                  <a:lnTo>
                    <a:pt x="8359" y="2643"/>
                  </a:lnTo>
                  <a:cubicBezTo>
                    <a:pt x="8907" y="2643"/>
                    <a:pt x="9360" y="3096"/>
                    <a:pt x="9360" y="3644"/>
                  </a:cubicBezTo>
                  <a:lnTo>
                    <a:pt x="9360" y="6763"/>
                  </a:lnTo>
                  <a:lnTo>
                    <a:pt x="9836" y="6763"/>
                  </a:lnTo>
                  <a:cubicBezTo>
                    <a:pt x="10979" y="6763"/>
                    <a:pt x="11860" y="5763"/>
                    <a:pt x="11741" y="4620"/>
                  </a:cubicBezTo>
                  <a:cubicBezTo>
                    <a:pt x="11646" y="3882"/>
                    <a:pt x="11146" y="3263"/>
                    <a:pt x="10455" y="3024"/>
                  </a:cubicBezTo>
                  <a:cubicBezTo>
                    <a:pt x="10479" y="2715"/>
                    <a:pt x="10407" y="2429"/>
                    <a:pt x="10288" y="2167"/>
                  </a:cubicBezTo>
                  <a:cubicBezTo>
                    <a:pt x="10026" y="1643"/>
                    <a:pt x="9479" y="1286"/>
                    <a:pt x="8836" y="1286"/>
                  </a:cubicBezTo>
                  <a:cubicBezTo>
                    <a:pt x="8597" y="1286"/>
                    <a:pt x="8359" y="1357"/>
                    <a:pt x="8145" y="1453"/>
                  </a:cubicBezTo>
                  <a:cubicBezTo>
                    <a:pt x="8074" y="1262"/>
                    <a:pt x="7954" y="1095"/>
                    <a:pt x="7835" y="929"/>
                  </a:cubicBezTo>
                  <a:cubicBezTo>
                    <a:pt x="7407" y="357"/>
                    <a:pt x="6716" y="0"/>
                    <a:pt x="5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3605;p51">
            <a:extLst>
              <a:ext uri="{FF2B5EF4-FFF2-40B4-BE49-F238E27FC236}">
                <a16:creationId xmlns:a16="http://schemas.microsoft.com/office/drawing/2014/main" id="{841F1EF3-4860-7243-6A78-0E35436BF50D}"/>
              </a:ext>
            </a:extLst>
          </p:cNvPr>
          <p:cNvGrpSpPr/>
          <p:nvPr/>
        </p:nvGrpSpPr>
        <p:grpSpPr>
          <a:xfrm>
            <a:off x="1101931" y="3011120"/>
            <a:ext cx="526489" cy="530333"/>
            <a:chOff x="4002330" y="1437755"/>
            <a:chExt cx="417385" cy="415849"/>
          </a:xfrm>
        </p:grpSpPr>
        <p:sp>
          <p:nvSpPr>
            <p:cNvPr id="27" name="Google Shape;3606;p51">
              <a:extLst>
                <a:ext uri="{FF2B5EF4-FFF2-40B4-BE49-F238E27FC236}">
                  <a16:creationId xmlns:a16="http://schemas.microsoft.com/office/drawing/2014/main" id="{0958D381-17D0-B716-C629-DB42B9FEBAC4}"/>
                </a:ext>
              </a:extLst>
            </p:cNvPr>
            <p:cNvSpPr/>
            <p:nvPr/>
          </p:nvSpPr>
          <p:spPr>
            <a:xfrm>
              <a:off x="4014276" y="1530777"/>
              <a:ext cx="405439" cy="322828"/>
            </a:xfrm>
            <a:custGeom>
              <a:avLst/>
              <a:gdLst/>
              <a:ahLst/>
              <a:cxnLst/>
              <a:rect l="l" t="t" r="r" b="b"/>
              <a:pathLst>
                <a:path w="11337" h="9027" extrusionOk="0">
                  <a:moveTo>
                    <a:pt x="5287" y="7002"/>
                  </a:moveTo>
                  <a:cubicBezTo>
                    <a:pt x="5478" y="7002"/>
                    <a:pt x="5621" y="7145"/>
                    <a:pt x="5621" y="7336"/>
                  </a:cubicBezTo>
                  <a:cubicBezTo>
                    <a:pt x="5621" y="7526"/>
                    <a:pt x="5478" y="7669"/>
                    <a:pt x="5287" y="7669"/>
                  </a:cubicBezTo>
                  <a:cubicBezTo>
                    <a:pt x="5097" y="7669"/>
                    <a:pt x="4954" y="7526"/>
                    <a:pt x="4954" y="7336"/>
                  </a:cubicBezTo>
                  <a:cubicBezTo>
                    <a:pt x="4954" y="7145"/>
                    <a:pt x="5097" y="7002"/>
                    <a:pt x="5287" y="7002"/>
                  </a:cubicBezTo>
                  <a:close/>
                  <a:moveTo>
                    <a:pt x="6692" y="7002"/>
                  </a:moveTo>
                  <a:cubicBezTo>
                    <a:pt x="6883" y="7002"/>
                    <a:pt x="7026" y="7145"/>
                    <a:pt x="7026" y="7336"/>
                  </a:cubicBezTo>
                  <a:cubicBezTo>
                    <a:pt x="7026" y="7526"/>
                    <a:pt x="6883" y="7669"/>
                    <a:pt x="6692" y="7669"/>
                  </a:cubicBezTo>
                  <a:cubicBezTo>
                    <a:pt x="6502" y="7669"/>
                    <a:pt x="6359" y="7526"/>
                    <a:pt x="6359" y="7336"/>
                  </a:cubicBezTo>
                  <a:cubicBezTo>
                    <a:pt x="6359" y="7145"/>
                    <a:pt x="6502" y="7002"/>
                    <a:pt x="6692" y="7002"/>
                  </a:cubicBezTo>
                  <a:close/>
                  <a:moveTo>
                    <a:pt x="9788" y="7002"/>
                  </a:moveTo>
                  <a:cubicBezTo>
                    <a:pt x="9979" y="7002"/>
                    <a:pt x="10122" y="7145"/>
                    <a:pt x="10122" y="7336"/>
                  </a:cubicBezTo>
                  <a:cubicBezTo>
                    <a:pt x="10122" y="7526"/>
                    <a:pt x="9979" y="7669"/>
                    <a:pt x="9788" y="7669"/>
                  </a:cubicBezTo>
                  <a:lnTo>
                    <a:pt x="8216" y="7669"/>
                  </a:lnTo>
                  <a:cubicBezTo>
                    <a:pt x="8026" y="7669"/>
                    <a:pt x="7859" y="7526"/>
                    <a:pt x="7859" y="7336"/>
                  </a:cubicBezTo>
                  <a:cubicBezTo>
                    <a:pt x="7859" y="7145"/>
                    <a:pt x="8026" y="7002"/>
                    <a:pt x="8216" y="7002"/>
                  </a:cubicBezTo>
                  <a:close/>
                  <a:moveTo>
                    <a:pt x="9526" y="1"/>
                  </a:moveTo>
                  <a:cubicBezTo>
                    <a:pt x="9074" y="1"/>
                    <a:pt x="8693" y="287"/>
                    <a:pt x="8550" y="692"/>
                  </a:cubicBezTo>
                  <a:lnTo>
                    <a:pt x="7073" y="692"/>
                  </a:lnTo>
                  <a:cubicBezTo>
                    <a:pt x="7073" y="573"/>
                    <a:pt x="7049" y="453"/>
                    <a:pt x="7026" y="334"/>
                  </a:cubicBezTo>
                  <a:lnTo>
                    <a:pt x="4978" y="334"/>
                  </a:lnTo>
                  <a:cubicBezTo>
                    <a:pt x="5025" y="834"/>
                    <a:pt x="5025" y="1382"/>
                    <a:pt x="4978" y="1882"/>
                  </a:cubicBezTo>
                  <a:lnTo>
                    <a:pt x="7026" y="1882"/>
                  </a:lnTo>
                  <a:cubicBezTo>
                    <a:pt x="7049" y="1716"/>
                    <a:pt x="7073" y="1549"/>
                    <a:pt x="7097" y="1358"/>
                  </a:cubicBezTo>
                  <a:lnTo>
                    <a:pt x="8550" y="1358"/>
                  </a:lnTo>
                  <a:cubicBezTo>
                    <a:pt x="8669" y="1668"/>
                    <a:pt x="8883" y="1882"/>
                    <a:pt x="9193" y="2001"/>
                  </a:cubicBezTo>
                  <a:lnTo>
                    <a:pt x="9193" y="5621"/>
                  </a:lnTo>
                  <a:lnTo>
                    <a:pt x="4382" y="5621"/>
                  </a:lnTo>
                  <a:cubicBezTo>
                    <a:pt x="3954" y="5621"/>
                    <a:pt x="3573" y="6002"/>
                    <a:pt x="3573" y="6431"/>
                  </a:cubicBezTo>
                  <a:lnTo>
                    <a:pt x="3573" y="7145"/>
                  </a:lnTo>
                  <a:lnTo>
                    <a:pt x="2620" y="7145"/>
                  </a:lnTo>
                  <a:cubicBezTo>
                    <a:pt x="2501" y="6860"/>
                    <a:pt x="2287" y="6621"/>
                    <a:pt x="1977" y="6526"/>
                  </a:cubicBezTo>
                  <a:lnTo>
                    <a:pt x="1977" y="4526"/>
                  </a:lnTo>
                  <a:cubicBezTo>
                    <a:pt x="2120" y="4573"/>
                    <a:pt x="2263" y="4621"/>
                    <a:pt x="2406" y="4669"/>
                  </a:cubicBezTo>
                  <a:cubicBezTo>
                    <a:pt x="2096" y="4049"/>
                    <a:pt x="1953" y="3240"/>
                    <a:pt x="1858" y="2549"/>
                  </a:cubicBezTo>
                  <a:lnTo>
                    <a:pt x="0" y="2549"/>
                  </a:lnTo>
                  <a:cubicBezTo>
                    <a:pt x="262" y="3216"/>
                    <a:pt x="739" y="3764"/>
                    <a:pt x="1310" y="4168"/>
                  </a:cubicBezTo>
                  <a:lnTo>
                    <a:pt x="1310" y="6526"/>
                  </a:lnTo>
                  <a:cubicBezTo>
                    <a:pt x="905" y="6669"/>
                    <a:pt x="620" y="7050"/>
                    <a:pt x="620" y="7502"/>
                  </a:cubicBezTo>
                  <a:cubicBezTo>
                    <a:pt x="620" y="8050"/>
                    <a:pt x="1072" y="8503"/>
                    <a:pt x="1644" y="8503"/>
                  </a:cubicBezTo>
                  <a:cubicBezTo>
                    <a:pt x="2096" y="8503"/>
                    <a:pt x="2477" y="8241"/>
                    <a:pt x="2620" y="7836"/>
                  </a:cubicBezTo>
                  <a:lnTo>
                    <a:pt x="3573" y="7836"/>
                  </a:lnTo>
                  <a:lnTo>
                    <a:pt x="3573" y="8217"/>
                  </a:lnTo>
                  <a:cubicBezTo>
                    <a:pt x="3573" y="8669"/>
                    <a:pt x="3954" y="9027"/>
                    <a:pt x="4382" y="9027"/>
                  </a:cubicBezTo>
                  <a:lnTo>
                    <a:pt x="10526" y="9027"/>
                  </a:lnTo>
                  <a:cubicBezTo>
                    <a:pt x="10979" y="9027"/>
                    <a:pt x="11336" y="8669"/>
                    <a:pt x="11336" y="8217"/>
                  </a:cubicBezTo>
                  <a:lnTo>
                    <a:pt x="11336" y="6431"/>
                  </a:lnTo>
                  <a:cubicBezTo>
                    <a:pt x="11336" y="6002"/>
                    <a:pt x="10979" y="5621"/>
                    <a:pt x="10526" y="5621"/>
                  </a:cubicBezTo>
                  <a:lnTo>
                    <a:pt x="9860" y="5621"/>
                  </a:lnTo>
                  <a:lnTo>
                    <a:pt x="9860" y="2001"/>
                  </a:lnTo>
                  <a:cubicBezTo>
                    <a:pt x="10264" y="1858"/>
                    <a:pt x="10550" y="1477"/>
                    <a:pt x="10550" y="1025"/>
                  </a:cubicBezTo>
                  <a:cubicBezTo>
                    <a:pt x="10550" y="453"/>
                    <a:pt x="10098" y="1"/>
                    <a:pt x="9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07;p51">
              <a:extLst>
                <a:ext uri="{FF2B5EF4-FFF2-40B4-BE49-F238E27FC236}">
                  <a16:creationId xmlns:a16="http://schemas.microsoft.com/office/drawing/2014/main" id="{D87009A0-96DF-87F1-C352-C5DDA4DB78F0}"/>
                </a:ext>
              </a:extLst>
            </p:cNvPr>
            <p:cNvSpPr/>
            <p:nvPr/>
          </p:nvSpPr>
          <p:spPr>
            <a:xfrm>
              <a:off x="4105402" y="1621938"/>
              <a:ext cx="60510" cy="80287"/>
            </a:xfrm>
            <a:custGeom>
              <a:avLst/>
              <a:gdLst/>
              <a:ahLst/>
              <a:cxnLst/>
              <a:rect l="l" t="t" r="r" b="b"/>
              <a:pathLst>
                <a:path w="1692" h="2245" extrusionOk="0">
                  <a:moveTo>
                    <a:pt x="0" y="0"/>
                  </a:moveTo>
                  <a:cubicBezTo>
                    <a:pt x="72" y="595"/>
                    <a:pt x="286" y="1786"/>
                    <a:pt x="715" y="2191"/>
                  </a:cubicBezTo>
                  <a:cubicBezTo>
                    <a:pt x="751" y="2227"/>
                    <a:pt x="798" y="2245"/>
                    <a:pt x="846" y="2245"/>
                  </a:cubicBezTo>
                  <a:cubicBezTo>
                    <a:pt x="894" y="2245"/>
                    <a:pt x="941" y="2227"/>
                    <a:pt x="977" y="2191"/>
                  </a:cubicBezTo>
                  <a:cubicBezTo>
                    <a:pt x="1406" y="1786"/>
                    <a:pt x="1620" y="595"/>
                    <a:pt x="1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08;p51">
              <a:extLst>
                <a:ext uri="{FF2B5EF4-FFF2-40B4-BE49-F238E27FC236}">
                  <a16:creationId xmlns:a16="http://schemas.microsoft.com/office/drawing/2014/main" id="{5456EE89-AB70-7116-C9A9-D281DA051EE1}"/>
                </a:ext>
              </a:extLst>
            </p:cNvPr>
            <p:cNvSpPr/>
            <p:nvPr/>
          </p:nvSpPr>
          <p:spPr>
            <a:xfrm>
              <a:off x="4170992" y="1621938"/>
              <a:ext cx="86903" cy="75816"/>
            </a:xfrm>
            <a:custGeom>
              <a:avLst/>
              <a:gdLst/>
              <a:ahLst/>
              <a:cxnLst/>
              <a:rect l="l" t="t" r="r" b="b"/>
              <a:pathLst>
                <a:path w="2430" h="2120" extrusionOk="0">
                  <a:moveTo>
                    <a:pt x="548" y="0"/>
                  </a:moveTo>
                  <a:cubicBezTo>
                    <a:pt x="477" y="572"/>
                    <a:pt x="381" y="1096"/>
                    <a:pt x="238" y="1524"/>
                  </a:cubicBezTo>
                  <a:cubicBezTo>
                    <a:pt x="167" y="1762"/>
                    <a:pt x="95" y="1953"/>
                    <a:pt x="0" y="2120"/>
                  </a:cubicBezTo>
                  <a:cubicBezTo>
                    <a:pt x="1096" y="1810"/>
                    <a:pt x="1977" y="1024"/>
                    <a:pt x="2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09;p51">
              <a:extLst>
                <a:ext uri="{FF2B5EF4-FFF2-40B4-BE49-F238E27FC236}">
                  <a16:creationId xmlns:a16="http://schemas.microsoft.com/office/drawing/2014/main" id="{52AAEF00-0B0A-8407-9BCA-C7B9BE79C966}"/>
                </a:ext>
              </a:extLst>
            </p:cNvPr>
            <p:cNvSpPr/>
            <p:nvPr/>
          </p:nvSpPr>
          <p:spPr>
            <a:xfrm>
              <a:off x="4013417" y="1442226"/>
              <a:ext cx="86903" cy="75817"/>
            </a:xfrm>
            <a:custGeom>
              <a:avLst/>
              <a:gdLst/>
              <a:ahLst/>
              <a:cxnLst/>
              <a:rect l="l" t="t" r="r" b="b"/>
              <a:pathLst>
                <a:path w="2430" h="2120" extrusionOk="0">
                  <a:moveTo>
                    <a:pt x="2430" y="0"/>
                  </a:moveTo>
                  <a:lnTo>
                    <a:pt x="2430" y="0"/>
                  </a:lnTo>
                  <a:cubicBezTo>
                    <a:pt x="1334" y="310"/>
                    <a:pt x="453" y="1096"/>
                    <a:pt x="1" y="2120"/>
                  </a:cubicBezTo>
                  <a:lnTo>
                    <a:pt x="1882" y="2120"/>
                  </a:lnTo>
                  <a:cubicBezTo>
                    <a:pt x="1953" y="1453"/>
                    <a:pt x="2120" y="619"/>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10;p51">
              <a:extLst>
                <a:ext uri="{FF2B5EF4-FFF2-40B4-BE49-F238E27FC236}">
                  <a16:creationId xmlns:a16="http://schemas.microsoft.com/office/drawing/2014/main" id="{A9831B2B-6FAF-9F0B-352E-5B5301C33DA9}"/>
                </a:ext>
              </a:extLst>
            </p:cNvPr>
            <p:cNvSpPr/>
            <p:nvPr/>
          </p:nvSpPr>
          <p:spPr>
            <a:xfrm>
              <a:off x="4105402" y="1437755"/>
              <a:ext cx="60510" cy="80287"/>
            </a:xfrm>
            <a:custGeom>
              <a:avLst/>
              <a:gdLst/>
              <a:ahLst/>
              <a:cxnLst/>
              <a:rect l="l" t="t" r="r" b="b"/>
              <a:pathLst>
                <a:path w="1692" h="2245" extrusionOk="0">
                  <a:moveTo>
                    <a:pt x="846" y="0"/>
                  </a:moveTo>
                  <a:cubicBezTo>
                    <a:pt x="798" y="0"/>
                    <a:pt x="751" y="18"/>
                    <a:pt x="715" y="54"/>
                  </a:cubicBezTo>
                  <a:cubicBezTo>
                    <a:pt x="286" y="459"/>
                    <a:pt x="72" y="1649"/>
                    <a:pt x="0" y="2245"/>
                  </a:cubicBezTo>
                  <a:lnTo>
                    <a:pt x="1691" y="2245"/>
                  </a:lnTo>
                  <a:cubicBezTo>
                    <a:pt x="1620" y="1649"/>
                    <a:pt x="1406" y="459"/>
                    <a:pt x="977" y="54"/>
                  </a:cubicBezTo>
                  <a:cubicBezTo>
                    <a:pt x="941" y="18"/>
                    <a:pt x="894"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11;p51">
              <a:extLst>
                <a:ext uri="{FF2B5EF4-FFF2-40B4-BE49-F238E27FC236}">
                  <a16:creationId xmlns:a16="http://schemas.microsoft.com/office/drawing/2014/main" id="{7A328BB7-7680-C370-09E6-1DBDCE06820C}"/>
                </a:ext>
              </a:extLst>
            </p:cNvPr>
            <p:cNvSpPr/>
            <p:nvPr/>
          </p:nvSpPr>
          <p:spPr>
            <a:xfrm>
              <a:off x="4170992" y="1442226"/>
              <a:ext cx="86903" cy="75817"/>
            </a:xfrm>
            <a:custGeom>
              <a:avLst/>
              <a:gdLst/>
              <a:ahLst/>
              <a:cxnLst/>
              <a:rect l="l" t="t" r="r" b="b"/>
              <a:pathLst>
                <a:path w="2430" h="2120" extrusionOk="0">
                  <a:moveTo>
                    <a:pt x="0" y="0"/>
                  </a:moveTo>
                  <a:lnTo>
                    <a:pt x="0" y="0"/>
                  </a:lnTo>
                  <a:cubicBezTo>
                    <a:pt x="310" y="619"/>
                    <a:pt x="477" y="1429"/>
                    <a:pt x="548" y="2120"/>
                  </a:cubicBezTo>
                  <a:lnTo>
                    <a:pt x="2429" y="2120"/>
                  </a:lnTo>
                  <a:cubicBezTo>
                    <a:pt x="1977" y="1096"/>
                    <a:pt x="1096" y="3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12;p51">
              <a:extLst>
                <a:ext uri="{FF2B5EF4-FFF2-40B4-BE49-F238E27FC236}">
                  <a16:creationId xmlns:a16="http://schemas.microsoft.com/office/drawing/2014/main" id="{2F47B794-D34F-E5E0-6F5E-C2E530462C2C}"/>
                </a:ext>
              </a:extLst>
            </p:cNvPr>
            <p:cNvSpPr/>
            <p:nvPr/>
          </p:nvSpPr>
          <p:spPr>
            <a:xfrm>
              <a:off x="4002330" y="1542722"/>
              <a:ext cx="76711" cy="55396"/>
            </a:xfrm>
            <a:custGeom>
              <a:avLst/>
              <a:gdLst/>
              <a:ahLst/>
              <a:cxnLst/>
              <a:rect l="l" t="t" r="r" b="b"/>
              <a:pathLst>
                <a:path w="2145" h="1549" extrusionOk="0">
                  <a:moveTo>
                    <a:pt x="96" y="0"/>
                  </a:moveTo>
                  <a:cubicBezTo>
                    <a:pt x="1" y="477"/>
                    <a:pt x="1" y="1024"/>
                    <a:pt x="96" y="1548"/>
                  </a:cubicBezTo>
                  <a:lnTo>
                    <a:pt x="2144" y="1548"/>
                  </a:lnTo>
                  <a:cubicBezTo>
                    <a:pt x="2097" y="1024"/>
                    <a:pt x="2120" y="477"/>
                    <a:pt x="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13;p51">
              <a:extLst>
                <a:ext uri="{FF2B5EF4-FFF2-40B4-BE49-F238E27FC236}">
                  <a16:creationId xmlns:a16="http://schemas.microsoft.com/office/drawing/2014/main" id="{6C8093D5-A8AC-FFA1-E668-A40444AC198A}"/>
                </a:ext>
              </a:extLst>
            </p:cNvPr>
            <p:cNvSpPr/>
            <p:nvPr/>
          </p:nvSpPr>
          <p:spPr>
            <a:xfrm>
              <a:off x="4102004" y="1542722"/>
              <a:ext cx="67305" cy="55396"/>
            </a:xfrm>
            <a:custGeom>
              <a:avLst/>
              <a:gdLst/>
              <a:ahLst/>
              <a:cxnLst/>
              <a:rect l="l" t="t" r="r" b="b"/>
              <a:pathLst>
                <a:path w="1882" h="1549" extrusionOk="0">
                  <a:moveTo>
                    <a:pt x="24" y="0"/>
                  </a:moveTo>
                  <a:cubicBezTo>
                    <a:pt x="0" y="500"/>
                    <a:pt x="0" y="1048"/>
                    <a:pt x="24" y="1548"/>
                  </a:cubicBezTo>
                  <a:lnTo>
                    <a:pt x="1858" y="1548"/>
                  </a:lnTo>
                  <a:cubicBezTo>
                    <a:pt x="1882" y="1048"/>
                    <a:pt x="1882" y="500"/>
                    <a:pt x="1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618;p51">
            <a:extLst>
              <a:ext uri="{FF2B5EF4-FFF2-40B4-BE49-F238E27FC236}">
                <a16:creationId xmlns:a16="http://schemas.microsoft.com/office/drawing/2014/main" id="{E6D4FAF3-1609-F885-DBE0-2ADB3BB7E477}"/>
              </a:ext>
            </a:extLst>
          </p:cNvPr>
          <p:cNvGrpSpPr/>
          <p:nvPr/>
        </p:nvGrpSpPr>
        <p:grpSpPr>
          <a:xfrm>
            <a:off x="5004887" y="1903078"/>
            <a:ext cx="526485" cy="526491"/>
            <a:chOff x="5440856" y="3407083"/>
            <a:chExt cx="416490" cy="416494"/>
          </a:xfrm>
        </p:grpSpPr>
        <p:sp>
          <p:nvSpPr>
            <p:cNvPr id="40" name="Google Shape;3619;p51">
              <a:extLst>
                <a:ext uri="{FF2B5EF4-FFF2-40B4-BE49-F238E27FC236}">
                  <a16:creationId xmlns:a16="http://schemas.microsoft.com/office/drawing/2014/main" id="{28389086-36F1-A66D-2320-9C5F52BEAAB0}"/>
                </a:ext>
              </a:extLst>
            </p:cNvPr>
            <p:cNvSpPr/>
            <p:nvPr/>
          </p:nvSpPr>
          <p:spPr>
            <a:xfrm>
              <a:off x="5581408" y="3516091"/>
              <a:ext cx="145661" cy="40912"/>
            </a:xfrm>
            <a:custGeom>
              <a:avLst/>
              <a:gdLst/>
              <a:ahLst/>
              <a:cxnLst/>
              <a:rect l="l" t="t" r="r" b="b"/>
              <a:pathLst>
                <a:path w="4073" h="1144" extrusionOk="0">
                  <a:moveTo>
                    <a:pt x="452" y="0"/>
                  </a:moveTo>
                  <a:cubicBezTo>
                    <a:pt x="286" y="0"/>
                    <a:pt x="143" y="48"/>
                    <a:pt x="0" y="95"/>
                  </a:cubicBezTo>
                  <a:cubicBezTo>
                    <a:pt x="381" y="548"/>
                    <a:pt x="262" y="381"/>
                    <a:pt x="595" y="786"/>
                  </a:cubicBezTo>
                  <a:cubicBezTo>
                    <a:pt x="786" y="1024"/>
                    <a:pt x="1095" y="1143"/>
                    <a:pt x="1405" y="1143"/>
                  </a:cubicBezTo>
                  <a:lnTo>
                    <a:pt x="2691" y="1143"/>
                  </a:lnTo>
                  <a:cubicBezTo>
                    <a:pt x="3001" y="1143"/>
                    <a:pt x="3310" y="1024"/>
                    <a:pt x="3501" y="786"/>
                  </a:cubicBezTo>
                  <a:cubicBezTo>
                    <a:pt x="3834" y="405"/>
                    <a:pt x="3715" y="548"/>
                    <a:pt x="4072" y="119"/>
                  </a:cubicBezTo>
                  <a:cubicBezTo>
                    <a:pt x="3929" y="48"/>
                    <a:pt x="3763" y="0"/>
                    <a:pt x="3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20;p51">
              <a:extLst>
                <a:ext uri="{FF2B5EF4-FFF2-40B4-BE49-F238E27FC236}">
                  <a16:creationId xmlns:a16="http://schemas.microsoft.com/office/drawing/2014/main" id="{B1C18C1D-6EF9-EEDA-1357-763C5BCF885B}"/>
                </a:ext>
              </a:extLst>
            </p:cNvPr>
            <p:cNvSpPr/>
            <p:nvPr/>
          </p:nvSpPr>
          <p:spPr>
            <a:xfrm>
              <a:off x="5554978" y="3534831"/>
              <a:ext cx="196765" cy="288746"/>
            </a:xfrm>
            <a:custGeom>
              <a:avLst/>
              <a:gdLst/>
              <a:ahLst/>
              <a:cxnLst/>
              <a:rect l="l" t="t" r="r" b="b"/>
              <a:pathLst>
                <a:path w="5502" h="8074" extrusionOk="0">
                  <a:moveTo>
                    <a:pt x="2739" y="2215"/>
                  </a:moveTo>
                  <a:cubicBezTo>
                    <a:pt x="2930" y="2215"/>
                    <a:pt x="3097" y="2382"/>
                    <a:pt x="3097" y="2548"/>
                  </a:cubicBezTo>
                  <a:lnTo>
                    <a:pt x="3097" y="4120"/>
                  </a:lnTo>
                  <a:lnTo>
                    <a:pt x="3454" y="3763"/>
                  </a:lnTo>
                  <a:cubicBezTo>
                    <a:pt x="3525" y="3691"/>
                    <a:pt x="3615" y="3656"/>
                    <a:pt x="3704" y="3656"/>
                  </a:cubicBezTo>
                  <a:cubicBezTo>
                    <a:pt x="3793" y="3656"/>
                    <a:pt x="3883" y="3691"/>
                    <a:pt x="3954" y="3763"/>
                  </a:cubicBezTo>
                  <a:cubicBezTo>
                    <a:pt x="4073" y="3882"/>
                    <a:pt x="4073" y="4096"/>
                    <a:pt x="3954" y="4239"/>
                  </a:cubicBezTo>
                  <a:lnTo>
                    <a:pt x="3001" y="5192"/>
                  </a:lnTo>
                  <a:cubicBezTo>
                    <a:pt x="2930" y="5251"/>
                    <a:pt x="2841" y="5281"/>
                    <a:pt x="2751" y="5281"/>
                  </a:cubicBezTo>
                  <a:cubicBezTo>
                    <a:pt x="2662" y="5281"/>
                    <a:pt x="2573" y="5251"/>
                    <a:pt x="2501" y="5192"/>
                  </a:cubicBezTo>
                  <a:lnTo>
                    <a:pt x="1549" y="4239"/>
                  </a:lnTo>
                  <a:cubicBezTo>
                    <a:pt x="1430" y="4096"/>
                    <a:pt x="1430" y="3882"/>
                    <a:pt x="1549" y="3763"/>
                  </a:cubicBezTo>
                  <a:cubicBezTo>
                    <a:pt x="1620" y="3691"/>
                    <a:pt x="1709" y="3656"/>
                    <a:pt x="1799" y="3656"/>
                  </a:cubicBezTo>
                  <a:cubicBezTo>
                    <a:pt x="1888" y="3656"/>
                    <a:pt x="1977" y="3691"/>
                    <a:pt x="2049" y="3763"/>
                  </a:cubicBezTo>
                  <a:lnTo>
                    <a:pt x="2406" y="4120"/>
                  </a:lnTo>
                  <a:lnTo>
                    <a:pt x="2406" y="2548"/>
                  </a:lnTo>
                  <a:cubicBezTo>
                    <a:pt x="2406" y="2382"/>
                    <a:pt x="2573" y="2215"/>
                    <a:pt x="2739" y="2215"/>
                  </a:cubicBezTo>
                  <a:close/>
                  <a:moveTo>
                    <a:pt x="3906" y="6025"/>
                  </a:moveTo>
                  <a:cubicBezTo>
                    <a:pt x="4097" y="6025"/>
                    <a:pt x="4240" y="6168"/>
                    <a:pt x="4240" y="6359"/>
                  </a:cubicBezTo>
                  <a:cubicBezTo>
                    <a:pt x="4240" y="6549"/>
                    <a:pt x="4097" y="6716"/>
                    <a:pt x="3906" y="6716"/>
                  </a:cubicBezTo>
                  <a:lnTo>
                    <a:pt x="1596" y="6716"/>
                  </a:lnTo>
                  <a:cubicBezTo>
                    <a:pt x="1406" y="6716"/>
                    <a:pt x="1263" y="6549"/>
                    <a:pt x="1263" y="6359"/>
                  </a:cubicBezTo>
                  <a:cubicBezTo>
                    <a:pt x="1263" y="6168"/>
                    <a:pt x="1406" y="6025"/>
                    <a:pt x="1596" y="6025"/>
                  </a:cubicBezTo>
                  <a:close/>
                  <a:moveTo>
                    <a:pt x="215" y="0"/>
                  </a:moveTo>
                  <a:cubicBezTo>
                    <a:pt x="96" y="191"/>
                    <a:pt x="1" y="405"/>
                    <a:pt x="1" y="667"/>
                  </a:cubicBezTo>
                  <a:lnTo>
                    <a:pt x="1" y="6621"/>
                  </a:lnTo>
                  <a:cubicBezTo>
                    <a:pt x="1" y="7430"/>
                    <a:pt x="668" y="8073"/>
                    <a:pt x="1477" y="8073"/>
                  </a:cubicBezTo>
                  <a:lnTo>
                    <a:pt x="4025" y="8073"/>
                  </a:lnTo>
                  <a:cubicBezTo>
                    <a:pt x="4835" y="8073"/>
                    <a:pt x="5502" y="7430"/>
                    <a:pt x="5502" y="6621"/>
                  </a:cubicBezTo>
                  <a:lnTo>
                    <a:pt x="5502" y="667"/>
                  </a:lnTo>
                  <a:cubicBezTo>
                    <a:pt x="5502" y="429"/>
                    <a:pt x="5430" y="238"/>
                    <a:pt x="5311" y="48"/>
                  </a:cubicBezTo>
                  <a:cubicBezTo>
                    <a:pt x="5002" y="429"/>
                    <a:pt x="5121" y="262"/>
                    <a:pt x="4764" y="691"/>
                  </a:cubicBezTo>
                  <a:cubicBezTo>
                    <a:pt x="4430" y="1096"/>
                    <a:pt x="3930" y="1310"/>
                    <a:pt x="3430" y="1310"/>
                  </a:cubicBezTo>
                  <a:lnTo>
                    <a:pt x="2144" y="1310"/>
                  </a:lnTo>
                  <a:cubicBezTo>
                    <a:pt x="1596" y="1310"/>
                    <a:pt x="1072" y="1024"/>
                    <a:pt x="810" y="691"/>
                  </a:cubicBezTo>
                  <a:cubicBezTo>
                    <a:pt x="429" y="262"/>
                    <a:pt x="572" y="429"/>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21;p51">
              <a:extLst>
                <a:ext uri="{FF2B5EF4-FFF2-40B4-BE49-F238E27FC236}">
                  <a16:creationId xmlns:a16="http://schemas.microsoft.com/office/drawing/2014/main" id="{E7B887C0-43D8-E3E9-F44F-29D25B764284}"/>
                </a:ext>
              </a:extLst>
            </p:cNvPr>
            <p:cNvSpPr/>
            <p:nvPr/>
          </p:nvSpPr>
          <p:spPr>
            <a:xfrm>
              <a:off x="5440856" y="3407083"/>
              <a:ext cx="416490" cy="241898"/>
            </a:xfrm>
            <a:custGeom>
              <a:avLst/>
              <a:gdLst/>
              <a:ahLst/>
              <a:cxnLst/>
              <a:rect l="l" t="t" r="r" b="b"/>
              <a:pathLst>
                <a:path w="11646" h="6764" extrusionOk="0">
                  <a:moveTo>
                    <a:pt x="5811" y="0"/>
                  </a:moveTo>
                  <a:cubicBezTo>
                    <a:pt x="5526" y="0"/>
                    <a:pt x="5240" y="48"/>
                    <a:pt x="4954" y="143"/>
                  </a:cubicBezTo>
                  <a:cubicBezTo>
                    <a:pt x="4359" y="381"/>
                    <a:pt x="3859" y="857"/>
                    <a:pt x="3597" y="1453"/>
                  </a:cubicBezTo>
                  <a:cubicBezTo>
                    <a:pt x="3382" y="1357"/>
                    <a:pt x="3144" y="1286"/>
                    <a:pt x="2906" y="1286"/>
                  </a:cubicBezTo>
                  <a:cubicBezTo>
                    <a:pt x="2477" y="1286"/>
                    <a:pt x="2120" y="1453"/>
                    <a:pt x="1834" y="1691"/>
                  </a:cubicBezTo>
                  <a:cubicBezTo>
                    <a:pt x="1691" y="1810"/>
                    <a:pt x="1572" y="1977"/>
                    <a:pt x="1477" y="2143"/>
                  </a:cubicBezTo>
                  <a:cubicBezTo>
                    <a:pt x="1334" y="2405"/>
                    <a:pt x="1263" y="2691"/>
                    <a:pt x="1287" y="3024"/>
                  </a:cubicBezTo>
                  <a:cubicBezTo>
                    <a:pt x="596" y="3263"/>
                    <a:pt x="96" y="3858"/>
                    <a:pt x="1" y="4620"/>
                  </a:cubicBezTo>
                  <a:cubicBezTo>
                    <a:pt x="1" y="4691"/>
                    <a:pt x="1" y="4763"/>
                    <a:pt x="1" y="4834"/>
                  </a:cubicBezTo>
                  <a:cubicBezTo>
                    <a:pt x="1" y="5906"/>
                    <a:pt x="858" y="6763"/>
                    <a:pt x="1906" y="6763"/>
                  </a:cubicBezTo>
                  <a:lnTo>
                    <a:pt x="2525" y="6763"/>
                  </a:lnTo>
                  <a:lnTo>
                    <a:pt x="2525" y="4239"/>
                  </a:lnTo>
                  <a:cubicBezTo>
                    <a:pt x="2525" y="3215"/>
                    <a:pt x="3358" y="2381"/>
                    <a:pt x="4382" y="2381"/>
                  </a:cubicBezTo>
                  <a:lnTo>
                    <a:pt x="7502" y="2381"/>
                  </a:lnTo>
                  <a:cubicBezTo>
                    <a:pt x="8526" y="2381"/>
                    <a:pt x="9360" y="3215"/>
                    <a:pt x="9360" y="4239"/>
                  </a:cubicBezTo>
                  <a:lnTo>
                    <a:pt x="9360" y="6763"/>
                  </a:lnTo>
                  <a:lnTo>
                    <a:pt x="9717" y="6763"/>
                  </a:lnTo>
                  <a:cubicBezTo>
                    <a:pt x="10241" y="6763"/>
                    <a:pt x="10717" y="6549"/>
                    <a:pt x="11051" y="6216"/>
                  </a:cubicBezTo>
                  <a:cubicBezTo>
                    <a:pt x="11408" y="5858"/>
                    <a:pt x="11646" y="5382"/>
                    <a:pt x="11646" y="4834"/>
                  </a:cubicBezTo>
                  <a:cubicBezTo>
                    <a:pt x="11646" y="4763"/>
                    <a:pt x="11622" y="4691"/>
                    <a:pt x="11622" y="4620"/>
                  </a:cubicBezTo>
                  <a:cubicBezTo>
                    <a:pt x="11527" y="3882"/>
                    <a:pt x="11027" y="3263"/>
                    <a:pt x="10336" y="3024"/>
                  </a:cubicBezTo>
                  <a:cubicBezTo>
                    <a:pt x="10360" y="2691"/>
                    <a:pt x="10288" y="2405"/>
                    <a:pt x="10146" y="2143"/>
                  </a:cubicBezTo>
                  <a:cubicBezTo>
                    <a:pt x="9884" y="1643"/>
                    <a:pt x="9336" y="1286"/>
                    <a:pt x="8717" y="1286"/>
                  </a:cubicBezTo>
                  <a:cubicBezTo>
                    <a:pt x="8598" y="1286"/>
                    <a:pt x="8479" y="1310"/>
                    <a:pt x="8359" y="1334"/>
                  </a:cubicBezTo>
                  <a:cubicBezTo>
                    <a:pt x="8240" y="1357"/>
                    <a:pt x="8121" y="1405"/>
                    <a:pt x="8026" y="1453"/>
                  </a:cubicBezTo>
                  <a:cubicBezTo>
                    <a:pt x="7931" y="1262"/>
                    <a:pt x="7836" y="1072"/>
                    <a:pt x="7693" y="905"/>
                  </a:cubicBezTo>
                  <a:cubicBezTo>
                    <a:pt x="7264" y="357"/>
                    <a:pt x="6573"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3622;p51">
            <a:extLst>
              <a:ext uri="{FF2B5EF4-FFF2-40B4-BE49-F238E27FC236}">
                <a16:creationId xmlns:a16="http://schemas.microsoft.com/office/drawing/2014/main" id="{21C8A21C-71E2-D26E-E9BE-6C6C877DF74D}"/>
              </a:ext>
            </a:extLst>
          </p:cNvPr>
          <p:cNvSpPr/>
          <p:nvPr/>
        </p:nvSpPr>
        <p:spPr>
          <a:xfrm>
            <a:off x="5004884" y="3014921"/>
            <a:ext cx="526487" cy="526532"/>
          </a:xfrm>
          <a:custGeom>
            <a:avLst/>
            <a:gdLst/>
            <a:ahLst/>
            <a:cxnLst/>
            <a:rect l="l" t="t" r="r" b="b"/>
            <a:pathLst>
              <a:path w="11646" h="11647" extrusionOk="0">
                <a:moveTo>
                  <a:pt x="1691" y="1358"/>
                </a:moveTo>
                <a:cubicBezTo>
                  <a:pt x="1882" y="1358"/>
                  <a:pt x="2048" y="1525"/>
                  <a:pt x="2048" y="1715"/>
                </a:cubicBezTo>
                <a:lnTo>
                  <a:pt x="2048" y="2406"/>
                </a:lnTo>
                <a:cubicBezTo>
                  <a:pt x="2048" y="2597"/>
                  <a:pt x="1882" y="2740"/>
                  <a:pt x="1691" y="2740"/>
                </a:cubicBezTo>
                <a:cubicBezTo>
                  <a:pt x="1501" y="2740"/>
                  <a:pt x="1358" y="2597"/>
                  <a:pt x="1358" y="2406"/>
                </a:cubicBezTo>
                <a:lnTo>
                  <a:pt x="1358" y="1715"/>
                </a:lnTo>
                <a:cubicBezTo>
                  <a:pt x="1358" y="1525"/>
                  <a:pt x="1501" y="1358"/>
                  <a:pt x="1691" y="1358"/>
                </a:cubicBezTo>
                <a:close/>
                <a:moveTo>
                  <a:pt x="5811" y="1358"/>
                </a:moveTo>
                <a:cubicBezTo>
                  <a:pt x="6002" y="1358"/>
                  <a:pt x="6168" y="1525"/>
                  <a:pt x="6168" y="1715"/>
                </a:cubicBezTo>
                <a:lnTo>
                  <a:pt x="6168" y="2406"/>
                </a:lnTo>
                <a:cubicBezTo>
                  <a:pt x="6168" y="2597"/>
                  <a:pt x="6002" y="2740"/>
                  <a:pt x="5811" y="2740"/>
                </a:cubicBezTo>
                <a:cubicBezTo>
                  <a:pt x="5621" y="2740"/>
                  <a:pt x="5478" y="2597"/>
                  <a:pt x="5478" y="2406"/>
                </a:cubicBezTo>
                <a:lnTo>
                  <a:pt x="5478" y="1715"/>
                </a:lnTo>
                <a:cubicBezTo>
                  <a:pt x="5478" y="1525"/>
                  <a:pt x="5621" y="1358"/>
                  <a:pt x="5811" y="1358"/>
                </a:cubicBezTo>
                <a:close/>
                <a:moveTo>
                  <a:pt x="9931" y="1358"/>
                </a:moveTo>
                <a:cubicBezTo>
                  <a:pt x="10121" y="1358"/>
                  <a:pt x="10264" y="1525"/>
                  <a:pt x="10264" y="1715"/>
                </a:cubicBezTo>
                <a:lnTo>
                  <a:pt x="10264" y="2406"/>
                </a:lnTo>
                <a:cubicBezTo>
                  <a:pt x="10264" y="2597"/>
                  <a:pt x="10121" y="2740"/>
                  <a:pt x="9931" y="2740"/>
                </a:cubicBezTo>
                <a:cubicBezTo>
                  <a:pt x="9740" y="2740"/>
                  <a:pt x="9598" y="2597"/>
                  <a:pt x="9598" y="2406"/>
                </a:cubicBezTo>
                <a:lnTo>
                  <a:pt x="9598" y="1715"/>
                </a:lnTo>
                <a:cubicBezTo>
                  <a:pt x="9598" y="1525"/>
                  <a:pt x="9740" y="1358"/>
                  <a:pt x="9931" y="1358"/>
                </a:cubicBezTo>
                <a:close/>
                <a:moveTo>
                  <a:pt x="1691" y="3430"/>
                </a:moveTo>
                <a:cubicBezTo>
                  <a:pt x="1882" y="3430"/>
                  <a:pt x="2048" y="3597"/>
                  <a:pt x="2048" y="3764"/>
                </a:cubicBezTo>
                <a:lnTo>
                  <a:pt x="2048" y="4478"/>
                </a:lnTo>
                <a:cubicBezTo>
                  <a:pt x="2048" y="4668"/>
                  <a:pt x="1882" y="4811"/>
                  <a:pt x="1691" y="4811"/>
                </a:cubicBezTo>
                <a:cubicBezTo>
                  <a:pt x="1501" y="4811"/>
                  <a:pt x="1358" y="4668"/>
                  <a:pt x="1358" y="4478"/>
                </a:cubicBezTo>
                <a:lnTo>
                  <a:pt x="1358" y="3764"/>
                </a:lnTo>
                <a:cubicBezTo>
                  <a:pt x="1358" y="3597"/>
                  <a:pt x="1501" y="3430"/>
                  <a:pt x="1691" y="3430"/>
                </a:cubicBezTo>
                <a:close/>
                <a:moveTo>
                  <a:pt x="5811" y="3430"/>
                </a:moveTo>
                <a:cubicBezTo>
                  <a:pt x="6002" y="3430"/>
                  <a:pt x="6168" y="3597"/>
                  <a:pt x="6168" y="3764"/>
                </a:cubicBezTo>
                <a:lnTo>
                  <a:pt x="6168" y="4478"/>
                </a:lnTo>
                <a:cubicBezTo>
                  <a:pt x="6168" y="4668"/>
                  <a:pt x="6002" y="4811"/>
                  <a:pt x="5811" y="4811"/>
                </a:cubicBezTo>
                <a:cubicBezTo>
                  <a:pt x="5621" y="4811"/>
                  <a:pt x="5478" y="4668"/>
                  <a:pt x="5478" y="4478"/>
                </a:cubicBezTo>
                <a:lnTo>
                  <a:pt x="5478" y="3764"/>
                </a:lnTo>
                <a:cubicBezTo>
                  <a:pt x="5478" y="3597"/>
                  <a:pt x="5621" y="3430"/>
                  <a:pt x="5811" y="3430"/>
                </a:cubicBezTo>
                <a:close/>
                <a:moveTo>
                  <a:pt x="9931" y="3430"/>
                </a:moveTo>
                <a:cubicBezTo>
                  <a:pt x="10121" y="3430"/>
                  <a:pt x="10264" y="3597"/>
                  <a:pt x="10264" y="3764"/>
                </a:cubicBezTo>
                <a:lnTo>
                  <a:pt x="10264" y="4478"/>
                </a:lnTo>
                <a:cubicBezTo>
                  <a:pt x="10264" y="4668"/>
                  <a:pt x="10121" y="4811"/>
                  <a:pt x="9931" y="4811"/>
                </a:cubicBezTo>
                <a:cubicBezTo>
                  <a:pt x="9740" y="4811"/>
                  <a:pt x="9598" y="4668"/>
                  <a:pt x="9598" y="4478"/>
                </a:cubicBezTo>
                <a:lnTo>
                  <a:pt x="9598" y="3764"/>
                </a:lnTo>
                <a:cubicBezTo>
                  <a:pt x="9598" y="3597"/>
                  <a:pt x="9740" y="3430"/>
                  <a:pt x="9931" y="3430"/>
                </a:cubicBezTo>
                <a:close/>
                <a:moveTo>
                  <a:pt x="1691" y="5502"/>
                </a:moveTo>
                <a:cubicBezTo>
                  <a:pt x="1882" y="5502"/>
                  <a:pt x="2048" y="5645"/>
                  <a:pt x="2048" y="5835"/>
                </a:cubicBezTo>
                <a:cubicBezTo>
                  <a:pt x="2048" y="6026"/>
                  <a:pt x="1882" y="6193"/>
                  <a:pt x="1691" y="6193"/>
                </a:cubicBezTo>
                <a:cubicBezTo>
                  <a:pt x="1501" y="6193"/>
                  <a:pt x="1358" y="6026"/>
                  <a:pt x="1358" y="5835"/>
                </a:cubicBezTo>
                <a:cubicBezTo>
                  <a:pt x="1358" y="5645"/>
                  <a:pt x="1501" y="5502"/>
                  <a:pt x="1691" y="5502"/>
                </a:cubicBezTo>
                <a:close/>
                <a:moveTo>
                  <a:pt x="5811" y="5502"/>
                </a:moveTo>
                <a:cubicBezTo>
                  <a:pt x="6002" y="5502"/>
                  <a:pt x="6168" y="5645"/>
                  <a:pt x="6168" y="5835"/>
                </a:cubicBezTo>
                <a:cubicBezTo>
                  <a:pt x="6168" y="6026"/>
                  <a:pt x="6002" y="6193"/>
                  <a:pt x="5811" y="6193"/>
                </a:cubicBezTo>
                <a:cubicBezTo>
                  <a:pt x="5621" y="6193"/>
                  <a:pt x="5478" y="6026"/>
                  <a:pt x="5478" y="5835"/>
                </a:cubicBezTo>
                <a:cubicBezTo>
                  <a:pt x="5478" y="5645"/>
                  <a:pt x="5621" y="5502"/>
                  <a:pt x="5811" y="5502"/>
                </a:cubicBezTo>
                <a:close/>
                <a:moveTo>
                  <a:pt x="9931" y="5502"/>
                </a:moveTo>
                <a:cubicBezTo>
                  <a:pt x="10121" y="5502"/>
                  <a:pt x="10264" y="5645"/>
                  <a:pt x="10264" y="5835"/>
                </a:cubicBezTo>
                <a:cubicBezTo>
                  <a:pt x="10264" y="6026"/>
                  <a:pt x="10121" y="6193"/>
                  <a:pt x="9931" y="6193"/>
                </a:cubicBezTo>
                <a:cubicBezTo>
                  <a:pt x="9740" y="6193"/>
                  <a:pt x="9598" y="6026"/>
                  <a:pt x="9598" y="5835"/>
                </a:cubicBezTo>
                <a:cubicBezTo>
                  <a:pt x="9598" y="5645"/>
                  <a:pt x="9740" y="5502"/>
                  <a:pt x="9931" y="5502"/>
                </a:cubicBezTo>
                <a:close/>
                <a:moveTo>
                  <a:pt x="4120" y="4121"/>
                </a:moveTo>
                <a:lnTo>
                  <a:pt x="4120" y="6740"/>
                </a:lnTo>
                <a:cubicBezTo>
                  <a:pt x="4120" y="7193"/>
                  <a:pt x="4477" y="7550"/>
                  <a:pt x="4906" y="7550"/>
                </a:cubicBezTo>
                <a:lnTo>
                  <a:pt x="5478" y="7550"/>
                </a:lnTo>
                <a:lnTo>
                  <a:pt x="5478" y="9669"/>
                </a:lnTo>
                <a:cubicBezTo>
                  <a:pt x="5192" y="9765"/>
                  <a:pt x="4954" y="10003"/>
                  <a:pt x="4858" y="10289"/>
                </a:cubicBezTo>
                <a:lnTo>
                  <a:pt x="2668" y="10289"/>
                </a:lnTo>
                <a:cubicBezTo>
                  <a:pt x="2572" y="10003"/>
                  <a:pt x="2334" y="9765"/>
                  <a:pt x="2048" y="9669"/>
                </a:cubicBezTo>
                <a:lnTo>
                  <a:pt x="2048" y="7550"/>
                </a:lnTo>
                <a:lnTo>
                  <a:pt x="2596" y="7550"/>
                </a:lnTo>
                <a:cubicBezTo>
                  <a:pt x="3049" y="7550"/>
                  <a:pt x="3406" y="7193"/>
                  <a:pt x="3406" y="6740"/>
                </a:cubicBezTo>
                <a:lnTo>
                  <a:pt x="3406" y="4121"/>
                </a:lnTo>
                <a:close/>
                <a:moveTo>
                  <a:pt x="8240" y="4121"/>
                </a:moveTo>
                <a:lnTo>
                  <a:pt x="8240" y="6740"/>
                </a:lnTo>
                <a:cubicBezTo>
                  <a:pt x="8240" y="7193"/>
                  <a:pt x="8597" y="7550"/>
                  <a:pt x="9026" y="7550"/>
                </a:cubicBezTo>
                <a:lnTo>
                  <a:pt x="9598" y="7550"/>
                </a:lnTo>
                <a:lnTo>
                  <a:pt x="9598" y="9669"/>
                </a:lnTo>
                <a:cubicBezTo>
                  <a:pt x="9312" y="9765"/>
                  <a:pt x="9074" y="10003"/>
                  <a:pt x="8978" y="10289"/>
                </a:cubicBezTo>
                <a:lnTo>
                  <a:pt x="6787" y="10289"/>
                </a:lnTo>
                <a:cubicBezTo>
                  <a:pt x="6668" y="10003"/>
                  <a:pt x="6454" y="9765"/>
                  <a:pt x="6168" y="9669"/>
                </a:cubicBezTo>
                <a:lnTo>
                  <a:pt x="6168" y="7550"/>
                </a:lnTo>
                <a:lnTo>
                  <a:pt x="6716" y="7550"/>
                </a:lnTo>
                <a:cubicBezTo>
                  <a:pt x="7168" y="7550"/>
                  <a:pt x="7526" y="7193"/>
                  <a:pt x="7526" y="6740"/>
                </a:cubicBezTo>
                <a:lnTo>
                  <a:pt x="7526" y="4121"/>
                </a:lnTo>
                <a:close/>
                <a:moveTo>
                  <a:pt x="810" y="1"/>
                </a:moveTo>
                <a:cubicBezTo>
                  <a:pt x="358" y="1"/>
                  <a:pt x="0" y="358"/>
                  <a:pt x="0" y="811"/>
                </a:cubicBezTo>
                <a:lnTo>
                  <a:pt x="0" y="6740"/>
                </a:lnTo>
                <a:cubicBezTo>
                  <a:pt x="0" y="7193"/>
                  <a:pt x="358" y="7550"/>
                  <a:pt x="810" y="7550"/>
                </a:cubicBezTo>
                <a:lnTo>
                  <a:pt x="1358" y="7550"/>
                </a:lnTo>
                <a:lnTo>
                  <a:pt x="1358" y="9669"/>
                </a:lnTo>
                <a:cubicBezTo>
                  <a:pt x="953" y="9789"/>
                  <a:pt x="667" y="10170"/>
                  <a:pt x="667" y="10622"/>
                </a:cubicBezTo>
                <a:cubicBezTo>
                  <a:pt x="667" y="11194"/>
                  <a:pt x="1143" y="11646"/>
                  <a:pt x="1691" y="11646"/>
                </a:cubicBezTo>
                <a:cubicBezTo>
                  <a:pt x="2144" y="11646"/>
                  <a:pt x="2525" y="11360"/>
                  <a:pt x="2668" y="10955"/>
                </a:cubicBezTo>
                <a:lnTo>
                  <a:pt x="4858" y="10955"/>
                </a:lnTo>
                <a:cubicBezTo>
                  <a:pt x="5001" y="11360"/>
                  <a:pt x="5382" y="11646"/>
                  <a:pt x="5811" y="11646"/>
                </a:cubicBezTo>
                <a:cubicBezTo>
                  <a:pt x="6264" y="11646"/>
                  <a:pt x="6645" y="11360"/>
                  <a:pt x="6787" y="10955"/>
                </a:cubicBezTo>
                <a:lnTo>
                  <a:pt x="8978" y="10955"/>
                </a:lnTo>
                <a:cubicBezTo>
                  <a:pt x="9097" y="11360"/>
                  <a:pt x="9478" y="11646"/>
                  <a:pt x="9931" y="11646"/>
                </a:cubicBezTo>
                <a:cubicBezTo>
                  <a:pt x="10503" y="11646"/>
                  <a:pt x="10955" y="11194"/>
                  <a:pt x="10955" y="10622"/>
                </a:cubicBezTo>
                <a:cubicBezTo>
                  <a:pt x="10955" y="10170"/>
                  <a:pt x="10669" y="9789"/>
                  <a:pt x="10264" y="9669"/>
                </a:cubicBezTo>
                <a:lnTo>
                  <a:pt x="10264" y="7550"/>
                </a:lnTo>
                <a:lnTo>
                  <a:pt x="10836" y="7550"/>
                </a:lnTo>
                <a:cubicBezTo>
                  <a:pt x="11288" y="7550"/>
                  <a:pt x="11646" y="7193"/>
                  <a:pt x="11646" y="6740"/>
                </a:cubicBezTo>
                <a:lnTo>
                  <a:pt x="11646" y="811"/>
                </a:lnTo>
                <a:cubicBezTo>
                  <a:pt x="11646" y="358"/>
                  <a:pt x="11288" y="1"/>
                  <a:pt x="10836" y="1"/>
                </a:cubicBezTo>
                <a:lnTo>
                  <a:pt x="9026" y="1"/>
                </a:lnTo>
                <a:cubicBezTo>
                  <a:pt x="8597" y="1"/>
                  <a:pt x="8216" y="358"/>
                  <a:pt x="8216" y="811"/>
                </a:cubicBezTo>
                <a:lnTo>
                  <a:pt x="8216" y="3430"/>
                </a:lnTo>
                <a:lnTo>
                  <a:pt x="7526" y="3430"/>
                </a:lnTo>
                <a:lnTo>
                  <a:pt x="7526" y="811"/>
                </a:lnTo>
                <a:cubicBezTo>
                  <a:pt x="7526" y="358"/>
                  <a:pt x="7168" y="1"/>
                  <a:pt x="6716" y="1"/>
                </a:cubicBezTo>
                <a:lnTo>
                  <a:pt x="4906" y="1"/>
                </a:lnTo>
                <a:cubicBezTo>
                  <a:pt x="4477" y="1"/>
                  <a:pt x="4120" y="358"/>
                  <a:pt x="4120" y="811"/>
                </a:cubicBezTo>
                <a:lnTo>
                  <a:pt x="4120" y="3430"/>
                </a:lnTo>
                <a:lnTo>
                  <a:pt x="3406" y="3430"/>
                </a:lnTo>
                <a:lnTo>
                  <a:pt x="3406" y="811"/>
                </a:lnTo>
                <a:cubicBezTo>
                  <a:pt x="3406" y="358"/>
                  <a:pt x="3049" y="1"/>
                  <a:pt x="2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89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9952654B-EC2A-3404-7880-5B6F7EDCE4F4}"/>
            </a:ext>
          </a:extLst>
        </p:cNvPr>
        <p:cNvGrpSpPr/>
        <p:nvPr/>
      </p:nvGrpSpPr>
      <p:grpSpPr>
        <a:xfrm>
          <a:off x="0" y="0"/>
          <a:ext cx="0" cy="0"/>
          <a:chOff x="0" y="0"/>
          <a:chExt cx="0" cy="0"/>
        </a:xfrm>
      </p:grpSpPr>
      <p:sp>
        <p:nvSpPr>
          <p:cNvPr id="2" name="Google Shape;3159;p44">
            <a:extLst>
              <a:ext uri="{FF2B5EF4-FFF2-40B4-BE49-F238E27FC236}">
                <a16:creationId xmlns:a16="http://schemas.microsoft.com/office/drawing/2014/main" id="{FCDFE220-1340-B4ED-847A-6C717F8D1FD3}"/>
              </a:ext>
            </a:extLst>
          </p:cNvPr>
          <p:cNvSpPr txBox="1">
            <a:spLocks noGrp="1"/>
          </p:cNvSpPr>
          <p:nvPr>
            <p:ph type="title"/>
          </p:nvPr>
        </p:nvSpPr>
        <p:spPr>
          <a:xfrm>
            <a:off x="1279858" y="171295"/>
            <a:ext cx="126011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000" dirty="0">
                <a:solidFill>
                  <a:schemeClr val="accent2"/>
                </a:solidFill>
              </a:rPr>
              <a:t>Grid</a:t>
            </a:r>
            <a:endParaRPr sz="4000" dirty="0">
              <a:solidFill>
                <a:schemeClr val="accent2"/>
              </a:solidFill>
            </a:endParaRPr>
          </a:p>
        </p:txBody>
      </p:sp>
      <p:pic>
        <p:nvPicPr>
          <p:cNvPr id="6" name="Picture 5">
            <a:extLst>
              <a:ext uri="{FF2B5EF4-FFF2-40B4-BE49-F238E27FC236}">
                <a16:creationId xmlns:a16="http://schemas.microsoft.com/office/drawing/2014/main" id="{8A1CF868-9271-8585-95CC-CE114BD1869E}"/>
              </a:ext>
            </a:extLst>
          </p:cNvPr>
          <p:cNvPicPr>
            <a:picLocks noChangeAspect="1"/>
          </p:cNvPicPr>
          <p:nvPr/>
        </p:nvPicPr>
        <p:blipFill>
          <a:blip r:embed="rId3"/>
          <a:stretch>
            <a:fillRect/>
          </a:stretch>
        </p:blipFill>
        <p:spPr>
          <a:xfrm>
            <a:off x="3672347" y="363024"/>
            <a:ext cx="5116295" cy="2208726"/>
          </a:xfrm>
          <a:prstGeom prst="rect">
            <a:avLst/>
          </a:prstGeom>
        </p:spPr>
      </p:pic>
      <p:pic>
        <p:nvPicPr>
          <p:cNvPr id="8" name="Picture 7">
            <a:extLst>
              <a:ext uri="{FF2B5EF4-FFF2-40B4-BE49-F238E27FC236}">
                <a16:creationId xmlns:a16="http://schemas.microsoft.com/office/drawing/2014/main" id="{507595BF-B669-6FB8-5CDB-0AAE9C3A5446}"/>
              </a:ext>
            </a:extLst>
          </p:cNvPr>
          <p:cNvPicPr>
            <a:picLocks noChangeAspect="1"/>
          </p:cNvPicPr>
          <p:nvPr/>
        </p:nvPicPr>
        <p:blipFill>
          <a:blip r:embed="rId4"/>
          <a:stretch>
            <a:fillRect/>
          </a:stretch>
        </p:blipFill>
        <p:spPr>
          <a:xfrm>
            <a:off x="3672347" y="2726608"/>
            <a:ext cx="5116295" cy="2320550"/>
          </a:xfrm>
          <a:prstGeom prst="rect">
            <a:avLst/>
          </a:prstGeom>
        </p:spPr>
      </p:pic>
      <p:sp>
        <p:nvSpPr>
          <p:cNvPr id="9" name="Google Shape;3017;p41">
            <a:extLst>
              <a:ext uri="{FF2B5EF4-FFF2-40B4-BE49-F238E27FC236}">
                <a16:creationId xmlns:a16="http://schemas.microsoft.com/office/drawing/2014/main" id="{B592D2AA-C0EA-35F3-3A41-4DF837E8B65D}"/>
              </a:ext>
            </a:extLst>
          </p:cNvPr>
          <p:cNvSpPr txBox="1">
            <a:spLocks/>
          </p:cNvSpPr>
          <p:nvPr/>
        </p:nvSpPr>
        <p:spPr>
          <a:xfrm>
            <a:off x="458611" y="1278298"/>
            <a:ext cx="2902607"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200" dirty="0">
                <a:solidFill>
                  <a:schemeClr val="accent6"/>
                </a:solidFill>
                <a:latin typeface="+mn-lt"/>
              </a:rPr>
              <a:t>- </a:t>
            </a:r>
            <a:r>
              <a:rPr lang="en-US" sz="2200" dirty="0">
                <a:solidFill>
                  <a:schemeClr val="accent6"/>
                </a:solidFill>
                <a:latin typeface="+mn-lt"/>
              </a:rPr>
              <a:t>S</a:t>
            </a:r>
            <a:r>
              <a:rPr lang="vi-VN" sz="2200" dirty="0">
                <a:solidFill>
                  <a:schemeClr val="accent6"/>
                </a:solidFill>
                <a:latin typeface="+mn-lt"/>
              </a:rPr>
              <a:t>ắp xếp các thành phần theo hàng và cột. </a:t>
            </a:r>
          </a:p>
          <a:p>
            <a:pPr algn="just"/>
            <a:endParaRPr lang="en-US" sz="2200" dirty="0">
              <a:solidFill>
                <a:schemeClr val="accent6"/>
              </a:solidFill>
              <a:latin typeface="+mn-lt"/>
            </a:endParaRPr>
          </a:p>
          <a:p>
            <a:pPr algn="just"/>
            <a:r>
              <a:rPr lang="vi-VN" sz="2200" dirty="0">
                <a:solidFill>
                  <a:schemeClr val="accent6"/>
                </a:solidFill>
                <a:latin typeface="+mn-lt"/>
              </a:rPr>
              <a:t>- Có</a:t>
            </a:r>
            <a:r>
              <a:rPr lang="en-US" sz="2200" dirty="0">
                <a:solidFill>
                  <a:schemeClr val="accent6"/>
                </a:solidFill>
                <a:latin typeface="+mn-lt"/>
              </a:rPr>
              <a:t> </a:t>
            </a:r>
            <a:r>
              <a:rPr lang="vi-VN" sz="2200" dirty="0">
                <a:solidFill>
                  <a:schemeClr val="accent6"/>
                </a:solidFill>
                <a:latin typeface="+mn-lt"/>
              </a:rPr>
              <a:t>thể định nghĩa số lượng hàng và cột tùy ý</a:t>
            </a:r>
          </a:p>
        </p:txBody>
      </p:sp>
    </p:spTree>
    <p:extLst>
      <p:ext uri="{BB962C8B-B14F-4D97-AF65-F5344CB8AC3E}">
        <p14:creationId xmlns:p14="http://schemas.microsoft.com/office/powerpoint/2010/main" val="57480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120BC006-CF06-1A1B-9417-FB7BFB1EB184}"/>
            </a:ext>
          </a:extLst>
        </p:cNvPr>
        <p:cNvGrpSpPr/>
        <p:nvPr/>
      </p:nvGrpSpPr>
      <p:grpSpPr>
        <a:xfrm>
          <a:off x="0" y="0"/>
          <a:ext cx="0" cy="0"/>
          <a:chOff x="0" y="0"/>
          <a:chExt cx="0" cy="0"/>
        </a:xfrm>
      </p:grpSpPr>
      <p:sp>
        <p:nvSpPr>
          <p:cNvPr id="2" name="Google Shape;3159;p44">
            <a:extLst>
              <a:ext uri="{FF2B5EF4-FFF2-40B4-BE49-F238E27FC236}">
                <a16:creationId xmlns:a16="http://schemas.microsoft.com/office/drawing/2014/main" id="{10FD6A36-4E82-68E5-4EEA-F45A26D54F54}"/>
              </a:ext>
            </a:extLst>
          </p:cNvPr>
          <p:cNvSpPr txBox="1">
            <a:spLocks noGrp="1"/>
          </p:cNvSpPr>
          <p:nvPr>
            <p:ph type="title"/>
          </p:nvPr>
        </p:nvSpPr>
        <p:spPr>
          <a:xfrm>
            <a:off x="830032" y="149172"/>
            <a:ext cx="312253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600" dirty="0">
                <a:solidFill>
                  <a:schemeClr val="accent2"/>
                </a:solidFill>
              </a:rPr>
              <a:t>StackPanel</a:t>
            </a:r>
            <a:endParaRPr sz="3600" dirty="0">
              <a:solidFill>
                <a:schemeClr val="accent2"/>
              </a:solidFill>
            </a:endParaRPr>
          </a:p>
        </p:txBody>
      </p:sp>
      <p:sp>
        <p:nvSpPr>
          <p:cNvPr id="9" name="Google Shape;3017;p41">
            <a:extLst>
              <a:ext uri="{FF2B5EF4-FFF2-40B4-BE49-F238E27FC236}">
                <a16:creationId xmlns:a16="http://schemas.microsoft.com/office/drawing/2014/main" id="{85F81236-ED04-9EAB-1837-09EABF22C808}"/>
              </a:ext>
            </a:extLst>
          </p:cNvPr>
          <p:cNvSpPr txBox="1">
            <a:spLocks/>
          </p:cNvSpPr>
          <p:nvPr/>
        </p:nvSpPr>
        <p:spPr>
          <a:xfrm>
            <a:off x="480734" y="1278298"/>
            <a:ext cx="2902607"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200" dirty="0">
                <a:solidFill>
                  <a:schemeClr val="accent6"/>
                </a:solidFill>
                <a:latin typeface="+mn-lt"/>
              </a:rPr>
              <a:t>- Sắp xếp các thành phần theo chiều dọc hoặc chiều ngang. </a:t>
            </a:r>
          </a:p>
          <a:p>
            <a:pPr algn="just"/>
            <a:endParaRPr lang="vi-VN" sz="2200" dirty="0">
              <a:solidFill>
                <a:schemeClr val="accent6"/>
              </a:solidFill>
              <a:latin typeface="+mn-lt"/>
            </a:endParaRPr>
          </a:p>
          <a:p>
            <a:pPr algn="just"/>
            <a:r>
              <a:rPr lang="vi-VN" sz="2200" dirty="0">
                <a:solidFill>
                  <a:schemeClr val="accent6"/>
                </a:solidFill>
                <a:latin typeface="+mn-lt"/>
              </a:rPr>
              <a:t>- Các thành phần sẽ được xếp chồng lên nhau.</a:t>
            </a:r>
          </a:p>
        </p:txBody>
      </p:sp>
      <p:pic>
        <p:nvPicPr>
          <p:cNvPr id="4" name="Picture 3">
            <a:extLst>
              <a:ext uri="{FF2B5EF4-FFF2-40B4-BE49-F238E27FC236}">
                <a16:creationId xmlns:a16="http://schemas.microsoft.com/office/drawing/2014/main" id="{B716FB29-4F92-FCC8-200E-DE10F7AF4E1E}"/>
              </a:ext>
            </a:extLst>
          </p:cNvPr>
          <p:cNvPicPr>
            <a:picLocks noChangeAspect="1"/>
          </p:cNvPicPr>
          <p:nvPr/>
        </p:nvPicPr>
        <p:blipFill>
          <a:blip r:embed="rId3"/>
          <a:stretch>
            <a:fillRect/>
          </a:stretch>
        </p:blipFill>
        <p:spPr>
          <a:xfrm>
            <a:off x="3515565" y="671052"/>
            <a:ext cx="5103230" cy="1092065"/>
          </a:xfrm>
          <a:prstGeom prst="rect">
            <a:avLst/>
          </a:prstGeom>
        </p:spPr>
      </p:pic>
      <p:pic>
        <p:nvPicPr>
          <p:cNvPr id="7" name="Picture 6">
            <a:extLst>
              <a:ext uri="{FF2B5EF4-FFF2-40B4-BE49-F238E27FC236}">
                <a16:creationId xmlns:a16="http://schemas.microsoft.com/office/drawing/2014/main" id="{E3AE7BF5-9962-A637-30D8-5835913B28C6}"/>
              </a:ext>
            </a:extLst>
          </p:cNvPr>
          <p:cNvPicPr>
            <a:picLocks noChangeAspect="1"/>
          </p:cNvPicPr>
          <p:nvPr/>
        </p:nvPicPr>
        <p:blipFill>
          <a:blip r:embed="rId4"/>
          <a:stretch>
            <a:fillRect/>
          </a:stretch>
        </p:blipFill>
        <p:spPr>
          <a:xfrm>
            <a:off x="3512952" y="1998141"/>
            <a:ext cx="5105842" cy="2895851"/>
          </a:xfrm>
          <a:prstGeom prst="rect">
            <a:avLst/>
          </a:prstGeom>
        </p:spPr>
      </p:pic>
    </p:spTree>
    <p:extLst>
      <p:ext uri="{BB962C8B-B14F-4D97-AF65-F5344CB8AC3E}">
        <p14:creationId xmlns:p14="http://schemas.microsoft.com/office/powerpoint/2010/main" val="279301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E67EB45D-06A0-1631-B8A4-7E108BB83E30}"/>
            </a:ext>
          </a:extLst>
        </p:cNvPr>
        <p:cNvGrpSpPr/>
        <p:nvPr/>
      </p:nvGrpSpPr>
      <p:grpSpPr>
        <a:xfrm>
          <a:off x="0" y="0"/>
          <a:ext cx="0" cy="0"/>
          <a:chOff x="0" y="0"/>
          <a:chExt cx="0" cy="0"/>
        </a:xfrm>
      </p:grpSpPr>
      <p:sp>
        <p:nvSpPr>
          <p:cNvPr id="2" name="Google Shape;3159;p44">
            <a:extLst>
              <a:ext uri="{FF2B5EF4-FFF2-40B4-BE49-F238E27FC236}">
                <a16:creationId xmlns:a16="http://schemas.microsoft.com/office/drawing/2014/main" id="{C2DB333A-F025-B81D-A728-0A2237A4110D}"/>
              </a:ext>
            </a:extLst>
          </p:cNvPr>
          <p:cNvSpPr txBox="1">
            <a:spLocks noGrp="1"/>
          </p:cNvSpPr>
          <p:nvPr>
            <p:ph type="title"/>
          </p:nvPr>
        </p:nvSpPr>
        <p:spPr>
          <a:xfrm>
            <a:off x="830032" y="149172"/>
            <a:ext cx="312253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accent2"/>
                </a:solidFill>
              </a:rPr>
              <a:t>Wrap</a:t>
            </a:r>
            <a:r>
              <a:rPr lang="vi-VN" sz="3600" dirty="0">
                <a:solidFill>
                  <a:schemeClr val="accent2"/>
                </a:solidFill>
              </a:rPr>
              <a:t>Panel</a:t>
            </a:r>
            <a:endParaRPr sz="3600" dirty="0">
              <a:solidFill>
                <a:schemeClr val="accent2"/>
              </a:solidFill>
            </a:endParaRPr>
          </a:p>
        </p:txBody>
      </p:sp>
      <p:sp>
        <p:nvSpPr>
          <p:cNvPr id="9" name="Google Shape;3017;p41">
            <a:extLst>
              <a:ext uri="{FF2B5EF4-FFF2-40B4-BE49-F238E27FC236}">
                <a16:creationId xmlns:a16="http://schemas.microsoft.com/office/drawing/2014/main" id="{24B6369B-C141-13CD-AF1E-DC96059A9015}"/>
              </a:ext>
            </a:extLst>
          </p:cNvPr>
          <p:cNvSpPr txBox="1">
            <a:spLocks/>
          </p:cNvSpPr>
          <p:nvPr/>
        </p:nvSpPr>
        <p:spPr>
          <a:xfrm>
            <a:off x="480734" y="1278298"/>
            <a:ext cx="2902607"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200" dirty="0">
                <a:solidFill>
                  <a:schemeClr val="accent6"/>
                </a:solidFill>
                <a:latin typeface="+mn-lt"/>
              </a:rPr>
              <a:t>- Sắp xếp các thành phần theo chiều ngang. </a:t>
            </a:r>
          </a:p>
          <a:p>
            <a:pPr algn="just"/>
            <a:endParaRPr lang="vi-VN" sz="2200" dirty="0">
              <a:solidFill>
                <a:schemeClr val="accent6"/>
              </a:solidFill>
              <a:latin typeface="+mn-lt"/>
            </a:endParaRPr>
          </a:p>
          <a:p>
            <a:pPr algn="just"/>
            <a:r>
              <a:rPr lang="vi-VN" sz="2200" dirty="0">
                <a:solidFill>
                  <a:schemeClr val="accent6"/>
                </a:solidFill>
                <a:latin typeface="+mn-lt"/>
              </a:rPr>
              <a:t>- Đồng thời tự động xuống dòng khi không còn không gian</a:t>
            </a:r>
          </a:p>
        </p:txBody>
      </p:sp>
      <p:pic>
        <p:nvPicPr>
          <p:cNvPr id="5" name="Picture 4">
            <a:extLst>
              <a:ext uri="{FF2B5EF4-FFF2-40B4-BE49-F238E27FC236}">
                <a16:creationId xmlns:a16="http://schemas.microsoft.com/office/drawing/2014/main" id="{737468FE-C308-428E-366E-CA9C8F8DB3B0}"/>
              </a:ext>
            </a:extLst>
          </p:cNvPr>
          <p:cNvPicPr>
            <a:picLocks noChangeAspect="1"/>
          </p:cNvPicPr>
          <p:nvPr/>
        </p:nvPicPr>
        <p:blipFill>
          <a:blip r:embed="rId3"/>
          <a:stretch>
            <a:fillRect/>
          </a:stretch>
        </p:blipFill>
        <p:spPr>
          <a:xfrm>
            <a:off x="3508360" y="634181"/>
            <a:ext cx="5110434" cy="977649"/>
          </a:xfrm>
          <a:prstGeom prst="rect">
            <a:avLst/>
          </a:prstGeom>
        </p:spPr>
      </p:pic>
      <p:pic>
        <p:nvPicPr>
          <p:cNvPr id="8" name="Picture 7">
            <a:extLst>
              <a:ext uri="{FF2B5EF4-FFF2-40B4-BE49-F238E27FC236}">
                <a16:creationId xmlns:a16="http://schemas.microsoft.com/office/drawing/2014/main" id="{4FAF7E4E-04FF-D178-5A46-4BB0C6DE6004}"/>
              </a:ext>
            </a:extLst>
          </p:cNvPr>
          <p:cNvPicPr>
            <a:picLocks noChangeAspect="1"/>
          </p:cNvPicPr>
          <p:nvPr/>
        </p:nvPicPr>
        <p:blipFill>
          <a:blip r:embed="rId4"/>
          <a:stretch>
            <a:fillRect/>
          </a:stretch>
        </p:blipFill>
        <p:spPr>
          <a:xfrm>
            <a:off x="3938931" y="1705434"/>
            <a:ext cx="4249292" cy="3229972"/>
          </a:xfrm>
          <a:prstGeom prst="rect">
            <a:avLst/>
          </a:prstGeom>
        </p:spPr>
      </p:pic>
    </p:spTree>
    <p:extLst>
      <p:ext uri="{BB962C8B-B14F-4D97-AF65-F5344CB8AC3E}">
        <p14:creationId xmlns:p14="http://schemas.microsoft.com/office/powerpoint/2010/main" val="225987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2DBD29D8-B9B3-0EA8-0301-274B7FB02537}"/>
            </a:ext>
          </a:extLst>
        </p:cNvPr>
        <p:cNvGrpSpPr/>
        <p:nvPr/>
      </p:nvGrpSpPr>
      <p:grpSpPr>
        <a:xfrm>
          <a:off x="0" y="0"/>
          <a:ext cx="0" cy="0"/>
          <a:chOff x="0" y="0"/>
          <a:chExt cx="0" cy="0"/>
        </a:xfrm>
      </p:grpSpPr>
      <p:sp>
        <p:nvSpPr>
          <p:cNvPr id="2" name="Google Shape;3159;p44">
            <a:extLst>
              <a:ext uri="{FF2B5EF4-FFF2-40B4-BE49-F238E27FC236}">
                <a16:creationId xmlns:a16="http://schemas.microsoft.com/office/drawing/2014/main" id="{503B7A2A-B6CF-7915-8395-6E294C193319}"/>
              </a:ext>
            </a:extLst>
          </p:cNvPr>
          <p:cNvSpPr txBox="1">
            <a:spLocks noGrp="1"/>
          </p:cNvSpPr>
          <p:nvPr>
            <p:ph type="title"/>
          </p:nvPr>
        </p:nvSpPr>
        <p:spPr>
          <a:xfrm>
            <a:off x="830032" y="149172"/>
            <a:ext cx="312253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accent2"/>
                </a:solidFill>
              </a:rPr>
              <a:t>Dock</a:t>
            </a:r>
            <a:r>
              <a:rPr lang="vi-VN" sz="3600" dirty="0">
                <a:solidFill>
                  <a:schemeClr val="accent2"/>
                </a:solidFill>
              </a:rPr>
              <a:t>Panel</a:t>
            </a:r>
            <a:endParaRPr sz="3600" dirty="0">
              <a:solidFill>
                <a:schemeClr val="accent2"/>
              </a:solidFill>
            </a:endParaRPr>
          </a:p>
        </p:txBody>
      </p:sp>
      <p:sp>
        <p:nvSpPr>
          <p:cNvPr id="9" name="Google Shape;3017;p41">
            <a:extLst>
              <a:ext uri="{FF2B5EF4-FFF2-40B4-BE49-F238E27FC236}">
                <a16:creationId xmlns:a16="http://schemas.microsoft.com/office/drawing/2014/main" id="{1A5DD9B2-CB5B-3FE1-EA1F-D0FA1DACC24D}"/>
              </a:ext>
            </a:extLst>
          </p:cNvPr>
          <p:cNvSpPr txBox="1">
            <a:spLocks/>
          </p:cNvSpPr>
          <p:nvPr/>
        </p:nvSpPr>
        <p:spPr>
          <a:xfrm>
            <a:off x="480734" y="1278298"/>
            <a:ext cx="2902607"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200" dirty="0">
                <a:solidFill>
                  <a:schemeClr val="accent6"/>
                </a:solidFill>
                <a:latin typeface="+mn-lt"/>
              </a:rPr>
              <a:t>- </a:t>
            </a:r>
            <a:r>
              <a:rPr lang="en-US" sz="2200" dirty="0">
                <a:solidFill>
                  <a:schemeClr val="accent6"/>
                </a:solidFill>
                <a:latin typeface="+mn-lt"/>
              </a:rPr>
              <a:t>C</a:t>
            </a:r>
            <a:r>
              <a:rPr lang="vi-VN" sz="2200" dirty="0">
                <a:solidFill>
                  <a:schemeClr val="accent6"/>
                </a:solidFill>
                <a:latin typeface="+mn-lt"/>
              </a:rPr>
              <a:t>ho phép</a:t>
            </a:r>
            <a:r>
              <a:rPr lang="en-US" sz="2200" dirty="0">
                <a:solidFill>
                  <a:schemeClr val="accent6"/>
                </a:solidFill>
                <a:latin typeface="+mn-lt"/>
              </a:rPr>
              <a:t> </a:t>
            </a:r>
            <a:r>
              <a:rPr lang="vi-VN" sz="2200" dirty="0">
                <a:solidFill>
                  <a:schemeClr val="accent6"/>
                </a:solidFill>
                <a:latin typeface="+mn-lt"/>
              </a:rPr>
              <a:t>"neo" các thành phần vào các cạnh của container. </a:t>
            </a:r>
            <a:endParaRPr lang="en-US" sz="2200" dirty="0">
              <a:solidFill>
                <a:schemeClr val="accent6"/>
              </a:solidFill>
              <a:latin typeface="+mn-lt"/>
            </a:endParaRPr>
          </a:p>
          <a:p>
            <a:pPr algn="just"/>
            <a:endParaRPr lang="en-US" sz="2200" dirty="0">
              <a:solidFill>
                <a:schemeClr val="accent6"/>
              </a:solidFill>
              <a:latin typeface="+mn-lt"/>
            </a:endParaRPr>
          </a:p>
          <a:p>
            <a:pPr algn="just"/>
            <a:r>
              <a:rPr lang="vi-VN" sz="2200" dirty="0">
                <a:solidFill>
                  <a:schemeClr val="accent6"/>
                </a:solidFill>
                <a:latin typeface="+mn-lt"/>
              </a:rPr>
              <a:t>- Có</a:t>
            </a:r>
            <a:r>
              <a:rPr lang="en-US" sz="2200" dirty="0">
                <a:solidFill>
                  <a:schemeClr val="accent6"/>
                </a:solidFill>
                <a:latin typeface="+mn-lt"/>
              </a:rPr>
              <a:t> </a:t>
            </a:r>
            <a:r>
              <a:rPr lang="vi-VN" sz="2200" dirty="0">
                <a:solidFill>
                  <a:schemeClr val="accent6"/>
                </a:solidFill>
                <a:latin typeface="+mn-lt"/>
              </a:rPr>
              <a:t>thể chỉ định các thành phần để nằm ở trên, dưới, trái, phải hoặc ở giữa</a:t>
            </a:r>
          </a:p>
        </p:txBody>
      </p:sp>
      <p:pic>
        <p:nvPicPr>
          <p:cNvPr id="4" name="Picture 3">
            <a:extLst>
              <a:ext uri="{FF2B5EF4-FFF2-40B4-BE49-F238E27FC236}">
                <a16:creationId xmlns:a16="http://schemas.microsoft.com/office/drawing/2014/main" id="{75774100-F636-8453-E552-C650FD294BB1}"/>
              </a:ext>
            </a:extLst>
          </p:cNvPr>
          <p:cNvPicPr>
            <a:picLocks noChangeAspect="1"/>
          </p:cNvPicPr>
          <p:nvPr/>
        </p:nvPicPr>
        <p:blipFill>
          <a:blip r:embed="rId3"/>
          <a:stretch>
            <a:fillRect/>
          </a:stretch>
        </p:blipFill>
        <p:spPr>
          <a:xfrm>
            <a:off x="3320836" y="457201"/>
            <a:ext cx="5673232" cy="1000498"/>
          </a:xfrm>
          <a:prstGeom prst="rect">
            <a:avLst/>
          </a:prstGeom>
        </p:spPr>
      </p:pic>
      <p:pic>
        <p:nvPicPr>
          <p:cNvPr id="7" name="Picture 6">
            <a:extLst>
              <a:ext uri="{FF2B5EF4-FFF2-40B4-BE49-F238E27FC236}">
                <a16:creationId xmlns:a16="http://schemas.microsoft.com/office/drawing/2014/main" id="{1920B633-B85F-423C-244E-44E8045F95F0}"/>
              </a:ext>
            </a:extLst>
          </p:cNvPr>
          <p:cNvPicPr>
            <a:picLocks noChangeAspect="1"/>
          </p:cNvPicPr>
          <p:nvPr/>
        </p:nvPicPr>
        <p:blipFill>
          <a:blip r:embed="rId4"/>
          <a:stretch>
            <a:fillRect/>
          </a:stretch>
        </p:blipFill>
        <p:spPr>
          <a:xfrm>
            <a:off x="3906895" y="1564683"/>
            <a:ext cx="4501114" cy="3353904"/>
          </a:xfrm>
          <a:prstGeom prst="rect">
            <a:avLst/>
          </a:prstGeom>
        </p:spPr>
      </p:pic>
    </p:spTree>
    <p:extLst>
      <p:ext uri="{BB962C8B-B14F-4D97-AF65-F5344CB8AC3E}">
        <p14:creationId xmlns:p14="http://schemas.microsoft.com/office/powerpoint/2010/main" val="23829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E4CD3315-64C8-9170-7B14-A073B416241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7140CA8-DFD8-FD0C-F140-274887A3B4D3}"/>
              </a:ext>
            </a:extLst>
          </p:cNvPr>
          <p:cNvPicPr>
            <a:picLocks noChangeAspect="1"/>
          </p:cNvPicPr>
          <p:nvPr/>
        </p:nvPicPr>
        <p:blipFill>
          <a:blip r:embed="rId3"/>
          <a:stretch>
            <a:fillRect/>
          </a:stretch>
        </p:blipFill>
        <p:spPr>
          <a:xfrm>
            <a:off x="1685465" y="1302632"/>
            <a:ext cx="5773069" cy="3504937"/>
          </a:xfrm>
          <a:prstGeom prst="rect">
            <a:avLst/>
          </a:prstGeom>
        </p:spPr>
      </p:pic>
      <p:sp>
        <p:nvSpPr>
          <p:cNvPr id="6" name="Google Shape;3159;p44">
            <a:extLst>
              <a:ext uri="{FF2B5EF4-FFF2-40B4-BE49-F238E27FC236}">
                <a16:creationId xmlns:a16="http://schemas.microsoft.com/office/drawing/2014/main" id="{A8172B77-0903-5F68-EBD7-9D5079AAFD68}"/>
              </a:ext>
            </a:extLst>
          </p:cNvPr>
          <p:cNvSpPr txBox="1">
            <a:spLocks noGrp="1"/>
          </p:cNvSpPr>
          <p:nvPr>
            <p:ph type="title"/>
          </p:nvPr>
        </p:nvSpPr>
        <p:spPr>
          <a:xfrm>
            <a:off x="1415656" y="460832"/>
            <a:ext cx="631268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Câu hỏi: Phân tích Layout sau ^^</a:t>
            </a:r>
            <a:endParaRPr dirty="0">
              <a:solidFill>
                <a:schemeClr val="accent2"/>
              </a:solidFill>
            </a:endParaRPr>
          </a:p>
        </p:txBody>
      </p:sp>
    </p:spTree>
    <p:extLst>
      <p:ext uri="{BB962C8B-B14F-4D97-AF65-F5344CB8AC3E}">
        <p14:creationId xmlns:p14="http://schemas.microsoft.com/office/powerpoint/2010/main" val="56800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5"/>
        <p:cNvGrpSpPr/>
        <p:nvPr/>
      </p:nvGrpSpPr>
      <p:grpSpPr>
        <a:xfrm>
          <a:off x="0" y="0"/>
          <a:ext cx="0" cy="0"/>
          <a:chOff x="0" y="0"/>
          <a:chExt cx="0" cy="0"/>
        </a:xfrm>
      </p:grpSpPr>
      <p:sp>
        <p:nvSpPr>
          <p:cNvPr id="3517" name="Google Shape;3517;p50"/>
          <p:cNvSpPr txBox="1">
            <a:spLocks noGrp="1"/>
          </p:cNvSpPr>
          <p:nvPr>
            <p:ph type="title"/>
          </p:nvPr>
        </p:nvSpPr>
        <p:spPr>
          <a:xfrm>
            <a:off x="349747" y="2405675"/>
            <a:ext cx="8296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4800" dirty="0"/>
              <a:t>Mô hình</a:t>
            </a:r>
            <a:r>
              <a:rPr lang="en" sz="4800" dirty="0"/>
              <a:t> </a:t>
            </a:r>
            <a:r>
              <a:rPr lang="vi-VN" sz="4800" dirty="0">
                <a:solidFill>
                  <a:schemeClr val="accent2"/>
                </a:solidFill>
              </a:rPr>
              <a:t>MVVM</a:t>
            </a:r>
            <a:endParaRPr sz="4800" dirty="0">
              <a:solidFill>
                <a:schemeClr val="accent2"/>
              </a:solidFill>
            </a:endParaRPr>
          </a:p>
        </p:txBody>
      </p:sp>
      <p:sp>
        <p:nvSpPr>
          <p:cNvPr id="3519" name="Google Shape;3519;p50"/>
          <p:cNvSpPr txBox="1">
            <a:spLocks noGrp="1"/>
          </p:cNvSpPr>
          <p:nvPr>
            <p:ph type="title" idx="2"/>
          </p:nvPr>
        </p:nvSpPr>
        <p:spPr>
          <a:xfrm>
            <a:off x="6229447"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03</a:t>
            </a:r>
            <a:endParaRPr dirty="0"/>
          </a:p>
        </p:txBody>
      </p:sp>
      <p:grpSp>
        <p:nvGrpSpPr>
          <p:cNvPr id="3520" name="Google Shape;3520;p50"/>
          <p:cNvGrpSpPr/>
          <p:nvPr/>
        </p:nvGrpSpPr>
        <p:grpSpPr>
          <a:xfrm flipH="1">
            <a:off x="1974727" y="3700403"/>
            <a:ext cx="883262" cy="242091"/>
            <a:chOff x="2300350" y="2601250"/>
            <a:chExt cx="2275275" cy="623625"/>
          </a:xfrm>
        </p:grpSpPr>
        <p:sp>
          <p:nvSpPr>
            <p:cNvPr id="3521" name="Google Shape;3521;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7" name="Google Shape;3527;p50"/>
          <p:cNvGrpSpPr/>
          <p:nvPr/>
        </p:nvGrpSpPr>
        <p:grpSpPr>
          <a:xfrm rot="5400000">
            <a:off x="2372875" y="1324825"/>
            <a:ext cx="98902" cy="553090"/>
            <a:chOff x="4898850" y="4820550"/>
            <a:chExt cx="98902" cy="553090"/>
          </a:xfrm>
        </p:grpSpPr>
        <p:sp>
          <p:nvSpPr>
            <p:cNvPr id="3528" name="Google Shape;3528;p5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3" name="Google Shape;3533;p50"/>
          <p:cNvGrpSpPr/>
          <p:nvPr/>
        </p:nvGrpSpPr>
        <p:grpSpPr>
          <a:xfrm>
            <a:off x="4886167" y="996591"/>
            <a:ext cx="1105976" cy="133969"/>
            <a:chOff x="8183182" y="663852"/>
            <a:chExt cx="1475028" cy="178673"/>
          </a:xfrm>
        </p:grpSpPr>
        <p:grpSp>
          <p:nvGrpSpPr>
            <p:cNvPr id="3534" name="Google Shape;3534;p50"/>
            <p:cNvGrpSpPr/>
            <p:nvPr/>
          </p:nvGrpSpPr>
          <p:grpSpPr>
            <a:xfrm>
              <a:off x="8183182" y="774425"/>
              <a:ext cx="1178025" cy="68100"/>
              <a:chOff x="2024450" y="204150"/>
              <a:chExt cx="1178025" cy="68100"/>
            </a:xfrm>
          </p:grpSpPr>
          <p:sp>
            <p:nvSpPr>
              <p:cNvPr id="3535" name="Google Shape;3535;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5" name="Google Shape;3545;p50"/>
            <p:cNvGrpSpPr/>
            <p:nvPr/>
          </p:nvGrpSpPr>
          <p:grpSpPr>
            <a:xfrm>
              <a:off x="8480185" y="663852"/>
              <a:ext cx="1178025" cy="68100"/>
              <a:chOff x="2024450" y="204150"/>
              <a:chExt cx="1178025" cy="68100"/>
            </a:xfrm>
          </p:grpSpPr>
          <p:sp>
            <p:nvSpPr>
              <p:cNvPr id="3546" name="Google Shape;3546;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6" name="Google Shape;3556;p50"/>
          <p:cNvGrpSpPr/>
          <p:nvPr/>
        </p:nvGrpSpPr>
        <p:grpSpPr>
          <a:xfrm>
            <a:off x="5447301" y="4536119"/>
            <a:ext cx="1252897" cy="51000"/>
            <a:chOff x="2915381" y="4104819"/>
            <a:chExt cx="1252897" cy="51000"/>
          </a:xfrm>
        </p:grpSpPr>
        <p:sp>
          <p:nvSpPr>
            <p:cNvPr id="3557" name="Google Shape;3557;p5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50"/>
          <p:cNvGrpSpPr/>
          <p:nvPr/>
        </p:nvGrpSpPr>
        <p:grpSpPr>
          <a:xfrm rot="10800000">
            <a:off x="3913164" y="1623828"/>
            <a:ext cx="883262" cy="242091"/>
            <a:chOff x="2300350" y="2601250"/>
            <a:chExt cx="2275275" cy="623625"/>
          </a:xfrm>
        </p:grpSpPr>
        <p:sp>
          <p:nvSpPr>
            <p:cNvPr id="3572" name="Google Shape;3572;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9">
          <a:extLst>
            <a:ext uri="{FF2B5EF4-FFF2-40B4-BE49-F238E27FC236}">
              <a16:creationId xmlns:a16="http://schemas.microsoft.com/office/drawing/2014/main" id="{B9128834-A5AC-36CB-8994-C28B6CB4E960}"/>
            </a:ext>
          </a:extLst>
        </p:cNvPr>
        <p:cNvGrpSpPr/>
        <p:nvPr/>
      </p:nvGrpSpPr>
      <p:grpSpPr>
        <a:xfrm>
          <a:off x="0" y="0"/>
          <a:ext cx="0" cy="0"/>
          <a:chOff x="0" y="0"/>
          <a:chExt cx="0" cy="0"/>
        </a:xfrm>
      </p:grpSpPr>
      <p:grpSp>
        <p:nvGrpSpPr>
          <p:cNvPr id="3020" name="Google Shape;3020;p41">
            <a:extLst>
              <a:ext uri="{FF2B5EF4-FFF2-40B4-BE49-F238E27FC236}">
                <a16:creationId xmlns:a16="http://schemas.microsoft.com/office/drawing/2014/main" id="{A312FC11-CD30-A698-6DAE-0579770C7075}"/>
              </a:ext>
            </a:extLst>
          </p:cNvPr>
          <p:cNvGrpSpPr/>
          <p:nvPr/>
        </p:nvGrpSpPr>
        <p:grpSpPr>
          <a:xfrm>
            <a:off x="5419567" y="4501791"/>
            <a:ext cx="1105976" cy="133969"/>
            <a:chOff x="8183182" y="663852"/>
            <a:chExt cx="1475028" cy="178673"/>
          </a:xfrm>
        </p:grpSpPr>
        <p:grpSp>
          <p:nvGrpSpPr>
            <p:cNvPr id="3021" name="Google Shape;3021;p41">
              <a:extLst>
                <a:ext uri="{FF2B5EF4-FFF2-40B4-BE49-F238E27FC236}">
                  <a16:creationId xmlns:a16="http://schemas.microsoft.com/office/drawing/2014/main" id="{33BA858C-7AD7-AD7D-C3B5-7838D71311E8}"/>
                </a:ext>
              </a:extLst>
            </p:cNvPr>
            <p:cNvGrpSpPr/>
            <p:nvPr/>
          </p:nvGrpSpPr>
          <p:grpSpPr>
            <a:xfrm>
              <a:off x="8183182" y="774425"/>
              <a:ext cx="1178025" cy="68100"/>
              <a:chOff x="2024450" y="204150"/>
              <a:chExt cx="1178025" cy="68100"/>
            </a:xfrm>
          </p:grpSpPr>
          <p:sp>
            <p:nvSpPr>
              <p:cNvPr id="3022" name="Google Shape;3022;p41">
                <a:extLst>
                  <a:ext uri="{FF2B5EF4-FFF2-40B4-BE49-F238E27FC236}">
                    <a16:creationId xmlns:a16="http://schemas.microsoft.com/office/drawing/2014/main" id="{129F37A0-1934-B1F6-B6CC-A30A102A9F9E}"/>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a:extLst>
                  <a:ext uri="{FF2B5EF4-FFF2-40B4-BE49-F238E27FC236}">
                    <a16:creationId xmlns:a16="http://schemas.microsoft.com/office/drawing/2014/main" id="{9168C934-C1FF-1F6C-C15A-6E68DF8E37E2}"/>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a:extLst>
                  <a:ext uri="{FF2B5EF4-FFF2-40B4-BE49-F238E27FC236}">
                    <a16:creationId xmlns:a16="http://schemas.microsoft.com/office/drawing/2014/main" id="{73C26891-F5AE-2789-CF5D-E0381764718F}"/>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a:extLst>
                  <a:ext uri="{FF2B5EF4-FFF2-40B4-BE49-F238E27FC236}">
                    <a16:creationId xmlns:a16="http://schemas.microsoft.com/office/drawing/2014/main" id="{89573361-060D-82C5-8711-F90AD1FAB159}"/>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a:extLst>
                  <a:ext uri="{FF2B5EF4-FFF2-40B4-BE49-F238E27FC236}">
                    <a16:creationId xmlns:a16="http://schemas.microsoft.com/office/drawing/2014/main" id="{3016807C-F32A-5134-CFE8-AC6A8BAD0F35}"/>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a:extLst>
                  <a:ext uri="{FF2B5EF4-FFF2-40B4-BE49-F238E27FC236}">
                    <a16:creationId xmlns:a16="http://schemas.microsoft.com/office/drawing/2014/main" id="{C5A28C27-6B1A-3CEB-C1C5-EBE6B5E5616A}"/>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a:extLst>
                  <a:ext uri="{FF2B5EF4-FFF2-40B4-BE49-F238E27FC236}">
                    <a16:creationId xmlns:a16="http://schemas.microsoft.com/office/drawing/2014/main" id="{EDA8164E-6F9F-78B0-1E30-9D8E680A229B}"/>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a:extLst>
                  <a:ext uri="{FF2B5EF4-FFF2-40B4-BE49-F238E27FC236}">
                    <a16:creationId xmlns:a16="http://schemas.microsoft.com/office/drawing/2014/main" id="{EF0AEA74-D42E-2D14-9896-2ED2DB6CB875}"/>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a:extLst>
                  <a:ext uri="{FF2B5EF4-FFF2-40B4-BE49-F238E27FC236}">
                    <a16:creationId xmlns:a16="http://schemas.microsoft.com/office/drawing/2014/main" id="{0329A912-4E65-5C0B-583E-3C2E1AB9E405}"/>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a:extLst>
                  <a:ext uri="{FF2B5EF4-FFF2-40B4-BE49-F238E27FC236}">
                    <a16:creationId xmlns:a16="http://schemas.microsoft.com/office/drawing/2014/main" id="{3F189910-B71D-04F9-C13D-C13C17872DDF}"/>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a:extLst>
                <a:ext uri="{FF2B5EF4-FFF2-40B4-BE49-F238E27FC236}">
                  <a16:creationId xmlns:a16="http://schemas.microsoft.com/office/drawing/2014/main" id="{21364CE0-CA1F-91E9-4086-8B8F77D98927}"/>
                </a:ext>
              </a:extLst>
            </p:cNvPr>
            <p:cNvGrpSpPr/>
            <p:nvPr/>
          </p:nvGrpSpPr>
          <p:grpSpPr>
            <a:xfrm>
              <a:off x="8480185" y="663852"/>
              <a:ext cx="1178025" cy="68100"/>
              <a:chOff x="2024450" y="204150"/>
              <a:chExt cx="1178025" cy="68100"/>
            </a:xfrm>
          </p:grpSpPr>
          <p:sp>
            <p:nvSpPr>
              <p:cNvPr id="3033" name="Google Shape;3033;p41">
                <a:extLst>
                  <a:ext uri="{FF2B5EF4-FFF2-40B4-BE49-F238E27FC236}">
                    <a16:creationId xmlns:a16="http://schemas.microsoft.com/office/drawing/2014/main" id="{703795CA-9C40-0D3F-6CE1-2819748B3A14}"/>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a:extLst>
                  <a:ext uri="{FF2B5EF4-FFF2-40B4-BE49-F238E27FC236}">
                    <a16:creationId xmlns:a16="http://schemas.microsoft.com/office/drawing/2014/main" id="{498E8800-75A6-6E0B-4300-1549E639DFE9}"/>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a:extLst>
                  <a:ext uri="{FF2B5EF4-FFF2-40B4-BE49-F238E27FC236}">
                    <a16:creationId xmlns:a16="http://schemas.microsoft.com/office/drawing/2014/main" id="{85677581-EAD9-FD61-CC6F-5862286A43FB}"/>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a:extLst>
                  <a:ext uri="{FF2B5EF4-FFF2-40B4-BE49-F238E27FC236}">
                    <a16:creationId xmlns:a16="http://schemas.microsoft.com/office/drawing/2014/main" id="{5BF47B44-582F-ABD6-4782-B5A0EDE172FB}"/>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a:extLst>
                  <a:ext uri="{FF2B5EF4-FFF2-40B4-BE49-F238E27FC236}">
                    <a16:creationId xmlns:a16="http://schemas.microsoft.com/office/drawing/2014/main" id="{3B085B05-696D-3A18-5E97-0B4E0A859BD9}"/>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a:extLst>
                  <a:ext uri="{FF2B5EF4-FFF2-40B4-BE49-F238E27FC236}">
                    <a16:creationId xmlns:a16="http://schemas.microsoft.com/office/drawing/2014/main" id="{0C86EE4D-CA1F-CE5C-34C4-490527A66F63}"/>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a:extLst>
                  <a:ext uri="{FF2B5EF4-FFF2-40B4-BE49-F238E27FC236}">
                    <a16:creationId xmlns:a16="http://schemas.microsoft.com/office/drawing/2014/main" id="{D3CB3E6A-1CCC-877A-1BD0-D57B6E985592}"/>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a:extLst>
                  <a:ext uri="{FF2B5EF4-FFF2-40B4-BE49-F238E27FC236}">
                    <a16:creationId xmlns:a16="http://schemas.microsoft.com/office/drawing/2014/main" id="{C5CB5E19-9C22-3F5F-D652-1C85EC864EA2}"/>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a:extLst>
                  <a:ext uri="{FF2B5EF4-FFF2-40B4-BE49-F238E27FC236}">
                    <a16:creationId xmlns:a16="http://schemas.microsoft.com/office/drawing/2014/main" id="{3E84761B-5D2C-A0B4-C3E1-37530A2C372F}"/>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a:extLst>
                  <a:ext uri="{FF2B5EF4-FFF2-40B4-BE49-F238E27FC236}">
                    <a16:creationId xmlns:a16="http://schemas.microsoft.com/office/drawing/2014/main" id="{C6BEB916-ECF7-CE2E-253D-51741F0B6657}"/>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GitHub - ahmedeltaher/MVVM-Kotlin-Android-Architecture: MVVM + Kotlin +  Retrofit2 + Hilt + Coroutines + Kotlin Flow + mockK + Espresso + Junit5">
            <a:extLst>
              <a:ext uri="{FF2B5EF4-FFF2-40B4-BE49-F238E27FC236}">
                <a16:creationId xmlns:a16="http://schemas.microsoft.com/office/drawing/2014/main" id="{8AAFC05E-061E-29EF-ED31-63DCA76B8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622861"/>
            <a:ext cx="733425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986;p40">
            <a:extLst>
              <a:ext uri="{FF2B5EF4-FFF2-40B4-BE49-F238E27FC236}">
                <a16:creationId xmlns:a16="http://schemas.microsoft.com/office/drawing/2014/main" id="{BBB2AABD-58D7-F8C8-D7DA-7CB982161001}"/>
              </a:ext>
            </a:extLst>
          </p:cNvPr>
          <p:cNvSpPr txBox="1">
            <a:spLocks noGrp="1"/>
          </p:cNvSpPr>
          <p:nvPr>
            <p:ph type="title"/>
          </p:nvPr>
        </p:nvSpPr>
        <p:spPr>
          <a:xfrm>
            <a:off x="713100" y="444888"/>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 hình MVVM</a:t>
            </a:r>
            <a:endParaRPr dirty="0"/>
          </a:p>
        </p:txBody>
      </p:sp>
    </p:spTree>
    <p:extLst>
      <p:ext uri="{BB962C8B-B14F-4D97-AF65-F5344CB8AC3E}">
        <p14:creationId xmlns:p14="http://schemas.microsoft.com/office/powerpoint/2010/main" val="3546487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9">
          <a:extLst>
            <a:ext uri="{FF2B5EF4-FFF2-40B4-BE49-F238E27FC236}">
              <a16:creationId xmlns:a16="http://schemas.microsoft.com/office/drawing/2014/main" id="{67311830-5786-BF9B-BFC1-DF86EFFFE5A9}"/>
            </a:ext>
          </a:extLst>
        </p:cNvPr>
        <p:cNvGrpSpPr/>
        <p:nvPr/>
      </p:nvGrpSpPr>
      <p:grpSpPr>
        <a:xfrm>
          <a:off x="0" y="0"/>
          <a:ext cx="0" cy="0"/>
          <a:chOff x="0" y="0"/>
          <a:chExt cx="0" cy="0"/>
        </a:xfrm>
      </p:grpSpPr>
      <p:grpSp>
        <p:nvGrpSpPr>
          <p:cNvPr id="3020" name="Google Shape;3020;p41">
            <a:extLst>
              <a:ext uri="{FF2B5EF4-FFF2-40B4-BE49-F238E27FC236}">
                <a16:creationId xmlns:a16="http://schemas.microsoft.com/office/drawing/2014/main" id="{6E19E7A1-8745-501F-B77F-D23EE86781F4}"/>
              </a:ext>
            </a:extLst>
          </p:cNvPr>
          <p:cNvGrpSpPr/>
          <p:nvPr/>
        </p:nvGrpSpPr>
        <p:grpSpPr>
          <a:xfrm>
            <a:off x="6033930" y="4810620"/>
            <a:ext cx="1105976" cy="133969"/>
            <a:chOff x="8183182" y="663852"/>
            <a:chExt cx="1475028" cy="178673"/>
          </a:xfrm>
        </p:grpSpPr>
        <p:grpSp>
          <p:nvGrpSpPr>
            <p:cNvPr id="3021" name="Google Shape;3021;p41">
              <a:extLst>
                <a:ext uri="{FF2B5EF4-FFF2-40B4-BE49-F238E27FC236}">
                  <a16:creationId xmlns:a16="http://schemas.microsoft.com/office/drawing/2014/main" id="{0FC30111-155F-1342-AB56-7758ABEE3036}"/>
                </a:ext>
              </a:extLst>
            </p:cNvPr>
            <p:cNvGrpSpPr/>
            <p:nvPr/>
          </p:nvGrpSpPr>
          <p:grpSpPr>
            <a:xfrm>
              <a:off x="8183182" y="774425"/>
              <a:ext cx="1178025" cy="68100"/>
              <a:chOff x="2024450" y="204150"/>
              <a:chExt cx="1178025" cy="68100"/>
            </a:xfrm>
          </p:grpSpPr>
          <p:sp>
            <p:nvSpPr>
              <p:cNvPr id="3022" name="Google Shape;3022;p41">
                <a:extLst>
                  <a:ext uri="{FF2B5EF4-FFF2-40B4-BE49-F238E27FC236}">
                    <a16:creationId xmlns:a16="http://schemas.microsoft.com/office/drawing/2014/main" id="{26D0C488-A2DD-0212-921F-A8CEE23645F4}"/>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a:extLst>
                  <a:ext uri="{FF2B5EF4-FFF2-40B4-BE49-F238E27FC236}">
                    <a16:creationId xmlns:a16="http://schemas.microsoft.com/office/drawing/2014/main" id="{4884C790-97F5-440F-2931-FCE379844F0F}"/>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a:extLst>
                  <a:ext uri="{FF2B5EF4-FFF2-40B4-BE49-F238E27FC236}">
                    <a16:creationId xmlns:a16="http://schemas.microsoft.com/office/drawing/2014/main" id="{DD3B21D5-5004-B1E9-3346-EAB51C24FEC1}"/>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a:extLst>
                  <a:ext uri="{FF2B5EF4-FFF2-40B4-BE49-F238E27FC236}">
                    <a16:creationId xmlns:a16="http://schemas.microsoft.com/office/drawing/2014/main" id="{EE16A70A-F306-9890-6CE1-4AABDFF29156}"/>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a:extLst>
                  <a:ext uri="{FF2B5EF4-FFF2-40B4-BE49-F238E27FC236}">
                    <a16:creationId xmlns:a16="http://schemas.microsoft.com/office/drawing/2014/main" id="{2B7392F2-DCBC-7A6B-448D-D1339CD46F83}"/>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a:extLst>
                  <a:ext uri="{FF2B5EF4-FFF2-40B4-BE49-F238E27FC236}">
                    <a16:creationId xmlns:a16="http://schemas.microsoft.com/office/drawing/2014/main" id="{A84090C7-0D97-0AC7-A0CE-E88F96010640}"/>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a:extLst>
                  <a:ext uri="{FF2B5EF4-FFF2-40B4-BE49-F238E27FC236}">
                    <a16:creationId xmlns:a16="http://schemas.microsoft.com/office/drawing/2014/main" id="{0AFFD7DD-323D-7DA6-F25E-61359DC33826}"/>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a:extLst>
                  <a:ext uri="{FF2B5EF4-FFF2-40B4-BE49-F238E27FC236}">
                    <a16:creationId xmlns:a16="http://schemas.microsoft.com/office/drawing/2014/main" id="{7F3418BF-A85B-33DC-FDAC-96905F802850}"/>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a:extLst>
                  <a:ext uri="{FF2B5EF4-FFF2-40B4-BE49-F238E27FC236}">
                    <a16:creationId xmlns:a16="http://schemas.microsoft.com/office/drawing/2014/main" id="{209D3809-CF9B-F2C9-7652-03EBF951E14D}"/>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a:extLst>
                  <a:ext uri="{FF2B5EF4-FFF2-40B4-BE49-F238E27FC236}">
                    <a16:creationId xmlns:a16="http://schemas.microsoft.com/office/drawing/2014/main" id="{3C0F4A69-ECCF-00E8-D850-0C52AE0B312A}"/>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a:extLst>
                <a:ext uri="{FF2B5EF4-FFF2-40B4-BE49-F238E27FC236}">
                  <a16:creationId xmlns:a16="http://schemas.microsoft.com/office/drawing/2014/main" id="{9262F403-522F-7BB1-4197-C1B64B5A5467}"/>
                </a:ext>
              </a:extLst>
            </p:cNvPr>
            <p:cNvGrpSpPr/>
            <p:nvPr/>
          </p:nvGrpSpPr>
          <p:grpSpPr>
            <a:xfrm>
              <a:off x="8480185" y="663852"/>
              <a:ext cx="1178025" cy="68100"/>
              <a:chOff x="2024450" y="204150"/>
              <a:chExt cx="1178025" cy="68100"/>
            </a:xfrm>
          </p:grpSpPr>
          <p:sp>
            <p:nvSpPr>
              <p:cNvPr id="3033" name="Google Shape;3033;p41">
                <a:extLst>
                  <a:ext uri="{FF2B5EF4-FFF2-40B4-BE49-F238E27FC236}">
                    <a16:creationId xmlns:a16="http://schemas.microsoft.com/office/drawing/2014/main" id="{48B71D0C-F082-C404-7D77-DF8AC7980B56}"/>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a:extLst>
                  <a:ext uri="{FF2B5EF4-FFF2-40B4-BE49-F238E27FC236}">
                    <a16:creationId xmlns:a16="http://schemas.microsoft.com/office/drawing/2014/main" id="{E6935FAE-8842-210B-6CD7-4F4D4A070DFD}"/>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a:extLst>
                  <a:ext uri="{FF2B5EF4-FFF2-40B4-BE49-F238E27FC236}">
                    <a16:creationId xmlns:a16="http://schemas.microsoft.com/office/drawing/2014/main" id="{87EDBA12-08E0-598D-8D0C-9DDCEA05B88D}"/>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a:extLst>
                  <a:ext uri="{FF2B5EF4-FFF2-40B4-BE49-F238E27FC236}">
                    <a16:creationId xmlns:a16="http://schemas.microsoft.com/office/drawing/2014/main" id="{0306BB6B-3DD5-601C-EC0C-B9166212F91D}"/>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a:extLst>
                  <a:ext uri="{FF2B5EF4-FFF2-40B4-BE49-F238E27FC236}">
                    <a16:creationId xmlns:a16="http://schemas.microsoft.com/office/drawing/2014/main" id="{2EB46729-53B7-7F22-EF83-AF2C12F22052}"/>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a:extLst>
                  <a:ext uri="{FF2B5EF4-FFF2-40B4-BE49-F238E27FC236}">
                    <a16:creationId xmlns:a16="http://schemas.microsoft.com/office/drawing/2014/main" id="{6069F181-B713-53F9-C9B2-D700924BDD24}"/>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a:extLst>
                  <a:ext uri="{FF2B5EF4-FFF2-40B4-BE49-F238E27FC236}">
                    <a16:creationId xmlns:a16="http://schemas.microsoft.com/office/drawing/2014/main" id="{8C5ED857-F20A-3F7C-D5DB-2D0F11C86B70}"/>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a:extLst>
                  <a:ext uri="{FF2B5EF4-FFF2-40B4-BE49-F238E27FC236}">
                    <a16:creationId xmlns:a16="http://schemas.microsoft.com/office/drawing/2014/main" id="{9A80B1C7-3025-FD8C-FAD0-8C9903241FBB}"/>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a:extLst>
                  <a:ext uri="{FF2B5EF4-FFF2-40B4-BE49-F238E27FC236}">
                    <a16:creationId xmlns:a16="http://schemas.microsoft.com/office/drawing/2014/main" id="{A84D51F7-0CB9-3021-F1BC-6F544CB70D50}"/>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a:extLst>
                  <a:ext uri="{FF2B5EF4-FFF2-40B4-BE49-F238E27FC236}">
                    <a16:creationId xmlns:a16="http://schemas.microsoft.com/office/drawing/2014/main" id="{FB628125-AA52-5050-4DE7-A95A2A4650D9}"/>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2986;p40">
            <a:extLst>
              <a:ext uri="{FF2B5EF4-FFF2-40B4-BE49-F238E27FC236}">
                <a16:creationId xmlns:a16="http://schemas.microsoft.com/office/drawing/2014/main" id="{8B9A30F7-8014-12B1-4CF6-407246BE7A81}"/>
              </a:ext>
            </a:extLst>
          </p:cNvPr>
          <p:cNvSpPr txBox="1">
            <a:spLocks noGrp="1"/>
          </p:cNvSpPr>
          <p:nvPr>
            <p:ph type="title"/>
          </p:nvPr>
        </p:nvSpPr>
        <p:spPr>
          <a:xfrm>
            <a:off x="713100" y="444888"/>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 hình MVVM</a:t>
            </a:r>
            <a:endParaRPr dirty="0"/>
          </a:p>
        </p:txBody>
      </p:sp>
      <p:sp>
        <p:nvSpPr>
          <p:cNvPr id="3" name="Google Shape;3587;p51">
            <a:extLst>
              <a:ext uri="{FF2B5EF4-FFF2-40B4-BE49-F238E27FC236}">
                <a16:creationId xmlns:a16="http://schemas.microsoft.com/office/drawing/2014/main" id="{6F48B716-8874-5C6E-5960-080023B2D657}"/>
              </a:ext>
            </a:extLst>
          </p:cNvPr>
          <p:cNvSpPr/>
          <p:nvPr/>
        </p:nvSpPr>
        <p:spPr>
          <a:xfrm>
            <a:off x="713100" y="1100565"/>
            <a:ext cx="2146200" cy="1235441"/>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solidFill>
                  <a:schemeClr val="bg1"/>
                </a:solidFill>
              </a:rPr>
              <a:t>View</a:t>
            </a:r>
            <a:endParaRPr sz="2800" b="1" dirty="0">
              <a:solidFill>
                <a:schemeClr val="bg1"/>
              </a:solidFill>
            </a:endParaRPr>
          </a:p>
        </p:txBody>
      </p:sp>
      <p:sp>
        <p:nvSpPr>
          <p:cNvPr id="4" name="Google Shape;3587;p51">
            <a:extLst>
              <a:ext uri="{FF2B5EF4-FFF2-40B4-BE49-F238E27FC236}">
                <a16:creationId xmlns:a16="http://schemas.microsoft.com/office/drawing/2014/main" id="{EFB85DD1-9E7D-AF94-50C5-3BFDE53B4663}"/>
              </a:ext>
            </a:extLst>
          </p:cNvPr>
          <p:cNvSpPr/>
          <p:nvPr/>
        </p:nvSpPr>
        <p:spPr>
          <a:xfrm>
            <a:off x="3336131" y="1100564"/>
            <a:ext cx="2424128" cy="1235441"/>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a:solidFill>
                  <a:schemeClr val="bg1"/>
                </a:solidFill>
              </a:rPr>
              <a:t>ViewModel</a:t>
            </a:r>
            <a:endParaRPr sz="2800" b="1" dirty="0">
              <a:solidFill>
                <a:schemeClr val="bg1"/>
              </a:solidFill>
            </a:endParaRPr>
          </a:p>
        </p:txBody>
      </p:sp>
      <p:sp>
        <p:nvSpPr>
          <p:cNvPr id="5" name="Google Shape;3587;p51">
            <a:extLst>
              <a:ext uri="{FF2B5EF4-FFF2-40B4-BE49-F238E27FC236}">
                <a16:creationId xmlns:a16="http://schemas.microsoft.com/office/drawing/2014/main" id="{AF9CBB79-2445-3460-D8EB-F7E51CDFD921}"/>
              </a:ext>
            </a:extLst>
          </p:cNvPr>
          <p:cNvSpPr/>
          <p:nvPr/>
        </p:nvSpPr>
        <p:spPr>
          <a:xfrm>
            <a:off x="6237090" y="1100563"/>
            <a:ext cx="2146200" cy="1235441"/>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solidFill>
                  <a:schemeClr val="bg1"/>
                </a:solidFill>
              </a:rPr>
              <a:t>Model</a:t>
            </a:r>
            <a:endParaRPr sz="2800" b="1" dirty="0">
              <a:solidFill>
                <a:schemeClr val="bg1"/>
              </a:solidFill>
            </a:endParaRPr>
          </a:p>
        </p:txBody>
      </p:sp>
      <p:sp>
        <p:nvSpPr>
          <p:cNvPr id="6" name="Google Shape;3017;p41">
            <a:extLst>
              <a:ext uri="{FF2B5EF4-FFF2-40B4-BE49-F238E27FC236}">
                <a16:creationId xmlns:a16="http://schemas.microsoft.com/office/drawing/2014/main" id="{5D18E4A7-4AAA-FA87-C7F8-A5DEE3EDB240}"/>
              </a:ext>
            </a:extLst>
          </p:cNvPr>
          <p:cNvSpPr txBox="1">
            <a:spLocks/>
          </p:cNvSpPr>
          <p:nvPr/>
        </p:nvSpPr>
        <p:spPr>
          <a:xfrm>
            <a:off x="6269929" y="2090027"/>
            <a:ext cx="2639897"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200" dirty="0">
                <a:solidFill>
                  <a:schemeClr val="accent6"/>
                </a:solidFill>
                <a:latin typeface="+mn-lt"/>
              </a:rPr>
              <a:t>- Cung cấp dữ liệu cho ViewModel. </a:t>
            </a:r>
          </a:p>
          <a:p>
            <a:pPr algn="just"/>
            <a:endParaRPr lang="vi-VN" sz="2200" dirty="0">
              <a:solidFill>
                <a:schemeClr val="accent6"/>
              </a:solidFill>
              <a:latin typeface="+mn-lt"/>
            </a:endParaRPr>
          </a:p>
          <a:p>
            <a:pPr algn="just"/>
            <a:r>
              <a:rPr lang="vi-VN" sz="2200" dirty="0">
                <a:solidFill>
                  <a:schemeClr val="accent6"/>
                </a:solidFill>
                <a:latin typeface="+mn-lt"/>
              </a:rPr>
              <a:t>- Định nghĩa cách dữ liệu được lưu trữ và truy xuất</a:t>
            </a:r>
          </a:p>
        </p:txBody>
      </p:sp>
      <p:sp>
        <p:nvSpPr>
          <p:cNvPr id="7" name="Google Shape;3017;p41">
            <a:extLst>
              <a:ext uri="{FF2B5EF4-FFF2-40B4-BE49-F238E27FC236}">
                <a16:creationId xmlns:a16="http://schemas.microsoft.com/office/drawing/2014/main" id="{F0F54BE6-A35A-0FC4-C807-90FEFD52E97F}"/>
              </a:ext>
            </a:extLst>
          </p:cNvPr>
          <p:cNvSpPr txBox="1">
            <a:spLocks/>
          </p:cNvSpPr>
          <p:nvPr/>
        </p:nvSpPr>
        <p:spPr>
          <a:xfrm>
            <a:off x="3278345" y="2310473"/>
            <a:ext cx="2723328"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100" dirty="0">
                <a:solidFill>
                  <a:schemeClr val="accent6"/>
                </a:solidFill>
                <a:latin typeface="+mn-lt"/>
              </a:rPr>
              <a:t>- Thực hiện các thao tác xử lý dữ liệu.</a:t>
            </a:r>
          </a:p>
          <a:p>
            <a:pPr algn="just"/>
            <a:r>
              <a:rPr lang="vi-VN" sz="2100" dirty="0">
                <a:solidFill>
                  <a:schemeClr val="accent6"/>
                </a:solidFill>
                <a:latin typeface="+mn-lt"/>
              </a:rPr>
              <a:t>- Xử lý các lệnh từ View.</a:t>
            </a:r>
          </a:p>
          <a:p>
            <a:pPr algn="just"/>
            <a:r>
              <a:rPr lang="vi-VN" sz="2100" dirty="0">
                <a:solidFill>
                  <a:schemeClr val="accent6"/>
                </a:solidFill>
                <a:latin typeface="+mn-lt"/>
              </a:rPr>
              <a:t>- Cung cấp dữ liệu cho View bằng cách sử dụng các thuộc tính mà View có thể binding đến.</a:t>
            </a:r>
          </a:p>
        </p:txBody>
      </p:sp>
      <p:sp>
        <p:nvSpPr>
          <p:cNvPr id="8" name="Google Shape;3017;p41">
            <a:extLst>
              <a:ext uri="{FF2B5EF4-FFF2-40B4-BE49-F238E27FC236}">
                <a16:creationId xmlns:a16="http://schemas.microsoft.com/office/drawing/2014/main" id="{C28243B4-B597-01C4-18CA-4B61C1A1B036}"/>
              </a:ext>
            </a:extLst>
          </p:cNvPr>
          <p:cNvSpPr txBox="1">
            <a:spLocks/>
          </p:cNvSpPr>
          <p:nvPr/>
        </p:nvSpPr>
        <p:spPr>
          <a:xfrm>
            <a:off x="378000" y="2232022"/>
            <a:ext cx="2684460"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100" dirty="0">
                <a:solidFill>
                  <a:schemeClr val="accent6"/>
                </a:solidFill>
                <a:latin typeface="+mn-lt"/>
              </a:rPr>
              <a:t>- Hiển thị dữ liệu từ ViewModel.</a:t>
            </a:r>
          </a:p>
          <a:p>
            <a:pPr marL="342900" indent="-342900" algn="just">
              <a:buFontTx/>
              <a:buChar char="-"/>
            </a:pPr>
            <a:r>
              <a:rPr lang="vi-VN" sz="2100" dirty="0">
                <a:solidFill>
                  <a:schemeClr val="accent6"/>
                </a:solidFill>
                <a:latin typeface="+mn-lt"/>
              </a:rPr>
              <a:t> </a:t>
            </a:r>
          </a:p>
          <a:p>
            <a:pPr algn="just"/>
            <a:r>
              <a:rPr lang="vi-VN" sz="2100" dirty="0">
                <a:solidFill>
                  <a:schemeClr val="accent6"/>
                </a:solidFill>
                <a:latin typeface="+mn-lt"/>
              </a:rPr>
              <a:t>- Nhận các tương tác từ người dùng mà không có bất kỳ logic nghiệp vụ nào.</a:t>
            </a:r>
          </a:p>
        </p:txBody>
      </p:sp>
    </p:spTree>
    <p:extLst>
      <p:ext uri="{BB962C8B-B14F-4D97-AF65-F5344CB8AC3E}">
        <p14:creationId xmlns:p14="http://schemas.microsoft.com/office/powerpoint/2010/main" val="30963521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1"/>
        <p:cNvGrpSpPr/>
        <p:nvPr/>
      </p:nvGrpSpPr>
      <p:grpSpPr>
        <a:xfrm>
          <a:off x="0" y="0"/>
          <a:ext cx="0" cy="0"/>
          <a:chOff x="0" y="0"/>
          <a:chExt cx="0" cy="0"/>
        </a:xfrm>
      </p:grpSpPr>
      <p:sp>
        <p:nvSpPr>
          <p:cNvPr id="3923" name="Google Shape;3923;p57"/>
          <p:cNvSpPr txBox="1">
            <a:spLocks noGrp="1"/>
          </p:cNvSpPr>
          <p:nvPr>
            <p:ph type="title"/>
          </p:nvPr>
        </p:nvSpPr>
        <p:spPr>
          <a:xfrm>
            <a:off x="640456" y="2574438"/>
            <a:ext cx="786308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Minh họa</a:t>
            </a:r>
            <a:endParaRPr dirty="0"/>
          </a:p>
        </p:txBody>
      </p:sp>
      <p:sp>
        <p:nvSpPr>
          <p:cNvPr id="3925" name="Google Shape;3925;p57"/>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04</a:t>
            </a:r>
            <a:endParaRPr dirty="0"/>
          </a:p>
        </p:txBody>
      </p:sp>
      <p:grpSp>
        <p:nvGrpSpPr>
          <p:cNvPr id="3926" name="Google Shape;3926;p57"/>
          <p:cNvGrpSpPr/>
          <p:nvPr/>
        </p:nvGrpSpPr>
        <p:grpSpPr>
          <a:xfrm rot="5400000" flipH="1">
            <a:off x="5489296" y="55862"/>
            <a:ext cx="1823016" cy="296643"/>
            <a:chOff x="7857346" y="3902355"/>
            <a:chExt cx="1823016" cy="296643"/>
          </a:xfrm>
        </p:grpSpPr>
        <p:sp>
          <p:nvSpPr>
            <p:cNvPr id="3927" name="Google Shape;3927;p5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57"/>
          <p:cNvGrpSpPr/>
          <p:nvPr/>
        </p:nvGrpSpPr>
        <p:grpSpPr>
          <a:xfrm>
            <a:off x="1827567" y="1274816"/>
            <a:ext cx="1105976" cy="133969"/>
            <a:chOff x="8183182" y="663852"/>
            <a:chExt cx="1475028" cy="178673"/>
          </a:xfrm>
        </p:grpSpPr>
        <p:grpSp>
          <p:nvGrpSpPr>
            <p:cNvPr id="3934" name="Google Shape;3934;p57"/>
            <p:cNvGrpSpPr/>
            <p:nvPr/>
          </p:nvGrpSpPr>
          <p:grpSpPr>
            <a:xfrm>
              <a:off x="8183182" y="774425"/>
              <a:ext cx="1178025" cy="68100"/>
              <a:chOff x="2024450" y="204150"/>
              <a:chExt cx="1178025" cy="68100"/>
            </a:xfrm>
          </p:grpSpPr>
          <p:sp>
            <p:nvSpPr>
              <p:cNvPr id="3935" name="Google Shape;3935;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5" name="Google Shape;3945;p57"/>
            <p:cNvGrpSpPr/>
            <p:nvPr/>
          </p:nvGrpSpPr>
          <p:grpSpPr>
            <a:xfrm>
              <a:off x="8480185" y="663852"/>
              <a:ext cx="1178025" cy="68100"/>
              <a:chOff x="2024450" y="204150"/>
              <a:chExt cx="1178025" cy="68100"/>
            </a:xfrm>
          </p:grpSpPr>
          <p:sp>
            <p:nvSpPr>
              <p:cNvPr id="3946" name="Google Shape;3946;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6" name="Google Shape;3956;p57"/>
          <p:cNvGrpSpPr/>
          <p:nvPr/>
        </p:nvGrpSpPr>
        <p:grpSpPr>
          <a:xfrm rot="5400000">
            <a:off x="2554975" y="4127250"/>
            <a:ext cx="98902" cy="553090"/>
            <a:chOff x="4898850" y="4820550"/>
            <a:chExt cx="98902" cy="553090"/>
          </a:xfrm>
        </p:grpSpPr>
        <p:sp>
          <p:nvSpPr>
            <p:cNvPr id="3957" name="Google Shape;3957;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2" name="Google Shape;3962;p57"/>
          <p:cNvGrpSpPr/>
          <p:nvPr/>
        </p:nvGrpSpPr>
        <p:grpSpPr>
          <a:xfrm rot="5400000">
            <a:off x="4027600" y="367000"/>
            <a:ext cx="98902" cy="553090"/>
            <a:chOff x="4898850" y="4820550"/>
            <a:chExt cx="98902" cy="553090"/>
          </a:xfrm>
        </p:grpSpPr>
        <p:sp>
          <p:nvSpPr>
            <p:cNvPr id="3963" name="Google Shape;3963;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42" name="Google Shape;2742;p35"/>
          <p:cNvSpPr/>
          <p:nvPr/>
        </p:nvSpPr>
        <p:spPr>
          <a:xfrm>
            <a:off x="713100" y="1919607"/>
            <a:ext cx="2929752"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accent2"/>
                </a:solidFill>
              </a:rPr>
              <a:t>Nội dung</a:t>
            </a:r>
            <a:endParaRPr sz="3200" dirty="0">
              <a:solidFill>
                <a:schemeClr val="accent2"/>
              </a:solidFill>
            </a:endParaRPr>
          </a:p>
        </p:txBody>
      </p:sp>
      <p:sp>
        <p:nvSpPr>
          <p:cNvPr id="2744" name="Google Shape;2744;p35"/>
          <p:cNvSpPr txBox="1">
            <a:spLocks noGrp="1"/>
          </p:cNvSpPr>
          <p:nvPr>
            <p:ph type="title" idx="2"/>
          </p:nvPr>
        </p:nvSpPr>
        <p:spPr>
          <a:xfrm>
            <a:off x="776550" y="1982455"/>
            <a:ext cx="2799934"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Căn chỉnh Style</a:t>
            </a:r>
            <a:endParaRPr dirty="0"/>
          </a:p>
        </p:txBody>
      </p:sp>
      <p:sp>
        <p:nvSpPr>
          <p:cNvPr id="2746" name="Google Shape;2746;p35"/>
          <p:cNvSpPr txBox="1">
            <a:spLocks noGrp="1"/>
          </p:cNvSpPr>
          <p:nvPr>
            <p:ph type="title" idx="3"/>
          </p:nvPr>
        </p:nvSpPr>
        <p:spPr>
          <a:xfrm>
            <a:off x="1059767" y="1345282"/>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752" name="Google Shape;2752;p35"/>
          <p:cNvSpPr txBox="1">
            <a:spLocks noGrp="1"/>
          </p:cNvSpPr>
          <p:nvPr>
            <p:ph type="title" idx="9"/>
          </p:nvPr>
        </p:nvSpPr>
        <p:spPr>
          <a:xfrm>
            <a:off x="5882533" y="1345191"/>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02</a:t>
            </a:r>
            <a:endParaRPr dirty="0"/>
          </a:p>
        </p:txBody>
      </p:sp>
      <p:sp>
        <p:nvSpPr>
          <p:cNvPr id="2755" name="Google Shape;2755;p35"/>
          <p:cNvSpPr txBox="1">
            <a:spLocks noGrp="1"/>
          </p:cNvSpPr>
          <p:nvPr>
            <p:ph type="title" idx="15"/>
          </p:nvPr>
        </p:nvSpPr>
        <p:spPr>
          <a:xfrm>
            <a:off x="1059767" y="3188045"/>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03</a:t>
            </a:r>
            <a:endParaRPr dirty="0"/>
          </a:p>
        </p:txBody>
      </p:sp>
      <p:sp>
        <p:nvSpPr>
          <p:cNvPr id="2758" name="Google Shape;2758;p35"/>
          <p:cNvSpPr txBox="1">
            <a:spLocks noGrp="1"/>
          </p:cNvSpPr>
          <p:nvPr>
            <p:ph type="title" idx="18"/>
          </p:nvPr>
        </p:nvSpPr>
        <p:spPr>
          <a:xfrm>
            <a:off x="5850735" y="3181717"/>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04</a:t>
            </a:r>
            <a:endParaRPr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742;p35">
            <a:extLst>
              <a:ext uri="{FF2B5EF4-FFF2-40B4-BE49-F238E27FC236}">
                <a16:creationId xmlns:a16="http://schemas.microsoft.com/office/drawing/2014/main" id="{CA5FFFFB-C877-7EF4-A417-3DE9328F0677}"/>
              </a:ext>
            </a:extLst>
          </p:cNvPr>
          <p:cNvSpPr/>
          <p:nvPr/>
        </p:nvSpPr>
        <p:spPr>
          <a:xfrm>
            <a:off x="5437698" y="1862850"/>
            <a:ext cx="2929752"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750;p35"/>
          <p:cNvSpPr txBox="1">
            <a:spLocks/>
          </p:cNvSpPr>
          <p:nvPr/>
        </p:nvSpPr>
        <p:spPr>
          <a:xfrm>
            <a:off x="5882533" y="1945637"/>
            <a:ext cx="2201700"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vi-VN" dirty="0"/>
              <a:t>Căn chỉnh Layout</a:t>
            </a:r>
          </a:p>
        </p:txBody>
      </p:sp>
      <p:sp>
        <p:nvSpPr>
          <p:cNvPr id="18" name="Google Shape;2742;p35">
            <a:extLst>
              <a:ext uri="{FF2B5EF4-FFF2-40B4-BE49-F238E27FC236}">
                <a16:creationId xmlns:a16="http://schemas.microsoft.com/office/drawing/2014/main" id="{33802182-7BCA-84A0-FB58-C557A5E91468}"/>
              </a:ext>
            </a:extLst>
          </p:cNvPr>
          <p:cNvSpPr/>
          <p:nvPr/>
        </p:nvSpPr>
        <p:spPr>
          <a:xfrm>
            <a:off x="713100" y="3745033"/>
            <a:ext cx="2929752"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742;p35">
            <a:extLst>
              <a:ext uri="{FF2B5EF4-FFF2-40B4-BE49-F238E27FC236}">
                <a16:creationId xmlns:a16="http://schemas.microsoft.com/office/drawing/2014/main" id="{9CFE5F70-5D38-175B-CE78-DAD7559E7421}"/>
              </a:ext>
            </a:extLst>
          </p:cNvPr>
          <p:cNvSpPr/>
          <p:nvPr/>
        </p:nvSpPr>
        <p:spPr>
          <a:xfrm>
            <a:off x="5437698" y="3745033"/>
            <a:ext cx="2929752"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744;p35">
            <a:extLst>
              <a:ext uri="{FF2B5EF4-FFF2-40B4-BE49-F238E27FC236}">
                <a16:creationId xmlns:a16="http://schemas.microsoft.com/office/drawing/2014/main" id="{5906BF98-0BDC-A28C-3E4B-A500BEB6C9E0}"/>
              </a:ext>
            </a:extLst>
          </p:cNvPr>
          <p:cNvSpPr txBox="1">
            <a:spLocks/>
          </p:cNvSpPr>
          <p:nvPr/>
        </p:nvSpPr>
        <p:spPr>
          <a:xfrm>
            <a:off x="776550" y="3807883"/>
            <a:ext cx="2799934"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vi-VN" dirty="0"/>
              <a:t>Mô hình MVVM</a:t>
            </a:r>
          </a:p>
        </p:txBody>
      </p:sp>
      <p:sp>
        <p:nvSpPr>
          <p:cNvPr id="23" name="Google Shape;2744;p35">
            <a:extLst>
              <a:ext uri="{FF2B5EF4-FFF2-40B4-BE49-F238E27FC236}">
                <a16:creationId xmlns:a16="http://schemas.microsoft.com/office/drawing/2014/main" id="{8AC69D9A-BE76-2FD6-7350-364AFCC99D22}"/>
              </a:ext>
            </a:extLst>
          </p:cNvPr>
          <p:cNvSpPr txBox="1">
            <a:spLocks/>
          </p:cNvSpPr>
          <p:nvPr/>
        </p:nvSpPr>
        <p:spPr>
          <a:xfrm>
            <a:off x="5502607" y="3792217"/>
            <a:ext cx="2799934"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vi-VN" dirty="0"/>
              <a:t>Minh họa</a:t>
            </a:r>
          </a:p>
        </p:txBody>
      </p:sp>
    </p:spTree>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8"/>
        <p:cNvGrpSpPr/>
        <p:nvPr/>
      </p:nvGrpSpPr>
      <p:grpSpPr>
        <a:xfrm>
          <a:off x="0" y="0"/>
          <a:ext cx="0" cy="0"/>
          <a:chOff x="0" y="0"/>
          <a:chExt cx="0" cy="0"/>
        </a:xfrm>
      </p:grpSpPr>
      <p:sp>
        <p:nvSpPr>
          <p:cNvPr id="3699" name="Google Shape;3699;p53"/>
          <p:cNvSpPr txBox="1">
            <a:spLocks noGrp="1"/>
          </p:cNvSpPr>
          <p:nvPr>
            <p:ph type="title"/>
          </p:nvPr>
        </p:nvSpPr>
        <p:spPr>
          <a:xfrm>
            <a:off x="1182000" y="1309950"/>
            <a:ext cx="6780000" cy="25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accent2"/>
                </a:solidFill>
              </a:rPr>
              <a:t>Thank you !</a:t>
            </a:r>
            <a:r>
              <a:rPr lang="en" dirty="0">
                <a:solidFill>
                  <a:schemeClr val="accent2"/>
                </a:solidFill>
              </a:rPr>
              <a:t> </a:t>
            </a:r>
            <a:endParaRPr dirty="0"/>
          </a:p>
        </p:txBody>
      </p:sp>
      <p:grpSp>
        <p:nvGrpSpPr>
          <p:cNvPr id="3700" name="Google Shape;3700;p53"/>
          <p:cNvGrpSpPr/>
          <p:nvPr/>
        </p:nvGrpSpPr>
        <p:grpSpPr>
          <a:xfrm rot="10800000">
            <a:off x="2054539" y="4031203"/>
            <a:ext cx="883262" cy="242091"/>
            <a:chOff x="2300350" y="2601250"/>
            <a:chExt cx="2275275" cy="623625"/>
          </a:xfrm>
        </p:grpSpPr>
        <p:sp>
          <p:nvSpPr>
            <p:cNvPr id="3701" name="Google Shape;3701;p5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7" name="Google Shape;3707;p53"/>
          <p:cNvGrpSpPr/>
          <p:nvPr/>
        </p:nvGrpSpPr>
        <p:grpSpPr>
          <a:xfrm>
            <a:off x="6010292" y="904716"/>
            <a:ext cx="1105976" cy="133969"/>
            <a:chOff x="8183182" y="663852"/>
            <a:chExt cx="1475028" cy="178673"/>
          </a:xfrm>
        </p:grpSpPr>
        <p:grpSp>
          <p:nvGrpSpPr>
            <p:cNvPr id="3708" name="Google Shape;3708;p53"/>
            <p:cNvGrpSpPr/>
            <p:nvPr/>
          </p:nvGrpSpPr>
          <p:grpSpPr>
            <a:xfrm>
              <a:off x="8183182" y="774425"/>
              <a:ext cx="1178025" cy="68100"/>
              <a:chOff x="2024450" y="204150"/>
              <a:chExt cx="1178025" cy="68100"/>
            </a:xfrm>
          </p:grpSpPr>
          <p:sp>
            <p:nvSpPr>
              <p:cNvPr id="3709" name="Google Shape;3709;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9" name="Google Shape;3719;p53"/>
            <p:cNvGrpSpPr/>
            <p:nvPr/>
          </p:nvGrpSpPr>
          <p:grpSpPr>
            <a:xfrm>
              <a:off x="8480185" y="663852"/>
              <a:ext cx="1178025" cy="68100"/>
              <a:chOff x="2024450" y="204150"/>
              <a:chExt cx="1178025" cy="68100"/>
            </a:xfrm>
          </p:grpSpPr>
          <p:sp>
            <p:nvSpPr>
              <p:cNvPr id="3720" name="Google Shape;3720;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0" name="Google Shape;3730;p53"/>
          <p:cNvGrpSpPr/>
          <p:nvPr/>
        </p:nvGrpSpPr>
        <p:grpSpPr>
          <a:xfrm>
            <a:off x="5447301" y="4459919"/>
            <a:ext cx="1252897" cy="51000"/>
            <a:chOff x="2915381" y="4104819"/>
            <a:chExt cx="1252897" cy="51000"/>
          </a:xfrm>
        </p:grpSpPr>
        <p:sp>
          <p:nvSpPr>
            <p:cNvPr id="3731" name="Google Shape;3731;p5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7"/>
        <p:cNvGrpSpPr/>
        <p:nvPr/>
      </p:nvGrpSpPr>
      <p:grpSpPr>
        <a:xfrm>
          <a:off x="0" y="0"/>
          <a:ext cx="0" cy="0"/>
          <a:chOff x="0" y="0"/>
          <a:chExt cx="0" cy="0"/>
        </a:xfrm>
      </p:grpSpPr>
      <p:sp>
        <p:nvSpPr>
          <p:cNvPr id="3159" name="Google Shape;3159;p44"/>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Căn chỉnh </a:t>
            </a:r>
            <a:r>
              <a:rPr lang="vi-VN" dirty="0">
                <a:solidFill>
                  <a:schemeClr val="accent2"/>
                </a:solidFill>
              </a:rPr>
              <a:t>Style</a:t>
            </a:r>
            <a:endParaRPr dirty="0">
              <a:solidFill>
                <a:schemeClr val="accent2"/>
              </a:solidFill>
            </a:endParaRPr>
          </a:p>
        </p:txBody>
      </p:sp>
      <p:sp>
        <p:nvSpPr>
          <p:cNvPr id="3161" name="Google Shape;3161;p44"/>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01</a:t>
            </a:r>
            <a:endParaRPr dirty="0"/>
          </a:p>
        </p:txBody>
      </p:sp>
      <p:grpSp>
        <p:nvGrpSpPr>
          <p:cNvPr id="3162" name="Google Shape;3162;p44"/>
          <p:cNvGrpSpPr/>
          <p:nvPr/>
        </p:nvGrpSpPr>
        <p:grpSpPr>
          <a:xfrm flipH="1">
            <a:off x="7672202" y="3605178"/>
            <a:ext cx="883262" cy="242091"/>
            <a:chOff x="2300350" y="2601250"/>
            <a:chExt cx="2275275" cy="623625"/>
          </a:xfrm>
        </p:grpSpPr>
        <p:sp>
          <p:nvSpPr>
            <p:cNvPr id="3163" name="Google Shape;3163;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p:cNvGrpSpPr/>
          <p:nvPr/>
        </p:nvGrpSpPr>
        <p:grpSpPr>
          <a:xfrm rot="5400000">
            <a:off x="2935200" y="4005125"/>
            <a:ext cx="98902" cy="553090"/>
            <a:chOff x="4898850" y="4820550"/>
            <a:chExt cx="98902" cy="553090"/>
          </a:xfrm>
        </p:grpSpPr>
        <p:sp>
          <p:nvSpPr>
            <p:cNvPr id="3170" name="Google Shape;3170;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p:cNvGrpSpPr/>
          <p:nvPr/>
        </p:nvGrpSpPr>
        <p:grpSpPr>
          <a:xfrm>
            <a:off x="5776817" y="1332566"/>
            <a:ext cx="1105976" cy="133969"/>
            <a:chOff x="8183182" y="663852"/>
            <a:chExt cx="1475028" cy="178673"/>
          </a:xfrm>
        </p:grpSpPr>
        <p:grpSp>
          <p:nvGrpSpPr>
            <p:cNvPr id="3176" name="Google Shape;3176;p44"/>
            <p:cNvGrpSpPr/>
            <p:nvPr/>
          </p:nvGrpSpPr>
          <p:grpSpPr>
            <a:xfrm>
              <a:off x="8183182" y="774425"/>
              <a:ext cx="1178025" cy="68100"/>
              <a:chOff x="2024450" y="204150"/>
              <a:chExt cx="1178025" cy="68100"/>
            </a:xfrm>
          </p:grpSpPr>
          <p:sp>
            <p:nvSpPr>
              <p:cNvPr id="3177" name="Google Shape;3177;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p:cNvGrpSpPr/>
            <p:nvPr/>
          </p:nvGrpSpPr>
          <p:grpSpPr>
            <a:xfrm>
              <a:off x="8480185" y="663852"/>
              <a:ext cx="1178025" cy="68100"/>
              <a:chOff x="2024450" y="204150"/>
              <a:chExt cx="1178025" cy="68100"/>
            </a:xfrm>
          </p:grpSpPr>
          <p:sp>
            <p:nvSpPr>
              <p:cNvPr id="3188" name="Google Shape;3188;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p:cNvGrpSpPr/>
          <p:nvPr/>
        </p:nvGrpSpPr>
        <p:grpSpPr>
          <a:xfrm>
            <a:off x="5294901" y="4383719"/>
            <a:ext cx="1252897" cy="51000"/>
            <a:chOff x="2915381" y="4104819"/>
            <a:chExt cx="1252897" cy="51000"/>
          </a:xfrm>
        </p:grpSpPr>
        <p:sp>
          <p:nvSpPr>
            <p:cNvPr id="3199" name="Google Shape;3199;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p:cNvGrpSpPr/>
          <p:nvPr/>
        </p:nvGrpSpPr>
        <p:grpSpPr>
          <a:xfrm>
            <a:off x="2621939" y="674428"/>
            <a:ext cx="883262" cy="242091"/>
            <a:chOff x="2300350" y="2601250"/>
            <a:chExt cx="2275275" cy="623625"/>
          </a:xfrm>
        </p:grpSpPr>
        <p:sp>
          <p:nvSpPr>
            <p:cNvPr id="3214" name="Google Shape;3214;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p:cNvGrpSpPr/>
          <p:nvPr/>
        </p:nvGrpSpPr>
        <p:grpSpPr>
          <a:xfrm>
            <a:off x="7672192" y="1903729"/>
            <a:ext cx="1823016" cy="296643"/>
            <a:chOff x="7857346" y="3902355"/>
            <a:chExt cx="1823016" cy="296643"/>
          </a:xfrm>
        </p:grpSpPr>
        <p:sp>
          <p:nvSpPr>
            <p:cNvPr id="3221" name="Google Shape;3221;p4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4"/>
          <p:cNvGrpSpPr/>
          <p:nvPr/>
        </p:nvGrpSpPr>
        <p:grpSpPr>
          <a:xfrm rot="5400000">
            <a:off x="3809575" y="1544225"/>
            <a:ext cx="98902" cy="553090"/>
            <a:chOff x="4898850" y="4820550"/>
            <a:chExt cx="98902" cy="553090"/>
          </a:xfrm>
        </p:grpSpPr>
        <p:sp>
          <p:nvSpPr>
            <p:cNvPr id="3228" name="Google Shape;3228;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grpSp>
        <p:nvGrpSpPr>
          <p:cNvPr id="3002" name="Google Shape;3002;p40"/>
          <p:cNvGrpSpPr/>
          <p:nvPr/>
        </p:nvGrpSpPr>
        <p:grpSpPr>
          <a:xfrm>
            <a:off x="7809182" y="1730029"/>
            <a:ext cx="2250993" cy="228146"/>
            <a:chOff x="7809182" y="1151604"/>
            <a:chExt cx="2250993" cy="228146"/>
          </a:xfrm>
        </p:grpSpPr>
        <p:sp>
          <p:nvSpPr>
            <p:cNvPr id="3003" name="Google Shape;3003;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59;p44">
            <a:extLst>
              <a:ext uri="{FF2B5EF4-FFF2-40B4-BE49-F238E27FC236}">
                <a16:creationId xmlns:a16="http://schemas.microsoft.com/office/drawing/2014/main" id="{389C70A9-ECF2-29F5-6A26-F97F4BD23C7A}"/>
              </a:ext>
            </a:extLst>
          </p:cNvPr>
          <p:cNvSpPr txBox="1">
            <a:spLocks noGrp="1"/>
          </p:cNvSpPr>
          <p:nvPr>
            <p:ph type="title"/>
          </p:nvPr>
        </p:nvSpPr>
        <p:spPr>
          <a:xfrm>
            <a:off x="868031" y="816111"/>
            <a:ext cx="7407938" cy="12428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latin typeface="+mn-lt"/>
              </a:rPr>
              <a:t>Style là một cách để định nghĩa các thuộc tính giao diện cho các control, giúp tạo ra một giao diện người dùng đồng nhất và dễ bảo trì.</a:t>
            </a:r>
            <a:endParaRPr sz="2200" dirty="0">
              <a:solidFill>
                <a:schemeClr val="accent2"/>
              </a:solidFill>
              <a:latin typeface="+mn-lt"/>
            </a:endParaRPr>
          </a:p>
        </p:txBody>
      </p:sp>
      <p:sp>
        <p:nvSpPr>
          <p:cNvPr id="15" name="Google Shape;3159;p44">
            <a:extLst>
              <a:ext uri="{FF2B5EF4-FFF2-40B4-BE49-F238E27FC236}">
                <a16:creationId xmlns:a16="http://schemas.microsoft.com/office/drawing/2014/main" id="{B7DFDDB7-2EB9-5721-10D6-75641BDA2CAA}"/>
              </a:ext>
            </a:extLst>
          </p:cNvPr>
          <p:cNvSpPr txBox="1">
            <a:spLocks/>
          </p:cNvSpPr>
          <p:nvPr/>
        </p:nvSpPr>
        <p:spPr>
          <a:xfrm>
            <a:off x="868031" y="2464813"/>
            <a:ext cx="7922008" cy="12428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vi-VN" sz="2200" dirty="0">
                <a:solidFill>
                  <a:schemeClr val="bg1"/>
                </a:solidFill>
                <a:latin typeface="+mn-lt"/>
              </a:rPr>
              <a:t>Các cách style:</a:t>
            </a:r>
            <a:br>
              <a:rPr lang="vi-VN" sz="2200" dirty="0">
                <a:solidFill>
                  <a:schemeClr val="bg1"/>
                </a:solidFill>
                <a:latin typeface="+mn-lt"/>
              </a:rPr>
            </a:br>
            <a:r>
              <a:rPr lang="vi-VN" sz="2200" dirty="0">
                <a:solidFill>
                  <a:schemeClr val="bg1"/>
                </a:solidFill>
                <a:latin typeface="+mn-lt"/>
              </a:rPr>
              <a:t>   - C1: Style trực tiếp trong Control</a:t>
            </a:r>
          </a:p>
          <a:p>
            <a:r>
              <a:rPr lang="vi-VN" sz="2200" dirty="0">
                <a:solidFill>
                  <a:schemeClr val="bg1"/>
                </a:solidFill>
                <a:latin typeface="+mn-lt"/>
              </a:rPr>
              <a:t>   - C2: Định nghĩa style và sử dụng dưới dạng Resource</a:t>
            </a: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3">
          <a:extLst>
            <a:ext uri="{FF2B5EF4-FFF2-40B4-BE49-F238E27FC236}">
              <a16:creationId xmlns:a16="http://schemas.microsoft.com/office/drawing/2014/main" id="{A818519D-E873-EFE6-2F87-72B7FD81F84B}"/>
            </a:ext>
          </a:extLst>
        </p:cNvPr>
        <p:cNvGrpSpPr/>
        <p:nvPr/>
      </p:nvGrpSpPr>
      <p:grpSpPr>
        <a:xfrm>
          <a:off x="0" y="0"/>
          <a:ext cx="0" cy="0"/>
          <a:chOff x="0" y="0"/>
          <a:chExt cx="0" cy="0"/>
        </a:xfrm>
      </p:grpSpPr>
      <p:grpSp>
        <p:nvGrpSpPr>
          <p:cNvPr id="3002" name="Google Shape;3002;p40">
            <a:extLst>
              <a:ext uri="{FF2B5EF4-FFF2-40B4-BE49-F238E27FC236}">
                <a16:creationId xmlns:a16="http://schemas.microsoft.com/office/drawing/2014/main" id="{EA97574A-375C-F176-A911-D7C74026B89A}"/>
              </a:ext>
            </a:extLst>
          </p:cNvPr>
          <p:cNvGrpSpPr/>
          <p:nvPr/>
        </p:nvGrpSpPr>
        <p:grpSpPr>
          <a:xfrm>
            <a:off x="7809182" y="1730029"/>
            <a:ext cx="2250993" cy="228146"/>
            <a:chOff x="7809182" y="1151604"/>
            <a:chExt cx="2250993" cy="228146"/>
          </a:xfrm>
        </p:grpSpPr>
        <p:sp>
          <p:nvSpPr>
            <p:cNvPr id="3003" name="Google Shape;3003;p40">
              <a:extLst>
                <a:ext uri="{FF2B5EF4-FFF2-40B4-BE49-F238E27FC236}">
                  <a16:creationId xmlns:a16="http://schemas.microsoft.com/office/drawing/2014/main" id="{BC84B931-51B4-D63D-3A25-5C355AFEA3E4}"/>
                </a:ext>
              </a:extLst>
            </p:cNvPr>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a:extLst>
                <a:ext uri="{FF2B5EF4-FFF2-40B4-BE49-F238E27FC236}">
                  <a16:creationId xmlns:a16="http://schemas.microsoft.com/office/drawing/2014/main" id="{9A72A8F1-C489-915A-DFD7-D45E93BBA63B}"/>
                </a:ext>
              </a:extLst>
            </p:cNvPr>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a:extLst>
              <a:ext uri="{FF2B5EF4-FFF2-40B4-BE49-F238E27FC236}">
                <a16:creationId xmlns:a16="http://schemas.microsoft.com/office/drawing/2014/main" id="{5354031D-0556-088E-72A2-5906D38E9F07}"/>
              </a:ext>
            </a:extLst>
          </p:cNvPr>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59;p44">
            <a:extLst>
              <a:ext uri="{FF2B5EF4-FFF2-40B4-BE49-F238E27FC236}">
                <a16:creationId xmlns:a16="http://schemas.microsoft.com/office/drawing/2014/main" id="{9891AACD-3A78-A702-E2CF-EB81A1785317}"/>
              </a:ext>
            </a:extLst>
          </p:cNvPr>
          <p:cNvSpPr txBox="1">
            <a:spLocks noGrp="1"/>
          </p:cNvSpPr>
          <p:nvPr>
            <p:ph type="title"/>
          </p:nvPr>
        </p:nvSpPr>
        <p:spPr>
          <a:xfrm>
            <a:off x="868031" y="849622"/>
            <a:ext cx="7407938" cy="12428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latin typeface="+mn-lt"/>
              </a:rPr>
              <a:t>Sử dụng Triggers trong Styles để thay đổi thuộc tính của control khi một điều kiện nhất định xảy ra, như khi người dùng di chuột qua hoặc khi control được nhấn.</a:t>
            </a:r>
            <a:endParaRPr sz="2200" dirty="0">
              <a:solidFill>
                <a:schemeClr val="accent2"/>
              </a:solidFill>
              <a:latin typeface="+mn-lt"/>
            </a:endParaRPr>
          </a:p>
        </p:txBody>
      </p:sp>
      <p:sp>
        <p:nvSpPr>
          <p:cNvPr id="2" name="Google Shape;3159;p44">
            <a:extLst>
              <a:ext uri="{FF2B5EF4-FFF2-40B4-BE49-F238E27FC236}">
                <a16:creationId xmlns:a16="http://schemas.microsoft.com/office/drawing/2014/main" id="{D2257BF3-70DE-8126-817F-DEE9BE95C332}"/>
              </a:ext>
            </a:extLst>
          </p:cNvPr>
          <p:cNvSpPr txBox="1">
            <a:spLocks/>
          </p:cNvSpPr>
          <p:nvPr/>
        </p:nvSpPr>
        <p:spPr>
          <a:xfrm>
            <a:off x="868031" y="2406035"/>
            <a:ext cx="7407938" cy="18532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vi-VN" sz="2200" dirty="0">
                <a:latin typeface="+mn-lt"/>
              </a:rPr>
              <a:t>Ngoài có thể định nghĩa Control Templates để tạo ra giao diện tùy chỉnh cho các control. Control Template cho phép bạn xác định cách mà một control được hiển thị.</a:t>
            </a:r>
            <a:endParaRPr lang="vi-VN" sz="2200" dirty="0">
              <a:solidFill>
                <a:schemeClr val="accent2"/>
              </a:solidFill>
              <a:latin typeface="+mn-lt"/>
            </a:endParaRPr>
          </a:p>
        </p:txBody>
      </p:sp>
    </p:spTree>
    <p:extLst>
      <p:ext uri="{BB962C8B-B14F-4D97-AF65-F5344CB8AC3E}">
        <p14:creationId xmlns:p14="http://schemas.microsoft.com/office/powerpoint/2010/main" val="402113206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48"/>
        <p:cNvGrpSpPr/>
        <p:nvPr/>
      </p:nvGrpSpPr>
      <p:grpSpPr>
        <a:xfrm>
          <a:off x="0" y="0"/>
          <a:ext cx="0" cy="0"/>
          <a:chOff x="0" y="0"/>
          <a:chExt cx="0" cy="0"/>
        </a:xfrm>
      </p:grpSpPr>
      <p:pic>
        <p:nvPicPr>
          <p:cNvPr id="8" name="Picture 7">
            <a:extLst>
              <a:ext uri="{FF2B5EF4-FFF2-40B4-BE49-F238E27FC236}">
                <a16:creationId xmlns:a16="http://schemas.microsoft.com/office/drawing/2014/main" id="{F5822B6F-B588-3721-88E6-D19020FE244C}"/>
              </a:ext>
            </a:extLst>
          </p:cNvPr>
          <p:cNvPicPr>
            <a:picLocks noChangeAspect="1"/>
          </p:cNvPicPr>
          <p:nvPr/>
        </p:nvPicPr>
        <p:blipFill>
          <a:blip r:embed="rId3"/>
          <a:stretch>
            <a:fillRect/>
          </a:stretch>
        </p:blipFill>
        <p:spPr>
          <a:xfrm>
            <a:off x="1240558" y="708923"/>
            <a:ext cx="6662883" cy="4212352"/>
          </a:xfrm>
          <a:prstGeom prst="rect">
            <a:avLst/>
          </a:prstGeom>
        </p:spPr>
      </p:pic>
      <p:sp>
        <p:nvSpPr>
          <p:cNvPr id="9" name="Google Shape;3159;p44">
            <a:extLst>
              <a:ext uri="{FF2B5EF4-FFF2-40B4-BE49-F238E27FC236}">
                <a16:creationId xmlns:a16="http://schemas.microsoft.com/office/drawing/2014/main" id="{E0389CCA-64B1-8898-B034-681468B4F07D}"/>
              </a:ext>
            </a:extLst>
          </p:cNvPr>
          <p:cNvSpPr txBox="1">
            <a:spLocks noGrp="1"/>
          </p:cNvSpPr>
          <p:nvPr>
            <p:ph type="title"/>
          </p:nvPr>
        </p:nvSpPr>
        <p:spPr>
          <a:xfrm>
            <a:off x="1240558" y="215851"/>
            <a:ext cx="2701079" cy="4741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solidFill>
                  <a:schemeClr val="accent2"/>
                </a:solidFill>
                <a:latin typeface="+mn-lt"/>
              </a:rPr>
              <a:t>Định nghĩa style</a:t>
            </a:r>
            <a:endParaRPr sz="2200" dirty="0">
              <a:solidFill>
                <a:schemeClr val="accent2"/>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B3E88919-1AF3-A5D8-BB0A-4A8FD23BC25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02CBB82-EE0C-378D-C100-1599D0D16B6D}"/>
              </a:ext>
            </a:extLst>
          </p:cNvPr>
          <p:cNvPicPr>
            <a:picLocks noChangeAspect="1"/>
          </p:cNvPicPr>
          <p:nvPr/>
        </p:nvPicPr>
        <p:blipFill>
          <a:blip r:embed="rId3"/>
          <a:stretch>
            <a:fillRect/>
          </a:stretch>
        </p:blipFill>
        <p:spPr>
          <a:xfrm>
            <a:off x="278280" y="1323789"/>
            <a:ext cx="8587437" cy="1383630"/>
          </a:xfrm>
          <a:prstGeom prst="rect">
            <a:avLst/>
          </a:prstGeom>
        </p:spPr>
      </p:pic>
      <p:pic>
        <p:nvPicPr>
          <p:cNvPr id="5" name="Picture 4">
            <a:extLst>
              <a:ext uri="{FF2B5EF4-FFF2-40B4-BE49-F238E27FC236}">
                <a16:creationId xmlns:a16="http://schemas.microsoft.com/office/drawing/2014/main" id="{557EEEDC-6209-A98C-EA9A-858779307EE0}"/>
              </a:ext>
            </a:extLst>
          </p:cNvPr>
          <p:cNvPicPr>
            <a:picLocks noChangeAspect="1"/>
          </p:cNvPicPr>
          <p:nvPr/>
        </p:nvPicPr>
        <p:blipFill>
          <a:blip r:embed="rId4"/>
          <a:stretch>
            <a:fillRect/>
          </a:stretch>
        </p:blipFill>
        <p:spPr>
          <a:xfrm>
            <a:off x="3082413" y="3108956"/>
            <a:ext cx="3139712" cy="1082134"/>
          </a:xfrm>
          <a:prstGeom prst="rect">
            <a:avLst/>
          </a:prstGeom>
        </p:spPr>
      </p:pic>
      <p:sp>
        <p:nvSpPr>
          <p:cNvPr id="6" name="Google Shape;3159;p44">
            <a:extLst>
              <a:ext uri="{FF2B5EF4-FFF2-40B4-BE49-F238E27FC236}">
                <a16:creationId xmlns:a16="http://schemas.microsoft.com/office/drawing/2014/main" id="{B4866DA8-1D34-8026-3456-DCC8E819CDB6}"/>
              </a:ext>
            </a:extLst>
          </p:cNvPr>
          <p:cNvSpPr txBox="1">
            <a:spLocks noGrp="1"/>
          </p:cNvSpPr>
          <p:nvPr>
            <p:ph type="title"/>
          </p:nvPr>
        </p:nvSpPr>
        <p:spPr>
          <a:xfrm>
            <a:off x="278280" y="790047"/>
            <a:ext cx="2701079" cy="4741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solidFill>
                  <a:schemeClr val="accent2"/>
                </a:solidFill>
                <a:latin typeface="+mn-lt"/>
              </a:rPr>
              <a:t>Áp dụng Style</a:t>
            </a:r>
            <a:endParaRPr sz="2200" dirty="0">
              <a:solidFill>
                <a:schemeClr val="accent2"/>
              </a:solidFill>
              <a:latin typeface="+mn-lt"/>
            </a:endParaRPr>
          </a:p>
        </p:txBody>
      </p:sp>
      <p:sp>
        <p:nvSpPr>
          <p:cNvPr id="7" name="Google Shape;3159;p44">
            <a:extLst>
              <a:ext uri="{FF2B5EF4-FFF2-40B4-BE49-F238E27FC236}">
                <a16:creationId xmlns:a16="http://schemas.microsoft.com/office/drawing/2014/main" id="{B140E5AF-B911-FDCE-109C-72BCFA6DBDA3}"/>
              </a:ext>
            </a:extLst>
          </p:cNvPr>
          <p:cNvSpPr txBox="1">
            <a:spLocks/>
          </p:cNvSpPr>
          <p:nvPr/>
        </p:nvSpPr>
        <p:spPr>
          <a:xfrm>
            <a:off x="1499938" y="3412940"/>
            <a:ext cx="1582475" cy="474167"/>
          </a:xfrm>
          <a:prstGeom prst="rect">
            <a:avLst/>
          </a:prstGeom>
          <a:noFill/>
          <a:ln>
            <a:noFill/>
          </a:ln>
          <a:effectLst>
            <a:outerShdw blurRad="8572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vi-VN" sz="2200" dirty="0">
                <a:solidFill>
                  <a:schemeClr val="accent2"/>
                </a:solidFill>
                <a:latin typeface="+mn-lt"/>
              </a:rPr>
              <a:t>Kết quả:</a:t>
            </a:r>
          </a:p>
        </p:txBody>
      </p:sp>
    </p:spTree>
    <p:extLst>
      <p:ext uri="{BB962C8B-B14F-4D97-AF65-F5344CB8AC3E}">
        <p14:creationId xmlns:p14="http://schemas.microsoft.com/office/powerpoint/2010/main" val="75866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7">
          <a:extLst>
            <a:ext uri="{FF2B5EF4-FFF2-40B4-BE49-F238E27FC236}">
              <a16:creationId xmlns:a16="http://schemas.microsoft.com/office/drawing/2014/main" id="{DAFA3A83-F263-B7C2-9023-932B7568C2CC}"/>
            </a:ext>
          </a:extLst>
        </p:cNvPr>
        <p:cNvGrpSpPr/>
        <p:nvPr/>
      </p:nvGrpSpPr>
      <p:grpSpPr>
        <a:xfrm>
          <a:off x="0" y="0"/>
          <a:ext cx="0" cy="0"/>
          <a:chOff x="0" y="0"/>
          <a:chExt cx="0" cy="0"/>
        </a:xfrm>
      </p:grpSpPr>
      <p:sp>
        <p:nvSpPr>
          <p:cNvPr id="3159" name="Google Shape;3159;p44">
            <a:extLst>
              <a:ext uri="{FF2B5EF4-FFF2-40B4-BE49-F238E27FC236}">
                <a16:creationId xmlns:a16="http://schemas.microsoft.com/office/drawing/2014/main" id="{A3598788-C48C-C8BA-434B-AB3E35456294}"/>
              </a:ext>
            </a:extLst>
          </p:cNvPr>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Căn chỉnh </a:t>
            </a:r>
            <a:r>
              <a:rPr lang="vi-VN" dirty="0">
                <a:solidFill>
                  <a:schemeClr val="accent2"/>
                </a:solidFill>
              </a:rPr>
              <a:t>Layout</a:t>
            </a:r>
            <a:endParaRPr dirty="0">
              <a:solidFill>
                <a:schemeClr val="accent2"/>
              </a:solidFill>
            </a:endParaRPr>
          </a:p>
        </p:txBody>
      </p:sp>
      <p:sp>
        <p:nvSpPr>
          <p:cNvPr id="3161" name="Google Shape;3161;p44">
            <a:extLst>
              <a:ext uri="{FF2B5EF4-FFF2-40B4-BE49-F238E27FC236}">
                <a16:creationId xmlns:a16="http://schemas.microsoft.com/office/drawing/2014/main" id="{A5C02E80-ADD9-793C-A937-D3E58C87DEFE}"/>
              </a:ext>
            </a:extLst>
          </p:cNvPr>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02</a:t>
            </a:r>
            <a:endParaRPr dirty="0"/>
          </a:p>
        </p:txBody>
      </p:sp>
      <p:grpSp>
        <p:nvGrpSpPr>
          <p:cNvPr id="3162" name="Google Shape;3162;p44">
            <a:extLst>
              <a:ext uri="{FF2B5EF4-FFF2-40B4-BE49-F238E27FC236}">
                <a16:creationId xmlns:a16="http://schemas.microsoft.com/office/drawing/2014/main" id="{8A1DBCCC-50EB-7CCD-D2E9-0283736EA6DB}"/>
              </a:ext>
            </a:extLst>
          </p:cNvPr>
          <p:cNvGrpSpPr/>
          <p:nvPr/>
        </p:nvGrpSpPr>
        <p:grpSpPr>
          <a:xfrm flipH="1">
            <a:off x="7672202" y="3605178"/>
            <a:ext cx="883262" cy="242091"/>
            <a:chOff x="2300350" y="2601250"/>
            <a:chExt cx="2275275" cy="623625"/>
          </a:xfrm>
        </p:grpSpPr>
        <p:sp>
          <p:nvSpPr>
            <p:cNvPr id="3163" name="Google Shape;3163;p44">
              <a:extLst>
                <a:ext uri="{FF2B5EF4-FFF2-40B4-BE49-F238E27FC236}">
                  <a16:creationId xmlns:a16="http://schemas.microsoft.com/office/drawing/2014/main" id="{9502C181-1C6F-1F63-D778-CD56FF9BE2AC}"/>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a:extLst>
                <a:ext uri="{FF2B5EF4-FFF2-40B4-BE49-F238E27FC236}">
                  <a16:creationId xmlns:a16="http://schemas.microsoft.com/office/drawing/2014/main" id="{D31BC144-9147-B674-A3E9-DECC3F046F77}"/>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a:extLst>
                <a:ext uri="{FF2B5EF4-FFF2-40B4-BE49-F238E27FC236}">
                  <a16:creationId xmlns:a16="http://schemas.microsoft.com/office/drawing/2014/main" id="{A6109131-692E-51E6-5744-9E2192042538}"/>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a:extLst>
                <a:ext uri="{FF2B5EF4-FFF2-40B4-BE49-F238E27FC236}">
                  <a16:creationId xmlns:a16="http://schemas.microsoft.com/office/drawing/2014/main" id="{C3D29543-A932-C6F1-25D8-C62DA8DF9561}"/>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a:extLst>
                <a:ext uri="{FF2B5EF4-FFF2-40B4-BE49-F238E27FC236}">
                  <a16:creationId xmlns:a16="http://schemas.microsoft.com/office/drawing/2014/main" id="{6BA17A62-C73A-8EBF-EF9E-72787F4E2A24}"/>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a:extLst>
                <a:ext uri="{FF2B5EF4-FFF2-40B4-BE49-F238E27FC236}">
                  <a16:creationId xmlns:a16="http://schemas.microsoft.com/office/drawing/2014/main" id="{9F4A1AAD-60A8-1199-60F7-E7C1C2933F19}"/>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a:extLst>
              <a:ext uri="{FF2B5EF4-FFF2-40B4-BE49-F238E27FC236}">
                <a16:creationId xmlns:a16="http://schemas.microsoft.com/office/drawing/2014/main" id="{A87DD258-13A1-0015-A90E-BC9F6F156B72}"/>
              </a:ext>
            </a:extLst>
          </p:cNvPr>
          <p:cNvGrpSpPr/>
          <p:nvPr/>
        </p:nvGrpSpPr>
        <p:grpSpPr>
          <a:xfrm rot="5400000">
            <a:off x="2935200" y="4005125"/>
            <a:ext cx="98902" cy="553090"/>
            <a:chOff x="4898850" y="4820550"/>
            <a:chExt cx="98902" cy="553090"/>
          </a:xfrm>
        </p:grpSpPr>
        <p:sp>
          <p:nvSpPr>
            <p:cNvPr id="3170" name="Google Shape;3170;p44">
              <a:extLst>
                <a:ext uri="{FF2B5EF4-FFF2-40B4-BE49-F238E27FC236}">
                  <a16:creationId xmlns:a16="http://schemas.microsoft.com/office/drawing/2014/main" id="{613E45F4-6D95-FC67-BFC2-378CDDE17FEF}"/>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a:extLst>
                <a:ext uri="{FF2B5EF4-FFF2-40B4-BE49-F238E27FC236}">
                  <a16:creationId xmlns:a16="http://schemas.microsoft.com/office/drawing/2014/main" id="{D955A300-EE42-A5B8-1BC5-4B48A360FC36}"/>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a:extLst>
                <a:ext uri="{FF2B5EF4-FFF2-40B4-BE49-F238E27FC236}">
                  <a16:creationId xmlns:a16="http://schemas.microsoft.com/office/drawing/2014/main" id="{F2893B36-7573-2358-F09C-17575E1C7078}"/>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a:extLst>
                <a:ext uri="{FF2B5EF4-FFF2-40B4-BE49-F238E27FC236}">
                  <a16:creationId xmlns:a16="http://schemas.microsoft.com/office/drawing/2014/main" id="{ABA8444B-62BF-48F2-91DF-0641DA8CE488}"/>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a:extLst>
                <a:ext uri="{FF2B5EF4-FFF2-40B4-BE49-F238E27FC236}">
                  <a16:creationId xmlns:a16="http://schemas.microsoft.com/office/drawing/2014/main" id="{155B3FD0-1144-65FD-748B-32FF53822C02}"/>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a:extLst>
              <a:ext uri="{FF2B5EF4-FFF2-40B4-BE49-F238E27FC236}">
                <a16:creationId xmlns:a16="http://schemas.microsoft.com/office/drawing/2014/main" id="{912B0530-DBD8-D742-83D0-95448CFF2C27}"/>
              </a:ext>
            </a:extLst>
          </p:cNvPr>
          <p:cNvGrpSpPr/>
          <p:nvPr/>
        </p:nvGrpSpPr>
        <p:grpSpPr>
          <a:xfrm>
            <a:off x="5776817" y="1332566"/>
            <a:ext cx="1105976" cy="133969"/>
            <a:chOff x="8183182" y="663852"/>
            <a:chExt cx="1475028" cy="178673"/>
          </a:xfrm>
        </p:grpSpPr>
        <p:grpSp>
          <p:nvGrpSpPr>
            <p:cNvPr id="3176" name="Google Shape;3176;p44">
              <a:extLst>
                <a:ext uri="{FF2B5EF4-FFF2-40B4-BE49-F238E27FC236}">
                  <a16:creationId xmlns:a16="http://schemas.microsoft.com/office/drawing/2014/main" id="{37CA4995-DE76-EB79-D003-038894D402DE}"/>
                </a:ext>
              </a:extLst>
            </p:cNvPr>
            <p:cNvGrpSpPr/>
            <p:nvPr/>
          </p:nvGrpSpPr>
          <p:grpSpPr>
            <a:xfrm>
              <a:off x="8183182" y="774425"/>
              <a:ext cx="1178025" cy="68100"/>
              <a:chOff x="2024450" y="204150"/>
              <a:chExt cx="1178025" cy="68100"/>
            </a:xfrm>
          </p:grpSpPr>
          <p:sp>
            <p:nvSpPr>
              <p:cNvPr id="3177" name="Google Shape;3177;p44">
                <a:extLst>
                  <a:ext uri="{FF2B5EF4-FFF2-40B4-BE49-F238E27FC236}">
                    <a16:creationId xmlns:a16="http://schemas.microsoft.com/office/drawing/2014/main" id="{A72D2F57-C306-D6CF-0170-A44AB49B1FD3}"/>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a:extLst>
                  <a:ext uri="{FF2B5EF4-FFF2-40B4-BE49-F238E27FC236}">
                    <a16:creationId xmlns:a16="http://schemas.microsoft.com/office/drawing/2014/main" id="{25656ADF-422C-10E5-00FB-85FF39F7609E}"/>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a:extLst>
                  <a:ext uri="{FF2B5EF4-FFF2-40B4-BE49-F238E27FC236}">
                    <a16:creationId xmlns:a16="http://schemas.microsoft.com/office/drawing/2014/main" id="{5B6D6440-3873-D091-7142-AEFA3CF48E5E}"/>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a:extLst>
                  <a:ext uri="{FF2B5EF4-FFF2-40B4-BE49-F238E27FC236}">
                    <a16:creationId xmlns:a16="http://schemas.microsoft.com/office/drawing/2014/main" id="{1F25289F-6D56-78C6-278F-427D6CB6E9B1}"/>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a:extLst>
                  <a:ext uri="{FF2B5EF4-FFF2-40B4-BE49-F238E27FC236}">
                    <a16:creationId xmlns:a16="http://schemas.microsoft.com/office/drawing/2014/main" id="{9B781EAC-147C-AA4B-7525-42B3C797B944}"/>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a:extLst>
                  <a:ext uri="{FF2B5EF4-FFF2-40B4-BE49-F238E27FC236}">
                    <a16:creationId xmlns:a16="http://schemas.microsoft.com/office/drawing/2014/main" id="{7F540722-1B3B-5864-792C-EDE954EB3850}"/>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a:extLst>
                  <a:ext uri="{FF2B5EF4-FFF2-40B4-BE49-F238E27FC236}">
                    <a16:creationId xmlns:a16="http://schemas.microsoft.com/office/drawing/2014/main" id="{FF440EFF-6D6F-7641-5966-8DB9277B7B8E}"/>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a:extLst>
                  <a:ext uri="{FF2B5EF4-FFF2-40B4-BE49-F238E27FC236}">
                    <a16:creationId xmlns:a16="http://schemas.microsoft.com/office/drawing/2014/main" id="{B50D77E4-3D2E-B3CF-3877-1E98F53875BF}"/>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a:extLst>
                  <a:ext uri="{FF2B5EF4-FFF2-40B4-BE49-F238E27FC236}">
                    <a16:creationId xmlns:a16="http://schemas.microsoft.com/office/drawing/2014/main" id="{A0879863-2FFC-7A0C-273D-35D4E798E3FC}"/>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a:extLst>
                  <a:ext uri="{FF2B5EF4-FFF2-40B4-BE49-F238E27FC236}">
                    <a16:creationId xmlns:a16="http://schemas.microsoft.com/office/drawing/2014/main" id="{2E9624E8-B799-2D89-30EC-21499AA64343}"/>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a:extLst>
                <a:ext uri="{FF2B5EF4-FFF2-40B4-BE49-F238E27FC236}">
                  <a16:creationId xmlns:a16="http://schemas.microsoft.com/office/drawing/2014/main" id="{AB12428B-5377-AE11-515E-687F5672FC34}"/>
                </a:ext>
              </a:extLst>
            </p:cNvPr>
            <p:cNvGrpSpPr/>
            <p:nvPr/>
          </p:nvGrpSpPr>
          <p:grpSpPr>
            <a:xfrm>
              <a:off x="8480185" y="663852"/>
              <a:ext cx="1178025" cy="68100"/>
              <a:chOff x="2024450" y="204150"/>
              <a:chExt cx="1178025" cy="68100"/>
            </a:xfrm>
          </p:grpSpPr>
          <p:sp>
            <p:nvSpPr>
              <p:cNvPr id="3188" name="Google Shape;3188;p44">
                <a:extLst>
                  <a:ext uri="{FF2B5EF4-FFF2-40B4-BE49-F238E27FC236}">
                    <a16:creationId xmlns:a16="http://schemas.microsoft.com/office/drawing/2014/main" id="{43124EF0-EF9F-79B1-5112-BD1E7704E52A}"/>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a:extLst>
                  <a:ext uri="{FF2B5EF4-FFF2-40B4-BE49-F238E27FC236}">
                    <a16:creationId xmlns:a16="http://schemas.microsoft.com/office/drawing/2014/main" id="{469F9E59-A350-B958-D488-434D2ECD7D33}"/>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a:extLst>
                  <a:ext uri="{FF2B5EF4-FFF2-40B4-BE49-F238E27FC236}">
                    <a16:creationId xmlns:a16="http://schemas.microsoft.com/office/drawing/2014/main" id="{A107E330-9929-7E88-49D7-A4CEE500C59E}"/>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a:extLst>
                  <a:ext uri="{FF2B5EF4-FFF2-40B4-BE49-F238E27FC236}">
                    <a16:creationId xmlns:a16="http://schemas.microsoft.com/office/drawing/2014/main" id="{EBF0A7FA-CB4A-3899-C0C9-95231AFD0D4E}"/>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a:extLst>
                  <a:ext uri="{FF2B5EF4-FFF2-40B4-BE49-F238E27FC236}">
                    <a16:creationId xmlns:a16="http://schemas.microsoft.com/office/drawing/2014/main" id="{93F6631A-B3D6-A10E-200D-6F79FB5B2633}"/>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a:extLst>
                  <a:ext uri="{FF2B5EF4-FFF2-40B4-BE49-F238E27FC236}">
                    <a16:creationId xmlns:a16="http://schemas.microsoft.com/office/drawing/2014/main" id="{47E7DC31-3DCD-916B-09EB-61D8AA5C628B}"/>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a:extLst>
                  <a:ext uri="{FF2B5EF4-FFF2-40B4-BE49-F238E27FC236}">
                    <a16:creationId xmlns:a16="http://schemas.microsoft.com/office/drawing/2014/main" id="{4C772FFB-5118-2B6C-9114-B3AA2512336E}"/>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a:extLst>
                  <a:ext uri="{FF2B5EF4-FFF2-40B4-BE49-F238E27FC236}">
                    <a16:creationId xmlns:a16="http://schemas.microsoft.com/office/drawing/2014/main" id="{4CD3EC40-3FD3-421B-3E7F-A4F097340C95}"/>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a:extLst>
                  <a:ext uri="{FF2B5EF4-FFF2-40B4-BE49-F238E27FC236}">
                    <a16:creationId xmlns:a16="http://schemas.microsoft.com/office/drawing/2014/main" id="{9AA1DD5C-DF57-31C6-9703-554E35267469}"/>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a:extLst>
                  <a:ext uri="{FF2B5EF4-FFF2-40B4-BE49-F238E27FC236}">
                    <a16:creationId xmlns:a16="http://schemas.microsoft.com/office/drawing/2014/main" id="{3E2FB626-4D74-7ADB-E2D2-7F30237D0E6B}"/>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a:extLst>
              <a:ext uri="{FF2B5EF4-FFF2-40B4-BE49-F238E27FC236}">
                <a16:creationId xmlns:a16="http://schemas.microsoft.com/office/drawing/2014/main" id="{76D1B783-7AF8-5F45-AAD4-5E2EB52910E7}"/>
              </a:ext>
            </a:extLst>
          </p:cNvPr>
          <p:cNvGrpSpPr/>
          <p:nvPr/>
        </p:nvGrpSpPr>
        <p:grpSpPr>
          <a:xfrm>
            <a:off x="5294901" y="4383719"/>
            <a:ext cx="1252897" cy="51000"/>
            <a:chOff x="2915381" y="4104819"/>
            <a:chExt cx="1252897" cy="51000"/>
          </a:xfrm>
        </p:grpSpPr>
        <p:sp>
          <p:nvSpPr>
            <p:cNvPr id="3199" name="Google Shape;3199;p44">
              <a:extLst>
                <a:ext uri="{FF2B5EF4-FFF2-40B4-BE49-F238E27FC236}">
                  <a16:creationId xmlns:a16="http://schemas.microsoft.com/office/drawing/2014/main" id="{831EE060-6539-7780-CB2C-1A5D75AFB590}"/>
                </a:ext>
              </a:extLst>
            </p:cNvPr>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a:extLst>
                <a:ext uri="{FF2B5EF4-FFF2-40B4-BE49-F238E27FC236}">
                  <a16:creationId xmlns:a16="http://schemas.microsoft.com/office/drawing/2014/main" id="{F4F58EB9-464B-C056-2686-F4C003EF7D7E}"/>
                </a:ext>
              </a:extLst>
            </p:cNvPr>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a:extLst>
                <a:ext uri="{FF2B5EF4-FFF2-40B4-BE49-F238E27FC236}">
                  <a16:creationId xmlns:a16="http://schemas.microsoft.com/office/drawing/2014/main" id="{69A3DCDE-3BB6-148C-15EE-58D38866281B}"/>
                </a:ext>
              </a:extLst>
            </p:cNvPr>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a:extLst>
                <a:ext uri="{FF2B5EF4-FFF2-40B4-BE49-F238E27FC236}">
                  <a16:creationId xmlns:a16="http://schemas.microsoft.com/office/drawing/2014/main" id="{430E4783-A60F-8036-52F7-42CFBCC1B660}"/>
                </a:ext>
              </a:extLst>
            </p:cNvPr>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a:extLst>
                <a:ext uri="{FF2B5EF4-FFF2-40B4-BE49-F238E27FC236}">
                  <a16:creationId xmlns:a16="http://schemas.microsoft.com/office/drawing/2014/main" id="{3602B4ED-2669-D34F-2A22-842C8C6707AA}"/>
                </a:ext>
              </a:extLst>
            </p:cNvPr>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a:extLst>
                <a:ext uri="{FF2B5EF4-FFF2-40B4-BE49-F238E27FC236}">
                  <a16:creationId xmlns:a16="http://schemas.microsoft.com/office/drawing/2014/main" id="{1818E7D9-7322-AA93-E060-4942D1D0F28F}"/>
                </a:ext>
              </a:extLst>
            </p:cNvPr>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a:extLst>
                <a:ext uri="{FF2B5EF4-FFF2-40B4-BE49-F238E27FC236}">
                  <a16:creationId xmlns:a16="http://schemas.microsoft.com/office/drawing/2014/main" id="{5531683A-CC9B-4824-6157-C03C8C6CDAC0}"/>
                </a:ext>
              </a:extLst>
            </p:cNvPr>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a:extLst>
                <a:ext uri="{FF2B5EF4-FFF2-40B4-BE49-F238E27FC236}">
                  <a16:creationId xmlns:a16="http://schemas.microsoft.com/office/drawing/2014/main" id="{ACD3DAA1-791A-EAFD-B28D-25108AEFD6FA}"/>
                </a:ext>
              </a:extLst>
            </p:cNvPr>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a:extLst>
                <a:ext uri="{FF2B5EF4-FFF2-40B4-BE49-F238E27FC236}">
                  <a16:creationId xmlns:a16="http://schemas.microsoft.com/office/drawing/2014/main" id="{CF37A85F-C7F7-18D2-42E1-69192AA3382F}"/>
                </a:ext>
              </a:extLst>
            </p:cNvPr>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a:extLst>
                <a:ext uri="{FF2B5EF4-FFF2-40B4-BE49-F238E27FC236}">
                  <a16:creationId xmlns:a16="http://schemas.microsoft.com/office/drawing/2014/main" id="{36C4CB90-A337-CF40-A542-A61C4E0BA58A}"/>
                </a:ext>
              </a:extLst>
            </p:cNvPr>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a:extLst>
                <a:ext uri="{FF2B5EF4-FFF2-40B4-BE49-F238E27FC236}">
                  <a16:creationId xmlns:a16="http://schemas.microsoft.com/office/drawing/2014/main" id="{777C14D5-E4BA-DA58-C81C-A402510BE688}"/>
                </a:ext>
              </a:extLst>
            </p:cNvPr>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a:extLst>
                <a:ext uri="{FF2B5EF4-FFF2-40B4-BE49-F238E27FC236}">
                  <a16:creationId xmlns:a16="http://schemas.microsoft.com/office/drawing/2014/main" id="{B2562BE7-C18D-E726-4707-6AB7813BEC22}"/>
                </a:ext>
              </a:extLst>
            </p:cNvPr>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a:extLst>
                <a:ext uri="{FF2B5EF4-FFF2-40B4-BE49-F238E27FC236}">
                  <a16:creationId xmlns:a16="http://schemas.microsoft.com/office/drawing/2014/main" id="{EF11D361-D4FE-B5AE-70E4-130714E886B0}"/>
                </a:ext>
              </a:extLst>
            </p:cNvPr>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a:extLst>
                <a:ext uri="{FF2B5EF4-FFF2-40B4-BE49-F238E27FC236}">
                  <a16:creationId xmlns:a16="http://schemas.microsoft.com/office/drawing/2014/main" id="{32026792-0262-9331-F2DF-B0521EA4B5A6}"/>
                </a:ext>
              </a:extLst>
            </p:cNvPr>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a:extLst>
              <a:ext uri="{FF2B5EF4-FFF2-40B4-BE49-F238E27FC236}">
                <a16:creationId xmlns:a16="http://schemas.microsoft.com/office/drawing/2014/main" id="{06816B7C-D240-7DCA-FF63-98FD7904013A}"/>
              </a:ext>
            </a:extLst>
          </p:cNvPr>
          <p:cNvGrpSpPr/>
          <p:nvPr/>
        </p:nvGrpSpPr>
        <p:grpSpPr>
          <a:xfrm>
            <a:off x="2621939" y="674428"/>
            <a:ext cx="883262" cy="242091"/>
            <a:chOff x="2300350" y="2601250"/>
            <a:chExt cx="2275275" cy="623625"/>
          </a:xfrm>
        </p:grpSpPr>
        <p:sp>
          <p:nvSpPr>
            <p:cNvPr id="3214" name="Google Shape;3214;p44">
              <a:extLst>
                <a:ext uri="{FF2B5EF4-FFF2-40B4-BE49-F238E27FC236}">
                  <a16:creationId xmlns:a16="http://schemas.microsoft.com/office/drawing/2014/main" id="{04A4A09F-CA05-3648-944D-6F65BB1C6F29}"/>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a:extLst>
                <a:ext uri="{FF2B5EF4-FFF2-40B4-BE49-F238E27FC236}">
                  <a16:creationId xmlns:a16="http://schemas.microsoft.com/office/drawing/2014/main" id="{332258C3-C109-0536-D369-5F696F5BC3A3}"/>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a:extLst>
                <a:ext uri="{FF2B5EF4-FFF2-40B4-BE49-F238E27FC236}">
                  <a16:creationId xmlns:a16="http://schemas.microsoft.com/office/drawing/2014/main" id="{8562B6F9-6753-ECB4-B2B1-C7DEB7862C9B}"/>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a:extLst>
                <a:ext uri="{FF2B5EF4-FFF2-40B4-BE49-F238E27FC236}">
                  <a16:creationId xmlns:a16="http://schemas.microsoft.com/office/drawing/2014/main" id="{5597FE48-3EDA-2DB2-AF3A-C7142A138000}"/>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a:extLst>
                <a:ext uri="{FF2B5EF4-FFF2-40B4-BE49-F238E27FC236}">
                  <a16:creationId xmlns:a16="http://schemas.microsoft.com/office/drawing/2014/main" id="{3A2ECAC0-2FFC-9073-E77A-CCD52019969F}"/>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a:extLst>
                <a:ext uri="{FF2B5EF4-FFF2-40B4-BE49-F238E27FC236}">
                  <a16:creationId xmlns:a16="http://schemas.microsoft.com/office/drawing/2014/main" id="{F570D7CD-405E-3E7D-19D1-D86587C2E948}"/>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a:extLst>
              <a:ext uri="{FF2B5EF4-FFF2-40B4-BE49-F238E27FC236}">
                <a16:creationId xmlns:a16="http://schemas.microsoft.com/office/drawing/2014/main" id="{2890118D-C0F7-B1B0-ED2B-F4A1A57E4AA5}"/>
              </a:ext>
            </a:extLst>
          </p:cNvPr>
          <p:cNvGrpSpPr/>
          <p:nvPr/>
        </p:nvGrpSpPr>
        <p:grpSpPr>
          <a:xfrm>
            <a:off x="7672192" y="1903729"/>
            <a:ext cx="1823016" cy="296643"/>
            <a:chOff x="7857346" y="3902355"/>
            <a:chExt cx="1823016" cy="296643"/>
          </a:xfrm>
        </p:grpSpPr>
        <p:sp>
          <p:nvSpPr>
            <p:cNvPr id="3221" name="Google Shape;3221;p44">
              <a:extLst>
                <a:ext uri="{FF2B5EF4-FFF2-40B4-BE49-F238E27FC236}">
                  <a16:creationId xmlns:a16="http://schemas.microsoft.com/office/drawing/2014/main" id="{5BDA19B8-931F-076C-0A4E-F44C4C206F51}"/>
                </a:ext>
              </a:extLst>
            </p:cNvPr>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a:extLst>
                <a:ext uri="{FF2B5EF4-FFF2-40B4-BE49-F238E27FC236}">
                  <a16:creationId xmlns:a16="http://schemas.microsoft.com/office/drawing/2014/main" id="{129A2C99-5687-E936-587B-514C043D6A51}"/>
                </a:ext>
              </a:extLst>
            </p:cNvPr>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a:extLst>
                <a:ext uri="{FF2B5EF4-FFF2-40B4-BE49-F238E27FC236}">
                  <a16:creationId xmlns:a16="http://schemas.microsoft.com/office/drawing/2014/main" id="{88833BE9-210B-6DC3-AF5E-406E9D4BDC6C}"/>
                </a:ext>
              </a:extLst>
            </p:cNvPr>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a:extLst>
                <a:ext uri="{FF2B5EF4-FFF2-40B4-BE49-F238E27FC236}">
                  <a16:creationId xmlns:a16="http://schemas.microsoft.com/office/drawing/2014/main" id="{79B42EF8-282F-ED77-06B7-661057EEB450}"/>
                </a:ext>
              </a:extLst>
            </p:cNvPr>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a:extLst>
                <a:ext uri="{FF2B5EF4-FFF2-40B4-BE49-F238E27FC236}">
                  <a16:creationId xmlns:a16="http://schemas.microsoft.com/office/drawing/2014/main" id="{47AE83CB-C0A7-77BD-2DAA-7401A142B7C7}"/>
                </a:ext>
              </a:extLst>
            </p:cNvPr>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a:extLst>
                <a:ext uri="{FF2B5EF4-FFF2-40B4-BE49-F238E27FC236}">
                  <a16:creationId xmlns:a16="http://schemas.microsoft.com/office/drawing/2014/main" id="{354E1106-7A94-9BB5-404F-BABF73ED15D2}"/>
                </a:ext>
              </a:extLst>
            </p:cNvPr>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4">
            <a:extLst>
              <a:ext uri="{FF2B5EF4-FFF2-40B4-BE49-F238E27FC236}">
                <a16:creationId xmlns:a16="http://schemas.microsoft.com/office/drawing/2014/main" id="{85978A1F-38A4-1935-1CAA-9C708C919D66}"/>
              </a:ext>
            </a:extLst>
          </p:cNvPr>
          <p:cNvGrpSpPr/>
          <p:nvPr/>
        </p:nvGrpSpPr>
        <p:grpSpPr>
          <a:xfrm rot="5400000">
            <a:off x="3809575" y="1544225"/>
            <a:ext cx="98902" cy="553090"/>
            <a:chOff x="4898850" y="4820550"/>
            <a:chExt cx="98902" cy="553090"/>
          </a:xfrm>
        </p:grpSpPr>
        <p:sp>
          <p:nvSpPr>
            <p:cNvPr id="3228" name="Google Shape;3228;p44">
              <a:extLst>
                <a:ext uri="{FF2B5EF4-FFF2-40B4-BE49-F238E27FC236}">
                  <a16:creationId xmlns:a16="http://schemas.microsoft.com/office/drawing/2014/main" id="{6C4A2269-CC45-18AC-B480-D551651771D5}"/>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a:extLst>
                <a:ext uri="{FF2B5EF4-FFF2-40B4-BE49-F238E27FC236}">
                  <a16:creationId xmlns:a16="http://schemas.microsoft.com/office/drawing/2014/main" id="{8F55673D-FD65-E60E-299E-E4F64792082F}"/>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a:extLst>
                <a:ext uri="{FF2B5EF4-FFF2-40B4-BE49-F238E27FC236}">
                  <a16:creationId xmlns:a16="http://schemas.microsoft.com/office/drawing/2014/main" id="{422F2AAD-4BAF-6E29-C1C5-5F2728CA8827}"/>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a:extLst>
                <a:ext uri="{FF2B5EF4-FFF2-40B4-BE49-F238E27FC236}">
                  <a16:creationId xmlns:a16="http://schemas.microsoft.com/office/drawing/2014/main" id="{40181979-4E45-42DB-4CAF-12F2B689412C}"/>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a:extLst>
                <a:ext uri="{FF2B5EF4-FFF2-40B4-BE49-F238E27FC236}">
                  <a16:creationId xmlns:a16="http://schemas.microsoft.com/office/drawing/2014/main" id="{8A420315-16FD-74D4-65DE-9C106EB6E7D3}"/>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34007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3">
          <a:extLst>
            <a:ext uri="{FF2B5EF4-FFF2-40B4-BE49-F238E27FC236}">
              <a16:creationId xmlns:a16="http://schemas.microsoft.com/office/drawing/2014/main" id="{DAA3AE93-CCB8-B0BB-610B-EA5F22733745}"/>
            </a:ext>
          </a:extLst>
        </p:cNvPr>
        <p:cNvGrpSpPr/>
        <p:nvPr/>
      </p:nvGrpSpPr>
      <p:grpSpPr>
        <a:xfrm>
          <a:off x="0" y="0"/>
          <a:ext cx="0" cy="0"/>
          <a:chOff x="0" y="0"/>
          <a:chExt cx="0" cy="0"/>
        </a:xfrm>
      </p:grpSpPr>
      <p:grpSp>
        <p:nvGrpSpPr>
          <p:cNvPr id="3002" name="Google Shape;3002;p40">
            <a:extLst>
              <a:ext uri="{FF2B5EF4-FFF2-40B4-BE49-F238E27FC236}">
                <a16:creationId xmlns:a16="http://schemas.microsoft.com/office/drawing/2014/main" id="{66144684-347E-56D2-DB4B-B6532AE3EFBE}"/>
              </a:ext>
            </a:extLst>
          </p:cNvPr>
          <p:cNvGrpSpPr/>
          <p:nvPr/>
        </p:nvGrpSpPr>
        <p:grpSpPr>
          <a:xfrm>
            <a:off x="7809182" y="1730029"/>
            <a:ext cx="2250993" cy="228146"/>
            <a:chOff x="7809182" y="1151604"/>
            <a:chExt cx="2250993" cy="228146"/>
          </a:xfrm>
        </p:grpSpPr>
        <p:sp>
          <p:nvSpPr>
            <p:cNvPr id="3003" name="Google Shape;3003;p40">
              <a:extLst>
                <a:ext uri="{FF2B5EF4-FFF2-40B4-BE49-F238E27FC236}">
                  <a16:creationId xmlns:a16="http://schemas.microsoft.com/office/drawing/2014/main" id="{45A347AE-FDBB-1DC0-42E3-447879D27E90}"/>
                </a:ext>
              </a:extLst>
            </p:cNvPr>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a:extLst>
                <a:ext uri="{FF2B5EF4-FFF2-40B4-BE49-F238E27FC236}">
                  <a16:creationId xmlns:a16="http://schemas.microsoft.com/office/drawing/2014/main" id="{EEE29046-D94A-8985-3A32-C6A2299BB193}"/>
                </a:ext>
              </a:extLst>
            </p:cNvPr>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a:extLst>
              <a:ext uri="{FF2B5EF4-FFF2-40B4-BE49-F238E27FC236}">
                <a16:creationId xmlns:a16="http://schemas.microsoft.com/office/drawing/2014/main" id="{9624F863-AAE6-FD51-7C0E-3D0433CFCC44}"/>
              </a:ext>
            </a:extLst>
          </p:cNvPr>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59;p44">
            <a:extLst>
              <a:ext uri="{FF2B5EF4-FFF2-40B4-BE49-F238E27FC236}">
                <a16:creationId xmlns:a16="http://schemas.microsoft.com/office/drawing/2014/main" id="{E21E1A3B-A82B-915D-B192-41113F2E2300}"/>
              </a:ext>
            </a:extLst>
          </p:cNvPr>
          <p:cNvSpPr txBox="1">
            <a:spLocks noGrp="1"/>
          </p:cNvSpPr>
          <p:nvPr>
            <p:ph type="title"/>
          </p:nvPr>
        </p:nvSpPr>
        <p:spPr>
          <a:xfrm>
            <a:off x="835909" y="697329"/>
            <a:ext cx="7472182" cy="37488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latin typeface="+mn-lt"/>
              </a:rPr>
              <a:t>Xây dựng layout là quá trình tổ chức và sắp xếp các control (thành phần giao diện người dùng) trên giao diện người dùng của ứng dụng. </a:t>
            </a:r>
            <a:br>
              <a:rPr lang="vi-VN" sz="2200" dirty="0">
                <a:latin typeface="+mn-lt"/>
              </a:rPr>
            </a:br>
            <a:br>
              <a:rPr lang="vi-VN" sz="2200" dirty="0">
                <a:latin typeface="+mn-lt"/>
              </a:rPr>
            </a:br>
            <a:r>
              <a:rPr lang="vi-VN" sz="2200" dirty="0">
                <a:latin typeface="+mn-lt"/>
              </a:rPr>
              <a:t>Layout trong WPF rất linh hoạt và mạnh mẽ, cho phép tạo ra nhiều kiểu bố cục khác nhau cho các ứng dụng desktop.</a:t>
            </a:r>
            <a:endParaRPr sz="2200" dirty="0">
              <a:solidFill>
                <a:schemeClr val="accent2"/>
              </a:solidFill>
              <a:latin typeface="+mn-lt"/>
            </a:endParaRPr>
          </a:p>
        </p:txBody>
      </p:sp>
    </p:spTree>
    <p:extLst>
      <p:ext uri="{BB962C8B-B14F-4D97-AF65-F5344CB8AC3E}">
        <p14:creationId xmlns:p14="http://schemas.microsoft.com/office/powerpoint/2010/main" val="3041770828"/>
      </p:ext>
    </p:extLst>
  </p:cSld>
  <p:clrMapOvr>
    <a:masterClrMapping/>
  </p:clrMapOvr>
  <p:transition spd="slow">
    <p:randomBar dir="vert"/>
  </p:transition>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469</Words>
  <Application>Microsoft Office PowerPoint</Application>
  <PresentationFormat>On-screen Show (16:9)</PresentationFormat>
  <Paragraphs>65</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Times New Roman</vt:lpstr>
      <vt:lpstr>Arial</vt:lpstr>
      <vt:lpstr>Exo</vt:lpstr>
      <vt:lpstr>PT Sans</vt:lpstr>
      <vt:lpstr>Data Center Business Plan by Slidesgo</vt:lpstr>
      <vt:lpstr>Xử lý giao diện và Mô hình MVVM trong WPF</vt:lpstr>
      <vt:lpstr>Nội dung</vt:lpstr>
      <vt:lpstr>Căn chỉnh Style</vt:lpstr>
      <vt:lpstr>Style là một cách để định nghĩa các thuộc tính giao diện cho các control, giúp tạo ra một giao diện người dùng đồng nhất và dễ bảo trì.</vt:lpstr>
      <vt:lpstr>Sử dụng Triggers trong Styles để thay đổi thuộc tính của control khi một điều kiện nhất định xảy ra, như khi người dùng di chuột qua hoặc khi control được nhấn.</vt:lpstr>
      <vt:lpstr>Định nghĩa style</vt:lpstr>
      <vt:lpstr>Áp dụng Style</vt:lpstr>
      <vt:lpstr>Căn chỉnh Layout</vt:lpstr>
      <vt:lpstr>Xây dựng layout là quá trình tổ chức và sắp xếp các control (thành phần giao diện người dùng) trên giao diện người dùng của ứng dụng.   Layout trong WPF rất linh hoạt và mạnh mẽ, cho phép tạo ra nhiều kiểu bố cục khác nhau cho các ứng dụng desktop.</vt:lpstr>
      <vt:lpstr>Một số cách căn chỉnh layout</vt:lpstr>
      <vt:lpstr>Grid</vt:lpstr>
      <vt:lpstr>StackPanel</vt:lpstr>
      <vt:lpstr>WrapPanel</vt:lpstr>
      <vt:lpstr>DockPanel</vt:lpstr>
      <vt:lpstr>Câu hỏi: Phân tích Layout sau ^^</vt:lpstr>
      <vt:lpstr>Mô hình MVVM</vt:lpstr>
      <vt:lpstr>Mô hình MVVM</vt:lpstr>
      <vt:lpstr>Mô hình MVVM</vt:lpstr>
      <vt:lpstr>Minh họa</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Nguyên Hải</cp:lastModifiedBy>
  <cp:revision>3</cp:revision>
  <dcterms:modified xsi:type="dcterms:W3CDTF">2025-03-10T17:18:36Z</dcterms:modified>
</cp:coreProperties>
</file>