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5"/>
  </p:notesMasterIdLst>
  <p:sldIdLst>
    <p:sldId id="256" r:id="rId2"/>
    <p:sldId id="258" r:id="rId3"/>
    <p:sldId id="267" r:id="rId4"/>
    <p:sldId id="263" r:id="rId5"/>
    <p:sldId id="310" r:id="rId6"/>
    <p:sldId id="277" r:id="rId7"/>
    <p:sldId id="300" r:id="rId8"/>
    <p:sldId id="299" r:id="rId9"/>
    <p:sldId id="312" r:id="rId10"/>
    <p:sldId id="311" r:id="rId11"/>
    <p:sldId id="302" r:id="rId12"/>
    <p:sldId id="304" r:id="rId13"/>
    <p:sldId id="307" r:id="rId14"/>
    <p:sldId id="308" r:id="rId15"/>
    <p:sldId id="303" r:id="rId16"/>
    <p:sldId id="273" r:id="rId17"/>
    <p:sldId id="293" r:id="rId18"/>
    <p:sldId id="309" r:id="rId19"/>
    <p:sldId id="280" r:id="rId20"/>
    <p:sldId id="313" r:id="rId21"/>
    <p:sldId id="314" r:id="rId22"/>
    <p:sldId id="315" r:id="rId23"/>
    <p:sldId id="276" r:id="rId24"/>
  </p:sldIdLst>
  <p:sldSz cx="9144000" cy="5143500" type="screen16x9"/>
  <p:notesSz cx="6858000" cy="9144000"/>
  <p:embeddedFontLst>
    <p:embeddedFont>
      <p:font typeface="Exo" panose="020B0604020202020204" charset="0"/>
      <p:regular r:id="rId26"/>
      <p:bold r:id="rId27"/>
      <p:italic r:id="rId28"/>
      <p:boldItalic r:id="rId29"/>
    </p:embeddedFont>
    <p:embeddedFont>
      <p:font typeface="PT Sans" panose="020B05030202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6A44C7-AC67-40E8-910B-A0193091090C}">
  <a:tblStyle styleId="{7C6A44C7-AC67-40E8-910B-A019309109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ên Hải" userId="57b96d64a1abb12e" providerId="LiveId" clId="{69900D9E-AD57-47C2-B1A0-9EEB494D7544}"/>
    <pc:docChg chg="undo redo custSel addSld delSld modSld sldOrd delMainMaster">
      <pc:chgData name="Nguyên Hải" userId="57b96d64a1abb12e" providerId="LiveId" clId="{69900D9E-AD57-47C2-B1A0-9EEB494D7544}" dt="2025-01-07T19:00:47.988" v="3637" actId="1076"/>
      <pc:docMkLst>
        <pc:docMk/>
      </pc:docMkLst>
      <pc:sldChg chg="modSp mod modTransition">
        <pc:chgData name="Nguyên Hải" userId="57b96d64a1abb12e" providerId="LiveId" clId="{69900D9E-AD57-47C2-B1A0-9EEB494D7544}" dt="2025-01-07T18:46:09.650" v="3570"/>
        <pc:sldMkLst>
          <pc:docMk/>
          <pc:sldMk cId="0" sldId="256"/>
        </pc:sldMkLst>
        <pc:spChg chg="mod">
          <ac:chgData name="Nguyên Hải" userId="57b96d64a1abb12e" providerId="LiveId" clId="{69900D9E-AD57-47C2-B1A0-9EEB494D7544}" dt="2025-01-07T16:44:12.814" v="702" actId="1076"/>
          <ac:spMkLst>
            <pc:docMk/>
            <pc:sldMk cId="0" sldId="256"/>
            <ac:spMk id="2659" creationId="{00000000-0000-0000-0000-000000000000}"/>
          </ac:spMkLst>
        </pc:spChg>
        <pc:spChg chg="mod">
          <ac:chgData name="Nguyên Hải" userId="57b96d64a1abb12e" providerId="LiveId" clId="{69900D9E-AD57-47C2-B1A0-9EEB494D7544}" dt="2025-01-07T16:44:21.345" v="703" actId="255"/>
          <ac:spMkLst>
            <pc:docMk/>
            <pc:sldMk cId="0" sldId="256"/>
            <ac:spMk id="2660" creationId="{00000000-0000-0000-0000-000000000000}"/>
          </ac:spMkLst>
        </pc:spChg>
        <pc:spChg chg="mod">
          <ac:chgData name="Nguyên Hải" userId="57b96d64a1abb12e" providerId="LiveId" clId="{69900D9E-AD57-47C2-B1A0-9EEB494D7544}" dt="2025-01-07T16:44:07.196" v="700" actId="1076"/>
          <ac:spMkLst>
            <pc:docMk/>
            <pc:sldMk cId="0" sldId="256"/>
            <ac:spMk id="2719" creationId="{00000000-0000-0000-0000-000000000000}"/>
          </ac:spMkLst>
        </pc:spChg>
      </pc:sldChg>
      <pc:sldChg chg="del">
        <pc:chgData name="Nguyên Hải" userId="57b96d64a1abb12e" providerId="LiveId" clId="{69900D9E-AD57-47C2-B1A0-9EEB494D7544}" dt="2025-01-07T16:24:30.148" v="0" actId="2696"/>
        <pc:sldMkLst>
          <pc:docMk/>
          <pc:sldMk cId="0" sldId="257"/>
        </pc:sldMkLst>
      </pc:sldChg>
      <pc:sldChg chg="addSp delSp modSp mod modTransition">
        <pc:chgData name="Nguyên Hải" userId="57b96d64a1abb12e" providerId="LiveId" clId="{69900D9E-AD57-47C2-B1A0-9EEB494D7544}" dt="2025-01-07T18:25:25.816" v="3235"/>
        <pc:sldMkLst>
          <pc:docMk/>
          <pc:sldMk cId="0" sldId="258"/>
        </pc:sldMkLst>
        <pc:spChg chg="add del mod">
          <ac:chgData name="Nguyên Hải" userId="57b96d64a1abb12e" providerId="LiveId" clId="{69900D9E-AD57-47C2-B1A0-9EEB494D7544}" dt="2025-01-07T16:26:52.281" v="111" actId="478"/>
          <ac:spMkLst>
            <pc:docMk/>
            <pc:sldMk cId="0" sldId="258"/>
            <ac:spMk id="3" creationId="{A0DA1A96-F38D-80B3-3B41-3860764AD8B7}"/>
          </ac:spMkLst>
        </pc:spChg>
        <pc:spChg chg="add del mod">
          <ac:chgData name="Nguyên Hải" userId="57b96d64a1abb12e" providerId="LiveId" clId="{69900D9E-AD57-47C2-B1A0-9EEB494D7544}" dt="2025-01-07T16:27:01.341" v="113" actId="478"/>
          <ac:spMkLst>
            <pc:docMk/>
            <pc:sldMk cId="0" sldId="258"/>
            <ac:spMk id="5" creationId="{3356F9AA-0E77-3E29-621F-C080FEB3198D}"/>
          </ac:spMkLst>
        </pc:spChg>
        <pc:spChg chg="add del mod">
          <ac:chgData name="Nguyên Hải" userId="57b96d64a1abb12e" providerId="LiveId" clId="{69900D9E-AD57-47C2-B1A0-9EEB494D7544}" dt="2025-01-07T16:27:04.364" v="115" actId="478"/>
          <ac:spMkLst>
            <pc:docMk/>
            <pc:sldMk cId="0" sldId="258"/>
            <ac:spMk id="7" creationId="{29C1110A-F989-D149-657F-B710117DB038}"/>
          </ac:spMkLst>
        </pc:spChg>
        <pc:spChg chg="add del mod">
          <ac:chgData name="Nguyên Hải" userId="57b96d64a1abb12e" providerId="LiveId" clId="{69900D9E-AD57-47C2-B1A0-9EEB494D7544}" dt="2025-01-07T16:27:08.230" v="117" actId="478"/>
          <ac:spMkLst>
            <pc:docMk/>
            <pc:sldMk cId="0" sldId="258"/>
            <ac:spMk id="9" creationId="{DB024A75-1BA5-77F9-CCB7-F7564B007891}"/>
          </ac:spMkLst>
        </pc:spChg>
        <pc:spChg chg="add del mod">
          <ac:chgData name="Nguyên Hải" userId="57b96d64a1abb12e" providerId="LiveId" clId="{69900D9E-AD57-47C2-B1A0-9EEB494D7544}" dt="2025-01-07T16:27:13.480" v="120" actId="478"/>
          <ac:spMkLst>
            <pc:docMk/>
            <pc:sldMk cId="0" sldId="258"/>
            <ac:spMk id="11" creationId="{043E957C-5BC6-A066-D518-04EEBA17837F}"/>
          </ac:spMkLst>
        </pc:spChg>
        <pc:spChg chg="add del mod">
          <ac:chgData name="Nguyên Hải" userId="57b96d64a1abb12e" providerId="LiveId" clId="{69900D9E-AD57-47C2-B1A0-9EEB494D7544}" dt="2025-01-07T16:27:17.980" v="122" actId="478"/>
          <ac:spMkLst>
            <pc:docMk/>
            <pc:sldMk cId="0" sldId="258"/>
            <ac:spMk id="13" creationId="{A066FED0-0BFA-7D50-3616-A8F15CD42101}"/>
          </ac:spMkLst>
        </pc:spChg>
        <pc:spChg chg="mod">
          <ac:chgData name="Nguyên Hải" userId="57b96d64a1abb12e" providerId="LiveId" clId="{69900D9E-AD57-47C2-B1A0-9EEB494D7544}" dt="2025-01-07T16:29:35.640" v="228" actId="207"/>
          <ac:spMkLst>
            <pc:docMk/>
            <pc:sldMk cId="0" sldId="258"/>
            <ac:spMk id="2737" creationId="{00000000-0000-0000-0000-000000000000}"/>
          </ac:spMkLst>
        </pc:spChg>
        <pc:spChg chg="mod">
          <ac:chgData name="Nguyên Hải" userId="57b96d64a1abb12e" providerId="LiveId" clId="{69900D9E-AD57-47C2-B1A0-9EEB494D7544}" dt="2025-01-07T16:29:43.403" v="230" actId="207"/>
          <ac:spMkLst>
            <pc:docMk/>
            <pc:sldMk cId="0" sldId="258"/>
            <ac:spMk id="2738" creationId="{00000000-0000-0000-0000-000000000000}"/>
          </ac:spMkLst>
        </pc:spChg>
        <pc:spChg chg="mod">
          <ac:chgData name="Nguyên Hải" userId="57b96d64a1abb12e" providerId="LiveId" clId="{69900D9E-AD57-47C2-B1A0-9EEB494D7544}" dt="2025-01-07T16:29:40.674" v="229" actId="207"/>
          <ac:spMkLst>
            <pc:docMk/>
            <pc:sldMk cId="0" sldId="258"/>
            <ac:spMk id="2739" creationId="{00000000-0000-0000-0000-000000000000}"/>
          </ac:spMkLst>
        </pc:spChg>
        <pc:spChg chg="mod">
          <ac:chgData name="Nguyên Hải" userId="57b96d64a1abb12e" providerId="LiveId" clId="{69900D9E-AD57-47C2-B1A0-9EEB494D7544}" dt="2025-01-07T16:29:29.351" v="226" actId="207"/>
          <ac:spMkLst>
            <pc:docMk/>
            <pc:sldMk cId="0" sldId="258"/>
            <ac:spMk id="2740" creationId="{00000000-0000-0000-0000-000000000000}"/>
          </ac:spMkLst>
        </pc:spChg>
        <pc:spChg chg="mod">
          <ac:chgData name="Nguyên Hải" userId="57b96d64a1abb12e" providerId="LiveId" clId="{69900D9E-AD57-47C2-B1A0-9EEB494D7544}" dt="2025-01-07T16:31:51.383" v="380" actId="1076"/>
          <ac:spMkLst>
            <pc:docMk/>
            <pc:sldMk cId="0" sldId="258"/>
            <ac:spMk id="2741" creationId="{00000000-0000-0000-0000-000000000000}"/>
          </ac:spMkLst>
        </pc:spChg>
        <pc:spChg chg="mod">
          <ac:chgData name="Nguyên Hải" userId="57b96d64a1abb12e" providerId="LiveId" clId="{69900D9E-AD57-47C2-B1A0-9EEB494D7544}" dt="2025-01-07T16:29:14.675" v="223" actId="207"/>
          <ac:spMkLst>
            <pc:docMk/>
            <pc:sldMk cId="0" sldId="258"/>
            <ac:spMk id="2742" creationId="{00000000-0000-0000-0000-000000000000}"/>
          </ac:spMkLst>
        </pc:spChg>
        <pc:spChg chg="mod">
          <ac:chgData name="Nguyên Hải" userId="57b96d64a1abb12e" providerId="LiveId" clId="{69900D9E-AD57-47C2-B1A0-9EEB494D7544}" dt="2025-01-07T18:15:02.798" v="3065" actId="20577"/>
          <ac:spMkLst>
            <pc:docMk/>
            <pc:sldMk cId="0" sldId="258"/>
            <ac:spMk id="2743" creationId="{00000000-0000-0000-0000-000000000000}"/>
          </ac:spMkLst>
        </pc:spChg>
        <pc:spChg chg="mod">
          <ac:chgData name="Nguyên Hải" userId="57b96d64a1abb12e" providerId="LiveId" clId="{69900D9E-AD57-47C2-B1A0-9EEB494D7544}" dt="2025-01-07T16:27:33.035" v="148" actId="20577"/>
          <ac:spMkLst>
            <pc:docMk/>
            <pc:sldMk cId="0" sldId="258"/>
            <ac:spMk id="2744" creationId="{00000000-0000-0000-0000-000000000000}"/>
          </ac:spMkLst>
        </pc:spChg>
        <pc:spChg chg="del">
          <ac:chgData name="Nguyên Hải" userId="57b96d64a1abb12e" providerId="LiveId" clId="{69900D9E-AD57-47C2-B1A0-9EEB494D7544}" dt="2025-01-07T16:26:49.441" v="110" actId="478"/>
          <ac:spMkLst>
            <pc:docMk/>
            <pc:sldMk cId="0" sldId="258"/>
            <ac:spMk id="2745" creationId="{00000000-0000-0000-0000-000000000000}"/>
          </ac:spMkLst>
        </pc:spChg>
        <pc:spChg chg="mod">
          <ac:chgData name="Nguyên Hải" userId="57b96d64a1abb12e" providerId="LiveId" clId="{69900D9E-AD57-47C2-B1A0-9EEB494D7544}" dt="2025-01-07T16:29:21.383" v="225" actId="207"/>
          <ac:spMkLst>
            <pc:docMk/>
            <pc:sldMk cId="0" sldId="258"/>
            <ac:spMk id="2747" creationId="{00000000-0000-0000-0000-000000000000}"/>
          </ac:spMkLst>
        </pc:spChg>
        <pc:spChg chg="del">
          <ac:chgData name="Nguyên Hải" userId="57b96d64a1abb12e" providerId="LiveId" clId="{69900D9E-AD57-47C2-B1A0-9EEB494D7544}" dt="2025-01-07T16:26:57.026" v="112" actId="478"/>
          <ac:spMkLst>
            <pc:docMk/>
            <pc:sldMk cId="0" sldId="258"/>
            <ac:spMk id="2748" creationId="{00000000-0000-0000-0000-000000000000}"/>
          </ac:spMkLst>
        </pc:spChg>
        <pc:spChg chg="mod">
          <ac:chgData name="Nguyên Hải" userId="57b96d64a1abb12e" providerId="LiveId" clId="{69900D9E-AD57-47C2-B1A0-9EEB494D7544}" dt="2025-01-07T16:32:19.153" v="382" actId="1076"/>
          <ac:spMkLst>
            <pc:docMk/>
            <pc:sldMk cId="0" sldId="258"/>
            <ac:spMk id="2750" creationId="{00000000-0000-0000-0000-000000000000}"/>
          </ac:spMkLst>
        </pc:spChg>
        <pc:spChg chg="del">
          <ac:chgData name="Nguyên Hải" userId="57b96d64a1abb12e" providerId="LiveId" clId="{69900D9E-AD57-47C2-B1A0-9EEB494D7544}" dt="2025-01-07T16:27:02.822" v="114" actId="478"/>
          <ac:spMkLst>
            <pc:docMk/>
            <pc:sldMk cId="0" sldId="258"/>
            <ac:spMk id="2751" creationId="{00000000-0000-0000-0000-000000000000}"/>
          </ac:spMkLst>
        </pc:spChg>
        <pc:spChg chg="mod">
          <ac:chgData name="Nguyên Hải" userId="57b96d64a1abb12e" providerId="LiveId" clId="{69900D9E-AD57-47C2-B1A0-9EEB494D7544}" dt="2025-01-07T16:30:10.526" v="294" actId="20577"/>
          <ac:spMkLst>
            <pc:docMk/>
            <pc:sldMk cId="0" sldId="258"/>
            <ac:spMk id="2753" creationId="{00000000-0000-0000-0000-000000000000}"/>
          </ac:spMkLst>
        </pc:spChg>
        <pc:spChg chg="del">
          <ac:chgData name="Nguyên Hải" userId="57b96d64a1abb12e" providerId="LiveId" clId="{69900D9E-AD57-47C2-B1A0-9EEB494D7544}" dt="2025-01-07T16:27:15.585" v="121" actId="478"/>
          <ac:spMkLst>
            <pc:docMk/>
            <pc:sldMk cId="0" sldId="258"/>
            <ac:spMk id="2754" creationId="{00000000-0000-0000-0000-000000000000}"/>
          </ac:spMkLst>
        </pc:spChg>
        <pc:spChg chg="mod">
          <ac:chgData name="Nguyên Hải" userId="57b96d64a1abb12e" providerId="LiveId" clId="{69900D9E-AD57-47C2-B1A0-9EEB494D7544}" dt="2025-01-07T16:30:36.882" v="338" actId="14100"/>
          <ac:spMkLst>
            <pc:docMk/>
            <pc:sldMk cId="0" sldId="258"/>
            <ac:spMk id="2756" creationId="{00000000-0000-0000-0000-000000000000}"/>
          </ac:spMkLst>
        </pc:spChg>
        <pc:spChg chg="del mod">
          <ac:chgData name="Nguyên Hải" userId="57b96d64a1abb12e" providerId="LiveId" clId="{69900D9E-AD57-47C2-B1A0-9EEB494D7544}" dt="2025-01-07T16:27:10.682" v="119" actId="478"/>
          <ac:spMkLst>
            <pc:docMk/>
            <pc:sldMk cId="0" sldId="258"/>
            <ac:spMk id="2757" creationId="{00000000-0000-0000-0000-000000000000}"/>
          </ac:spMkLst>
        </pc:spChg>
        <pc:spChg chg="mod">
          <ac:chgData name="Nguyên Hải" userId="57b96d64a1abb12e" providerId="LiveId" clId="{69900D9E-AD57-47C2-B1A0-9EEB494D7544}" dt="2025-01-07T16:31:16.478" v="377" actId="1076"/>
          <ac:spMkLst>
            <pc:docMk/>
            <pc:sldMk cId="0" sldId="258"/>
            <ac:spMk id="2759" creationId="{00000000-0000-0000-0000-000000000000}"/>
          </ac:spMkLst>
        </pc:spChg>
        <pc:spChg chg="del">
          <ac:chgData name="Nguyên Hải" userId="57b96d64a1abb12e" providerId="LiveId" clId="{69900D9E-AD57-47C2-B1A0-9EEB494D7544}" dt="2025-01-07T16:27:05.774" v="116" actId="478"/>
          <ac:spMkLst>
            <pc:docMk/>
            <pc:sldMk cId="0" sldId="258"/>
            <ac:spMk id="2760" creationId="{00000000-0000-0000-0000-000000000000}"/>
          </ac:spMkLst>
        </pc:spChg>
      </pc:sldChg>
      <pc:sldChg chg="addSp delSp modSp mod ord modTransition">
        <pc:chgData name="Nguyên Hải" userId="57b96d64a1abb12e" providerId="LiveId" clId="{69900D9E-AD57-47C2-B1A0-9EEB494D7544}" dt="2025-01-07T19:00:47.988" v="3637" actId="1076"/>
        <pc:sldMkLst>
          <pc:docMk/>
          <pc:sldMk cId="0" sldId="259"/>
        </pc:sldMkLst>
        <pc:spChg chg="add del mod">
          <ac:chgData name="Nguyên Hải" userId="57b96d64a1abb12e" providerId="LiveId" clId="{69900D9E-AD57-47C2-B1A0-9EEB494D7544}" dt="2025-01-07T16:33:18.197" v="442" actId="478"/>
          <ac:spMkLst>
            <pc:docMk/>
            <pc:sldMk cId="0" sldId="259"/>
            <ac:spMk id="3" creationId="{E9F7AD09-C778-CB33-3E82-9A49C3383BD2}"/>
          </ac:spMkLst>
        </pc:spChg>
        <pc:spChg chg="add del mod">
          <ac:chgData name="Nguyên Hải" userId="57b96d64a1abb12e" providerId="LiveId" clId="{69900D9E-AD57-47C2-B1A0-9EEB494D7544}" dt="2025-01-07T18:34:10.188" v="3279" actId="478"/>
          <ac:spMkLst>
            <pc:docMk/>
            <pc:sldMk cId="0" sldId="259"/>
            <ac:spMk id="4" creationId="{7C8E7AA2-5E96-886D-1ED4-2679809A9375}"/>
          </ac:spMkLst>
        </pc:spChg>
        <pc:spChg chg="add del mod">
          <ac:chgData name="Nguyên Hải" userId="57b96d64a1abb12e" providerId="LiveId" clId="{69900D9E-AD57-47C2-B1A0-9EEB494D7544}" dt="2025-01-07T18:12:01.025" v="2718" actId="478"/>
          <ac:spMkLst>
            <pc:docMk/>
            <pc:sldMk cId="0" sldId="259"/>
            <ac:spMk id="5" creationId="{EBD424BF-C3B2-DF07-D3FF-5816A754E0C5}"/>
          </ac:spMkLst>
        </pc:spChg>
        <pc:spChg chg="add del mod">
          <ac:chgData name="Nguyên Hải" userId="57b96d64a1abb12e" providerId="LiveId" clId="{69900D9E-AD57-47C2-B1A0-9EEB494D7544}" dt="2025-01-07T18:12:05.033" v="2719" actId="478"/>
          <ac:spMkLst>
            <pc:docMk/>
            <pc:sldMk cId="0" sldId="259"/>
            <ac:spMk id="6" creationId="{F67FF66A-1BCB-310F-BAA8-2D88CE876815}"/>
          </ac:spMkLst>
        </pc:spChg>
        <pc:spChg chg="mod">
          <ac:chgData name="Nguyên Hải" userId="57b96d64a1abb12e" providerId="LiveId" clId="{69900D9E-AD57-47C2-B1A0-9EEB494D7544}" dt="2025-01-07T18:10:32.289" v="2565"/>
          <ac:spMkLst>
            <pc:docMk/>
            <pc:sldMk cId="0" sldId="259"/>
            <ac:spMk id="8" creationId="{FBB9EED5-37F1-3588-C72A-68C90E8F969E}"/>
          </ac:spMkLst>
        </pc:spChg>
        <pc:spChg chg="mod">
          <ac:chgData name="Nguyên Hải" userId="57b96d64a1abb12e" providerId="LiveId" clId="{69900D9E-AD57-47C2-B1A0-9EEB494D7544}" dt="2025-01-07T18:10:32.289" v="2565"/>
          <ac:spMkLst>
            <pc:docMk/>
            <pc:sldMk cId="0" sldId="259"/>
            <ac:spMk id="9" creationId="{594D9450-2B5D-B344-5717-6F3EE27E8500}"/>
          </ac:spMkLst>
        </pc:spChg>
        <pc:spChg chg="mod">
          <ac:chgData name="Nguyên Hải" userId="57b96d64a1abb12e" providerId="LiveId" clId="{69900D9E-AD57-47C2-B1A0-9EEB494D7544}" dt="2025-01-07T18:10:32.289" v="2565"/>
          <ac:spMkLst>
            <pc:docMk/>
            <pc:sldMk cId="0" sldId="259"/>
            <ac:spMk id="10" creationId="{80CEA02A-528E-21A7-C63D-8AB1A639BC1C}"/>
          </ac:spMkLst>
        </pc:spChg>
        <pc:spChg chg="mod">
          <ac:chgData name="Nguyên Hải" userId="57b96d64a1abb12e" providerId="LiveId" clId="{69900D9E-AD57-47C2-B1A0-9EEB494D7544}" dt="2025-01-07T18:10:32.289" v="2565"/>
          <ac:spMkLst>
            <pc:docMk/>
            <pc:sldMk cId="0" sldId="259"/>
            <ac:spMk id="12" creationId="{719F525D-39DE-7A3A-DA87-5EDA5F6C9E6D}"/>
          </ac:spMkLst>
        </pc:spChg>
        <pc:spChg chg="mod">
          <ac:chgData name="Nguyên Hải" userId="57b96d64a1abb12e" providerId="LiveId" clId="{69900D9E-AD57-47C2-B1A0-9EEB494D7544}" dt="2025-01-07T18:10:32.289" v="2565"/>
          <ac:spMkLst>
            <pc:docMk/>
            <pc:sldMk cId="0" sldId="259"/>
            <ac:spMk id="13" creationId="{7E0B73A9-857D-6B56-1E74-F88045965425}"/>
          </ac:spMkLst>
        </pc:spChg>
        <pc:spChg chg="mod">
          <ac:chgData name="Nguyên Hải" userId="57b96d64a1abb12e" providerId="LiveId" clId="{69900D9E-AD57-47C2-B1A0-9EEB494D7544}" dt="2025-01-07T18:10:32.289" v="2565"/>
          <ac:spMkLst>
            <pc:docMk/>
            <pc:sldMk cId="0" sldId="259"/>
            <ac:spMk id="14" creationId="{E8251AF2-512D-7127-B43F-7BDEC789ED6A}"/>
          </ac:spMkLst>
        </pc:spChg>
        <pc:spChg chg="mod">
          <ac:chgData name="Nguyên Hải" userId="57b96d64a1abb12e" providerId="LiveId" clId="{69900D9E-AD57-47C2-B1A0-9EEB494D7544}" dt="2025-01-07T18:10:32.289" v="2565"/>
          <ac:spMkLst>
            <pc:docMk/>
            <pc:sldMk cId="0" sldId="259"/>
            <ac:spMk id="16" creationId="{96B9948A-4FAC-DC8A-6556-3FBFCEB4B6DC}"/>
          </ac:spMkLst>
        </pc:spChg>
        <pc:spChg chg="mod">
          <ac:chgData name="Nguyên Hải" userId="57b96d64a1abb12e" providerId="LiveId" clId="{69900D9E-AD57-47C2-B1A0-9EEB494D7544}" dt="2025-01-07T18:10:32.289" v="2565"/>
          <ac:spMkLst>
            <pc:docMk/>
            <pc:sldMk cId="0" sldId="259"/>
            <ac:spMk id="17" creationId="{3709A446-EC20-3F25-A47E-58A2DFDF798B}"/>
          </ac:spMkLst>
        </pc:spChg>
        <pc:spChg chg="mod">
          <ac:chgData name="Nguyên Hải" userId="57b96d64a1abb12e" providerId="LiveId" clId="{69900D9E-AD57-47C2-B1A0-9EEB494D7544}" dt="2025-01-07T18:10:32.289" v="2565"/>
          <ac:spMkLst>
            <pc:docMk/>
            <pc:sldMk cId="0" sldId="259"/>
            <ac:spMk id="18" creationId="{7E966889-76C5-3E54-0F98-746E60ADE5AD}"/>
          </ac:spMkLst>
        </pc:spChg>
        <pc:spChg chg="add del mod">
          <ac:chgData name="Nguyên Hải" userId="57b96d64a1abb12e" providerId="LiveId" clId="{69900D9E-AD57-47C2-B1A0-9EEB494D7544}" dt="2025-01-07T18:34:20.882" v="3284" actId="478"/>
          <ac:spMkLst>
            <pc:docMk/>
            <pc:sldMk cId="0" sldId="259"/>
            <ac:spMk id="19" creationId="{40D03425-DAD2-3581-50AE-0605C7A1C819}"/>
          </ac:spMkLst>
        </pc:spChg>
        <pc:spChg chg="add del mod">
          <ac:chgData name="Nguyên Hải" userId="57b96d64a1abb12e" providerId="LiveId" clId="{69900D9E-AD57-47C2-B1A0-9EEB494D7544}" dt="2025-01-07T18:34:17.922" v="3283" actId="478"/>
          <ac:spMkLst>
            <pc:docMk/>
            <pc:sldMk cId="0" sldId="259"/>
            <ac:spMk id="20" creationId="{4613DC81-5F8E-A87A-8861-C9922EC21F18}"/>
          </ac:spMkLst>
        </pc:spChg>
        <pc:spChg chg="add del mod">
          <ac:chgData name="Nguyên Hải" userId="57b96d64a1abb12e" providerId="LiveId" clId="{69900D9E-AD57-47C2-B1A0-9EEB494D7544}" dt="2025-01-07T18:34:15.718" v="3281" actId="478"/>
          <ac:spMkLst>
            <pc:docMk/>
            <pc:sldMk cId="0" sldId="259"/>
            <ac:spMk id="22" creationId="{F603506A-290A-4E63-0CE8-5E86F176A928}"/>
          </ac:spMkLst>
        </pc:spChg>
        <pc:spChg chg="add mod">
          <ac:chgData name="Nguyên Hải" userId="57b96d64a1abb12e" providerId="LiveId" clId="{69900D9E-AD57-47C2-B1A0-9EEB494D7544}" dt="2025-01-07T18:47:46.537" v="3596" actId="1076"/>
          <ac:spMkLst>
            <pc:docMk/>
            <pc:sldMk cId="0" sldId="259"/>
            <ac:spMk id="23" creationId="{009876E9-ECD0-5ACF-A9FE-71D55BE7F6EC}"/>
          </ac:spMkLst>
        </pc:spChg>
        <pc:spChg chg="add mod">
          <ac:chgData name="Nguyên Hải" userId="57b96d64a1abb12e" providerId="LiveId" clId="{69900D9E-AD57-47C2-B1A0-9EEB494D7544}" dt="2025-01-07T18:47:46.537" v="3596" actId="1076"/>
          <ac:spMkLst>
            <pc:docMk/>
            <pc:sldMk cId="0" sldId="259"/>
            <ac:spMk id="24" creationId="{14E97019-DE6C-A3A4-EA3E-E87F87D73F95}"/>
          </ac:spMkLst>
        </pc:spChg>
        <pc:spChg chg="add mod">
          <ac:chgData name="Nguyên Hải" userId="57b96d64a1abb12e" providerId="LiveId" clId="{69900D9E-AD57-47C2-B1A0-9EEB494D7544}" dt="2025-01-07T18:47:46.537" v="3596" actId="1076"/>
          <ac:spMkLst>
            <pc:docMk/>
            <pc:sldMk cId="0" sldId="259"/>
            <ac:spMk id="25" creationId="{ABCB231A-0DBC-F30B-D486-EA54D62CEBC0}"/>
          </ac:spMkLst>
        </pc:spChg>
        <pc:spChg chg="mod">
          <ac:chgData name="Nguyên Hải" userId="57b96d64a1abb12e" providerId="LiveId" clId="{69900D9E-AD57-47C2-B1A0-9EEB494D7544}" dt="2025-01-07T18:47:51.486" v="3597" actId="14100"/>
          <ac:spMkLst>
            <pc:docMk/>
            <pc:sldMk cId="0" sldId="259"/>
            <ac:spMk id="2772" creationId="{00000000-0000-0000-0000-000000000000}"/>
          </ac:spMkLst>
        </pc:spChg>
        <pc:spChg chg="del">
          <ac:chgData name="Nguyên Hải" userId="57b96d64a1abb12e" providerId="LiveId" clId="{69900D9E-AD57-47C2-B1A0-9EEB494D7544}" dt="2025-01-07T16:33:16.850" v="441" actId="478"/>
          <ac:spMkLst>
            <pc:docMk/>
            <pc:sldMk cId="0" sldId="259"/>
            <ac:spMk id="2773" creationId="{00000000-0000-0000-0000-000000000000}"/>
          </ac:spMkLst>
        </pc:spChg>
        <pc:spChg chg="mod">
          <ac:chgData name="Nguyên Hải" userId="57b96d64a1abb12e" providerId="LiveId" clId="{69900D9E-AD57-47C2-B1A0-9EEB494D7544}" dt="2025-01-07T18:47:46.537" v="3596" actId="1076"/>
          <ac:spMkLst>
            <pc:docMk/>
            <pc:sldMk cId="0" sldId="259"/>
            <ac:spMk id="2785" creationId="{00000000-0000-0000-0000-000000000000}"/>
          </ac:spMkLst>
        </pc:spChg>
        <pc:spChg chg="mod">
          <ac:chgData name="Nguyên Hải" userId="57b96d64a1abb12e" providerId="LiveId" clId="{69900D9E-AD57-47C2-B1A0-9EEB494D7544}" dt="2025-01-07T18:47:46.537" v="3596" actId="1076"/>
          <ac:spMkLst>
            <pc:docMk/>
            <pc:sldMk cId="0" sldId="259"/>
            <ac:spMk id="2786" creationId="{00000000-0000-0000-0000-000000000000}"/>
          </ac:spMkLst>
        </pc:spChg>
        <pc:spChg chg="mod">
          <ac:chgData name="Nguyên Hải" userId="57b96d64a1abb12e" providerId="LiveId" clId="{69900D9E-AD57-47C2-B1A0-9EEB494D7544}" dt="2025-01-07T18:47:46.537" v="3596" actId="1076"/>
          <ac:spMkLst>
            <pc:docMk/>
            <pc:sldMk cId="0" sldId="259"/>
            <ac:spMk id="2787" creationId="{00000000-0000-0000-0000-000000000000}"/>
          </ac:spMkLst>
        </pc:spChg>
        <pc:spChg chg="mod">
          <ac:chgData name="Nguyên Hải" userId="57b96d64a1abb12e" providerId="LiveId" clId="{69900D9E-AD57-47C2-B1A0-9EEB494D7544}" dt="2025-01-07T18:47:46.537" v="3596" actId="1076"/>
          <ac:spMkLst>
            <pc:docMk/>
            <pc:sldMk cId="0" sldId="259"/>
            <ac:spMk id="2788" creationId="{00000000-0000-0000-0000-000000000000}"/>
          </ac:spMkLst>
        </pc:spChg>
        <pc:spChg chg="mod">
          <ac:chgData name="Nguyên Hải" userId="57b96d64a1abb12e" providerId="LiveId" clId="{69900D9E-AD57-47C2-B1A0-9EEB494D7544}" dt="2025-01-07T18:47:46.537" v="3596" actId="1076"/>
          <ac:spMkLst>
            <pc:docMk/>
            <pc:sldMk cId="0" sldId="259"/>
            <ac:spMk id="2789" creationId="{00000000-0000-0000-0000-000000000000}"/>
          </ac:spMkLst>
        </pc:spChg>
        <pc:grpChg chg="add del mod">
          <ac:chgData name="Nguyên Hải" userId="57b96d64a1abb12e" providerId="LiveId" clId="{69900D9E-AD57-47C2-B1A0-9EEB494D7544}" dt="2025-01-07T18:34:21.801" v="3285" actId="478"/>
          <ac:grpSpMkLst>
            <pc:docMk/>
            <pc:sldMk cId="0" sldId="259"/>
            <ac:grpSpMk id="7" creationId="{793FED1E-32DB-0520-2213-E608BF97B882}"/>
          </ac:grpSpMkLst>
        </pc:grpChg>
        <pc:grpChg chg="add del mod">
          <ac:chgData name="Nguyên Hải" userId="57b96d64a1abb12e" providerId="LiveId" clId="{69900D9E-AD57-47C2-B1A0-9EEB494D7544}" dt="2025-01-07T18:34:22.486" v="3286" actId="478"/>
          <ac:grpSpMkLst>
            <pc:docMk/>
            <pc:sldMk cId="0" sldId="259"/>
            <ac:grpSpMk id="11" creationId="{10B3CA92-79DC-16BB-179F-2DE7BED2BDF2}"/>
          </ac:grpSpMkLst>
        </pc:grpChg>
        <pc:grpChg chg="add del mod">
          <ac:chgData name="Nguyên Hải" userId="57b96d64a1abb12e" providerId="LiveId" clId="{69900D9E-AD57-47C2-B1A0-9EEB494D7544}" dt="2025-01-07T18:34:11.395" v="3280" actId="478"/>
          <ac:grpSpMkLst>
            <pc:docMk/>
            <pc:sldMk cId="0" sldId="259"/>
            <ac:grpSpMk id="15" creationId="{2FF27EC2-98E8-C94B-EE6B-091A84D5DAAF}"/>
          </ac:grpSpMkLst>
        </pc:grpChg>
        <pc:grpChg chg="mod">
          <ac:chgData name="Nguyên Hải" userId="57b96d64a1abb12e" providerId="LiveId" clId="{69900D9E-AD57-47C2-B1A0-9EEB494D7544}" dt="2025-01-07T18:46:30.443" v="3571" actId="1076"/>
          <ac:grpSpMkLst>
            <pc:docMk/>
            <pc:sldMk cId="0" sldId="259"/>
            <ac:grpSpMk id="2777" creationId="{00000000-0000-0000-0000-000000000000}"/>
          </ac:grpSpMkLst>
        </pc:grpChg>
        <pc:grpChg chg="mod">
          <ac:chgData name="Nguyên Hải" userId="57b96d64a1abb12e" providerId="LiveId" clId="{69900D9E-AD57-47C2-B1A0-9EEB494D7544}" dt="2025-01-07T18:47:46.537" v="3596" actId="1076"/>
          <ac:grpSpMkLst>
            <pc:docMk/>
            <pc:sldMk cId="0" sldId="259"/>
            <ac:grpSpMk id="2784" creationId="{00000000-0000-0000-0000-000000000000}"/>
          </ac:grpSpMkLst>
        </pc:grpChg>
        <pc:grpChg chg="del">
          <ac:chgData name="Nguyên Hải" userId="57b96d64a1abb12e" providerId="LiveId" clId="{69900D9E-AD57-47C2-B1A0-9EEB494D7544}" dt="2025-01-07T18:34:16.509" v="3282" actId="478"/>
          <ac:grpSpMkLst>
            <pc:docMk/>
            <pc:sldMk cId="0" sldId="259"/>
            <ac:grpSpMk id="2790" creationId="{00000000-0000-0000-0000-000000000000}"/>
          </ac:grpSpMkLst>
        </pc:grpChg>
        <pc:picChg chg="add del mod">
          <ac:chgData name="Nguyên Hải" userId="57b96d64a1abb12e" providerId="LiveId" clId="{69900D9E-AD57-47C2-B1A0-9EEB494D7544}" dt="2025-01-07T18:42:05.500" v="3551" actId="478"/>
          <ac:picMkLst>
            <pc:docMk/>
            <pc:sldMk cId="0" sldId="259"/>
            <ac:picMk id="27" creationId="{316A84BA-3023-8E3F-8502-1E24BB668095}"/>
          </ac:picMkLst>
        </pc:picChg>
        <pc:picChg chg="add mod">
          <ac:chgData name="Nguyên Hải" userId="57b96d64a1abb12e" providerId="LiveId" clId="{69900D9E-AD57-47C2-B1A0-9EEB494D7544}" dt="2025-01-07T18:46:33.663" v="3572" actId="1076"/>
          <ac:picMkLst>
            <pc:docMk/>
            <pc:sldMk cId="0" sldId="259"/>
            <ac:picMk id="29" creationId="{F5EC2204-0C6B-55C5-704D-A0B52CD3F0B8}"/>
          </ac:picMkLst>
        </pc:picChg>
        <pc:picChg chg="add del mod">
          <ac:chgData name="Nguyên Hải" userId="57b96d64a1abb12e" providerId="LiveId" clId="{69900D9E-AD57-47C2-B1A0-9EEB494D7544}" dt="2025-01-07T18:43:52.574" v="3558" actId="478"/>
          <ac:picMkLst>
            <pc:docMk/>
            <pc:sldMk cId="0" sldId="259"/>
            <ac:picMk id="2774" creationId="{00000000-0000-0000-0000-000000000000}"/>
          </ac:picMkLst>
        </pc:picChg>
        <pc:picChg chg="add mod">
          <ac:chgData name="Nguyên Hải" userId="57b96d64a1abb12e" providerId="LiveId" clId="{69900D9E-AD57-47C2-B1A0-9EEB494D7544}" dt="2025-01-07T19:00:47.988" v="3637" actId="1076"/>
          <ac:picMkLst>
            <pc:docMk/>
            <pc:sldMk cId="0" sldId="259"/>
            <ac:picMk id="3074" creationId="{ED08450B-E588-CB27-4909-0E53AA65AAF6}"/>
          </ac:picMkLst>
        </pc:picChg>
      </pc:sldChg>
      <pc:sldChg chg="modSp del mod ord">
        <pc:chgData name="Nguyên Hải" userId="57b96d64a1abb12e" providerId="LiveId" clId="{69900D9E-AD57-47C2-B1A0-9EEB494D7544}" dt="2025-01-07T16:33:40.228" v="459" actId="2696"/>
        <pc:sldMkLst>
          <pc:docMk/>
          <pc:sldMk cId="0" sldId="260"/>
        </pc:sldMkLst>
        <pc:spChg chg="mod">
          <ac:chgData name="Nguyên Hải" userId="57b96d64a1abb12e" providerId="LiveId" clId="{69900D9E-AD57-47C2-B1A0-9EEB494D7544}" dt="2025-01-07T16:33:37.405" v="458"/>
          <ac:spMkLst>
            <pc:docMk/>
            <pc:sldMk cId="0" sldId="260"/>
            <ac:spMk id="2824" creationId="{00000000-0000-0000-0000-000000000000}"/>
          </ac:spMkLst>
        </pc:spChg>
      </pc:sldChg>
      <pc:sldChg chg="delSp modSp mod modTransition">
        <pc:chgData name="Nguyên Hải" userId="57b96d64a1abb12e" providerId="LiveId" clId="{69900D9E-AD57-47C2-B1A0-9EEB494D7544}" dt="2025-01-07T18:22:55.425" v="3207"/>
        <pc:sldMkLst>
          <pc:docMk/>
          <pc:sldMk cId="0" sldId="261"/>
        </pc:sldMkLst>
        <pc:spChg chg="del">
          <ac:chgData name="Nguyên Hải" userId="57b96d64a1abb12e" providerId="LiveId" clId="{69900D9E-AD57-47C2-B1A0-9EEB494D7544}" dt="2025-01-07T16:34:15.021" v="487" actId="478"/>
          <ac:spMkLst>
            <pc:docMk/>
            <pc:sldMk cId="0" sldId="261"/>
            <ac:spMk id="2882" creationId="{00000000-0000-0000-0000-000000000000}"/>
          </ac:spMkLst>
        </pc:spChg>
        <pc:spChg chg="mod">
          <ac:chgData name="Nguyên Hải" userId="57b96d64a1abb12e" providerId="LiveId" clId="{69900D9E-AD57-47C2-B1A0-9EEB494D7544}" dt="2025-01-07T16:34:06.614" v="485" actId="20577"/>
          <ac:spMkLst>
            <pc:docMk/>
            <pc:sldMk cId="0" sldId="261"/>
            <ac:spMk id="2883" creationId="{00000000-0000-0000-0000-000000000000}"/>
          </ac:spMkLst>
        </pc:spChg>
        <pc:spChg chg="del mod">
          <ac:chgData name="Nguyên Hải" userId="57b96d64a1abb12e" providerId="LiveId" clId="{69900D9E-AD57-47C2-B1A0-9EEB494D7544}" dt="2025-01-07T16:34:16.661" v="488" actId="478"/>
          <ac:spMkLst>
            <pc:docMk/>
            <pc:sldMk cId="0" sldId="261"/>
            <ac:spMk id="2884" creationId="{00000000-0000-0000-0000-000000000000}"/>
          </ac:spMkLst>
        </pc:spChg>
      </pc:sldChg>
      <pc:sldChg chg="addSp delSp modSp mod modTransition">
        <pc:chgData name="Nguyên Hải" userId="57b96d64a1abb12e" providerId="LiveId" clId="{69900D9E-AD57-47C2-B1A0-9EEB494D7544}" dt="2025-01-07T18:22:58.217" v="3208"/>
        <pc:sldMkLst>
          <pc:docMk/>
          <pc:sldMk cId="0" sldId="262"/>
        </pc:sldMkLst>
        <pc:spChg chg="add del mod">
          <ac:chgData name="Nguyên Hải" userId="57b96d64a1abb12e" providerId="LiveId" clId="{69900D9E-AD57-47C2-B1A0-9EEB494D7544}" dt="2025-01-07T16:37:35.911" v="558" actId="478"/>
          <ac:spMkLst>
            <pc:docMk/>
            <pc:sldMk cId="0" sldId="262"/>
            <ac:spMk id="2" creationId="{06A3DDF2-FA52-B2E9-F170-430572BDF34C}"/>
          </ac:spMkLst>
        </pc:spChg>
        <pc:spChg chg="add mod">
          <ac:chgData name="Nguyên Hải" userId="57b96d64a1abb12e" providerId="LiveId" clId="{69900D9E-AD57-47C2-B1A0-9EEB494D7544}" dt="2025-01-07T16:38:37.380" v="590" actId="1076"/>
          <ac:spMkLst>
            <pc:docMk/>
            <pc:sldMk cId="0" sldId="262"/>
            <ac:spMk id="3" creationId="{61EBF90C-9F8C-16B2-C841-04D1A66561C3}"/>
          </ac:spMkLst>
        </pc:spChg>
        <pc:spChg chg="del mod">
          <ac:chgData name="Nguyên Hải" userId="57b96d64a1abb12e" providerId="LiveId" clId="{69900D9E-AD57-47C2-B1A0-9EEB494D7544}" dt="2025-01-07T16:36:17.764" v="549" actId="478"/>
          <ac:spMkLst>
            <pc:docMk/>
            <pc:sldMk cId="0" sldId="262"/>
            <ac:spMk id="2948" creationId="{00000000-0000-0000-0000-000000000000}"/>
          </ac:spMkLst>
        </pc:spChg>
        <pc:spChg chg="del">
          <ac:chgData name="Nguyên Hải" userId="57b96d64a1abb12e" providerId="LiveId" clId="{69900D9E-AD57-47C2-B1A0-9EEB494D7544}" dt="2025-01-07T16:35:38.330" v="499" actId="478"/>
          <ac:spMkLst>
            <pc:docMk/>
            <pc:sldMk cId="0" sldId="262"/>
            <ac:spMk id="2949" creationId="{00000000-0000-0000-0000-000000000000}"/>
          </ac:spMkLst>
        </pc:spChg>
        <pc:spChg chg="del topLvl">
          <ac:chgData name="Nguyên Hải" userId="57b96d64a1abb12e" providerId="LiveId" clId="{69900D9E-AD57-47C2-B1A0-9EEB494D7544}" dt="2025-01-07T16:35:17.515" v="491" actId="478"/>
          <ac:spMkLst>
            <pc:docMk/>
            <pc:sldMk cId="0" sldId="262"/>
            <ac:spMk id="2957" creationId="{00000000-0000-0000-0000-000000000000}"/>
          </ac:spMkLst>
        </pc:spChg>
        <pc:spChg chg="del topLvl">
          <ac:chgData name="Nguyên Hải" userId="57b96d64a1abb12e" providerId="LiveId" clId="{69900D9E-AD57-47C2-B1A0-9EEB494D7544}" dt="2025-01-07T16:35:13.432" v="489" actId="478"/>
          <ac:spMkLst>
            <pc:docMk/>
            <pc:sldMk cId="0" sldId="262"/>
            <ac:spMk id="2958" creationId="{00000000-0000-0000-0000-000000000000}"/>
          </ac:spMkLst>
        </pc:spChg>
        <pc:spChg chg="mod">
          <ac:chgData name="Nguyên Hải" userId="57b96d64a1abb12e" providerId="LiveId" clId="{69900D9E-AD57-47C2-B1A0-9EEB494D7544}" dt="2025-01-07T16:35:44.948" v="501" actId="1076"/>
          <ac:spMkLst>
            <pc:docMk/>
            <pc:sldMk cId="0" sldId="262"/>
            <ac:spMk id="2979" creationId="{00000000-0000-0000-0000-000000000000}"/>
          </ac:spMkLst>
        </pc:spChg>
        <pc:grpChg chg="del">
          <ac:chgData name="Nguyên Hải" userId="57b96d64a1abb12e" providerId="LiveId" clId="{69900D9E-AD57-47C2-B1A0-9EEB494D7544}" dt="2025-01-07T16:35:23.601" v="496" actId="478"/>
          <ac:grpSpMkLst>
            <pc:docMk/>
            <pc:sldMk cId="0" sldId="262"/>
            <ac:grpSpMk id="2950" creationId="{00000000-0000-0000-0000-000000000000}"/>
          </ac:grpSpMkLst>
        </pc:grpChg>
        <pc:grpChg chg="del">
          <ac:chgData name="Nguyên Hải" userId="57b96d64a1abb12e" providerId="LiveId" clId="{69900D9E-AD57-47C2-B1A0-9EEB494D7544}" dt="2025-01-07T16:35:27.291" v="498" actId="478"/>
          <ac:grpSpMkLst>
            <pc:docMk/>
            <pc:sldMk cId="0" sldId="262"/>
            <ac:grpSpMk id="2953" creationId="{00000000-0000-0000-0000-000000000000}"/>
          </ac:grpSpMkLst>
        </pc:grpChg>
        <pc:grpChg chg="del">
          <ac:chgData name="Nguyên Hải" userId="57b96d64a1abb12e" providerId="LiveId" clId="{69900D9E-AD57-47C2-B1A0-9EEB494D7544}" dt="2025-01-07T16:35:13.432" v="489" actId="478"/>
          <ac:grpSpMkLst>
            <pc:docMk/>
            <pc:sldMk cId="0" sldId="262"/>
            <ac:grpSpMk id="2956" creationId="{00000000-0000-0000-0000-000000000000}"/>
          </ac:grpSpMkLst>
        </pc:grpChg>
        <pc:grpChg chg="del">
          <ac:chgData name="Nguyên Hải" userId="57b96d64a1abb12e" providerId="LiveId" clId="{69900D9E-AD57-47C2-B1A0-9EEB494D7544}" dt="2025-01-07T16:35:15.958" v="490" actId="478"/>
          <ac:grpSpMkLst>
            <pc:docMk/>
            <pc:sldMk cId="0" sldId="262"/>
            <ac:grpSpMk id="2959" creationId="{00000000-0000-0000-0000-000000000000}"/>
          </ac:grpSpMkLst>
        </pc:grpChg>
        <pc:picChg chg="add mod">
          <ac:chgData name="Nguyên Hải" userId="57b96d64a1abb12e" providerId="LiveId" clId="{69900D9E-AD57-47C2-B1A0-9EEB494D7544}" dt="2025-01-07T16:38:41.849" v="591" actId="1076"/>
          <ac:picMkLst>
            <pc:docMk/>
            <pc:sldMk cId="0" sldId="262"/>
            <ac:picMk id="1026" creationId="{EC439AE7-87E8-554F-627F-AF2296A34BCD}"/>
          </ac:picMkLst>
        </pc:picChg>
        <pc:picChg chg="del">
          <ac:chgData name="Nguyên Hải" userId="57b96d64a1abb12e" providerId="LiveId" clId="{69900D9E-AD57-47C2-B1A0-9EEB494D7544}" dt="2025-01-07T16:35:20.505" v="494" actId="478"/>
          <ac:picMkLst>
            <pc:docMk/>
            <pc:sldMk cId="0" sldId="262"/>
            <ac:picMk id="2947" creationId="{00000000-0000-0000-0000-000000000000}"/>
          </ac:picMkLst>
        </pc:picChg>
        <pc:cxnChg chg="del mod">
          <ac:chgData name="Nguyên Hải" userId="57b96d64a1abb12e" providerId="LiveId" clId="{69900D9E-AD57-47C2-B1A0-9EEB494D7544}" dt="2025-01-07T16:35:22.002" v="495" actId="478"/>
          <ac:cxnSpMkLst>
            <pc:docMk/>
            <pc:sldMk cId="0" sldId="262"/>
            <ac:cxnSpMk id="2966" creationId="{00000000-0000-0000-0000-000000000000}"/>
          </ac:cxnSpMkLst>
        </pc:cxnChg>
        <pc:cxnChg chg="del mod">
          <ac:chgData name="Nguyên Hải" userId="57b96d64a1abb12e" providerId="LiveId" clId="{69900D9E-AD57-47C2-B1A0-9EEB494D7544}" dt="2025-01-07T16:35:19.883" v="493" actId="478"/>
          <ac:cxnSpMkLst>
            <pc:docMk/>
            <pc:sldMk cId="0" sldId="262"/>
            <ac:cxnSpMk id="2967" creationId="{00000000-0000-0000-0000-000000000000}"/>
          </ac:cxnSpMkLst>
        </pc:cxnChg>
        <pc:cxnChg chg="del mod">
          <ac:chgData name="Nguyên Hải" userId="57b96d64a1abb12e" providerId="LiveId" clId="{69900D9E-AD57-47C2-B1A0-9EEB494D7544}" dt="2025-01-07T16:35:18.763" v="492" actId="478"/>
          <ac:cxnSpMkLst>
            <pc:docMk/>
            <pc:sldMk cId="0" sldId="262"/>
            <ac:cxnSpMk id="2968" creationId="{00000000-0000-0000-0000-000000000000}"/>
          </ac:cxnSpMkLst>
        </pc:cxnChg>
        <pc:cxnChg chg="del mod">
          <ac:chgData name="Nguyên Hải" userId="57b96d64a1abb12e" providerId="LiveId" clId="{69900D9E-AD57-47C2-B1A0-9EEB494D7544}" dt="2025-01-07T16:35:24.774" v="497" actId="478"/>
          <ac:cxnSpMkLst>
            <pc:docMk/>
            <pc:sldMk cId="0" sldId="262"/>
            <ac:cxnSpMk id="2969" creationId="{00000000-0000-0000-0000-000000000000}"/>
          </ac:cxnSpMkLst>
        </pc:cxnChg>
      </pc:sldChg>
      <pc:sldChg chg="modSp mod modTransition">
        <pc:chgData name="Nguyên Hải" userId="57b96d64a1abb12e" providerId="LiveId" clId="{69900D9E-AD57-47C2-B1A0-9EEB494D7544}" dt="2025-01-07T18:23:04.751" v="3210"/>
        <pc:sldMkLst>
          <pc:docMk/>
          <pc:sldMk cId="0" sldId="263"/>
        </pc:sldMkLst>
        <pc:spChg chg="mod">
          <ac:chgData name="Nguyên Hải" userId="57b96d64a1abb12e" providerId="LiveId" clId="{69900D9E-AD57-47C2-B1A0-9EEB494D7544}" dt="2025-01-07T16:47:14.043" v="707" actId="207"/>
          <ac:spMkLst>
            <pc:docMk/>
            <pc:sldMk cId="0" sldId="263"/>
            <ac:spMk id="2984" creationId="{00000000-0000-0000-0000-000000000000}"/>
          </ac:spMkLst>
        </pc:spChg>
        <pc:spChg chg="mod">
          <ac:chgData name="Nguyên Hải" userId="57b96d64a1abb12e" providerId="LiveId" clId="{69900D9E-AD57-47C2-B1A0-9EEB494D7544}" dt="2025-01-07T16:47:11.845" v="706" actId="207"/>
          <ac:spMkLst>
            <pc:docMk/>
            <pc:sldMk cId="0" sldId="263"/>
            <ac:spMk id="2985" creationId="{00000000-0000-0000-0000-000000000000}"/>
          </ac:spMkLst>
        </pc:spChg>
        <pc:spChg chg="mod">
          <ac:chgData name="Nguyên Hải" userId="57b96d64a1abb12e" providerId="LiveId" clId="{69900D9E-AD57-47C2-B1A0-9EEB494D7544}" dt="2025-01-07T16:48:44.358" v="742" actId="20577"/>
          <ac:spMkLst>
            <pc:docMk/>
            <pc:sldMk cId="0" sldId="263"/>
            <ac:spMk id="2986" creationId="{00000000-0000-0000-0000-000000000000}"/>
          </ac:spMkLst>
        </pc:spChg>
        <pc:spChg chg="mod">
          <ac:chgData name="Nguyên Hải" userId="57b96d64a1abb12e" providerId="LiveId" clId="{69900D9E-AD57-47C2-B1A0-9EEB494D7544}" dt="2025-01-07T16:47:24.210" v="708" actId="1076"/>
          <ac:spMkLst>
            <pc:docMk/>
            <pc:sldMk cId="0" sldId="263"/>
            <ac:spMk id="2987" creationId="{00000000-0000-0000-0000-000000000000}"/>
          </ac:spMkLst>
        </pc:spChg>
        <pc:spChg chg="mod">
          <ac:chgData name="Nguyên Hải" userId="57b96d64a1abb12e" providerId="LiveId" clId="{69900D9E-AD57-47C2-B1A0-9EEB494D7544}" dt="2025-01-07T16:48:17.267" v="715" actId="1076"/>
          <ac:spMkLst>
            <pc:docMk/>
            <pc:sldMk cId="0" sldId="263"/>
            <ac:spMk id="2988" creationId="{00000000-0000-0000-0000-000000000000}"/>
          </ac:spMkLst>
        </pc:spChg>
        <pc:spChg chg="mod">
          <ac:chgData name="Nguyên Hải" userId="57b96d64a1abb12e" providerId="LiveId" clId="{69900D9E-AD57-47C2-B1A0-9EEB494D7544}" dt="2025-01-07T16:42:51.028" v="694" actId="20577"/>
          <ac:spMkLst>
            <pc:docMk/>
            <pc:sldMk cId="0" sldId="263"/>
            <ac:spMk id="2989" creationId="{00000000-0000-0000-0000-000000000000}"/>
          </ac:spMkLst>
        </pc:spChg>
        <pc:spChg chg="mod">
          <ac:chgData name="Nguyên Hải" userId="57b96d64a1abb12e" providerId="LiveId" clId="{69900D9E-AD57-47C2-B1A0-9EEB494D7544}" dt="2025-01-07T16:48:25.161" v="716" actId="1076"/>
          <ac:spMkLst>
            <pc:docMk/>
            <pc:sldMk cId="0" sldId="263"/>
            <ac:spMk id="2990" creationId="{00000000-0000-0000-0000-000000000000}"/>
          </ac:spMkLst>
        </pc:spChg>
        <pc:grpChg chg="mod">
          <ac:chgData name="Nguyên Hải" userId="57b96d64a1abb12e" providerId="LiveId" clId="{69900D9E-AD57-47C2-B1A0-9EEB494D7544}" dt="2025-01-07T16:41:52.111" v="625" actId="1076"/>
          <ac:grpSpMkLst>
            <pc:docMk/>
            <pc:sldMk cId="0" sldId="263"/>
            <ac:grpSpMk id="2991" creationId="{00000000-0000-0000-0000-000000000000}"/>
          </ac:grpSpMkLst>
        </pc:grpChg>
        <pc:grpChg chg="mod">
          <ac:chgData name="Nguyên Hải" userId="57b96d64a1abb12e" providerId="LiveId" clId="{69900D9E-AD57-47C2-B1A0-9EEB494D7544}" dt="2025-01-07T16:41:34.781" v="624" actId="1076"/>
          <ac:grpSpMkLst>
            <pc:docMk/>
            <pc:sldMk cId="0" sldId="263"/>
            <ac:grpSpMk id="2997" creationId="{00000000-0000-0000-0000-000000000000}"/>
          </ac:grpSpMkLst>
        </pc:grpChg>
      </pc:sldChg>
      <pc:sldChg chg="addSp delSp modSp mod ord modTransition">
        <pc:chgData name="Nguyên Hải" userId="57b96d64a1abb12e" providerId="LiveId" clId="{69900D9E-AD57-47C2-B1A0-9EEB494D7544}" dt="2025-01-07T18:52:53.304" v="3636" actId="1076"/>
        <pc:sldMkLst>
          <pc:docMk/>
          <pc:sldMk cId="0" sldId="264"/>
        </pc:sldMkLst>
        <pc:spChg chg="add del mod">
          <ac:chgData name="Nguyên Hải" userId="57b96d64a1abb12e" providerId="LiveId" clId="{69900D9E-AD57-47C2-B1A0-9EEB494D7544}" dt="2025-01-07T17:33:42.427" v="1805" actId="478"/>
          <ac:spMkLst>
            <pc:docMk/>
            <pc:sldMk cId="0" sldId="264"/>
            <ac:spMk id="3" creationId="{1E51DFB7-F41B-8040-3E36-FA4E8CC633FA}"/>
          </ac:spMkLst>
        </pc:spChg>
        <pc:spChg chg="add del mod">
          <ac:chgData name="Nguyên Hải" userId="57b96d64a1abb12e" providerId="LiveId" clId="{69900D9E-AD57-47C2-B1A0-9EEB494D7544}" dt="2025-01-07T17:33:45.683" v="1808" actId="478"/>
          <ac:spMkLst>
            <pc:docMk/>
            <pc:sldMk cId="0" sldId="264"/>
            <ac:spMk id="5" creationId="{4E6BCA7B-D339-30C1-68FF-759F91B97A5B}"/>
          </ac:spMkLst>
        </pc:spChg>
        <pc:spChg chg="add del mod">
          <ac:chgData name="Nguyên Hải" userId="57b96d64a1abb12e" providerId="LiveId" clId="{69900D9E-AD57-47C2-B1A0-9EEB494D7544}" dt="2025-01-07T17:33:57.973" v="1815" actId="478"/>
          <ac:spMkLst>
            <pc:docMk/>
            <pc:sldMk cId="0" sldId="264"/>
            <ac:spMk id="7" creationId="{22EF03C1-502B-3CBD-8B75-FB92F1EB52C3}"/>
          </ac:spMkLst>
        </pc:spChg>
        <pc:spChg chg="add del mod">
          <ac:chgData name="Nguyên Hải" userId="57b96d64a1abb12e" providerId="LiveId" clId="{69900D9E-AD57-47C2-B1A0-9EEB494D7544}" dt="2025-01-07T17:33:56.063" v="1814" actId="478"/>
          <ac:spMkLst>
            <pc:docMk/>
            <pc:sldMk cId="0" sldId="264"/>
            <ac:spMk id="9" creationId="{A14B7FC0-F164-4AB3-0109-C211FEA2AA5E}"/>
          </ac:spMkLst>
        </pc:spChg>
        <pc:spChg chg="add del mod">
          <ac:chgData name="Nguyên Hải" userId="57b96d64a1abb12e" providerId="LiveId" clId="{69900D9E-AD57-47C2-B1A0-9EEB494D7544}" dt="2025-01-07T17:34:05.913" v="1818" actId="478"/>
          <ac:spMkLst>
            <pc:docMk/>
            <pc:sldMk cId="0" sldId="264"/>
            <ac:spMk id="11" creationId="{C00F1F6F-A58A-5E82-56BB-11C0D0A6BC1F}"/>
          </ac:spMkLst>
        </pc:spChg>
        <pc:spChg chg="add del mod">
          <ac:chgData name="Nguyên Hải" userId="57b96d64a1abb12e" providerId="LiveId" clId="{69900D9E-AD57-47C2-B1A0-9EEB494D7544}" dt="2025-01-07T17:34:10.704" v="1820" actId="478"/>
          <ac:spMkLst>
            <pc:docMk/>
            <pc:sldMk cId="0" sldId="264"/>
            <ac:spMk id="13" creationId="{8FBE67FC-FD8C-A426-CCD8-F450E5AD289D}"/>
          </ac:spMkLst>
        </pc:spChg>
        <pc:spChg chg="add del mod">
          <ac:chgData name="Nguyên Hải" userId="57b96d64a1abb12e" providerId="LiveId" clId="{69900D9E-AD57-47C2-B1A0-9EEB494D7544}" dt="2025-01-07T17:38:22.981" v="1882" actId="478"/>
          <ac:spMkLst>
            <pc:docMk/>
            <pc:sldMk cId="0" sldId="264"/>
            <ac:spMk id="14" creationId="{3CD1FB92-BF88-4596-CE51-CBEA9761D915}"/>
          </ac:spMkLst>
        </pc:spChg>
        <pc:spChg chg="add mod">
          <ac:chgData name="Nguyên Hải" userId="57b96d64a1abb12e" providerId="LiveId" clId="{69900D9E-AD57-47C2-B1A0-9EEB494D7544}" dt="2025-01-07T18:09:59.836" v="2563" actId="207"/>
          <ac:spMkLst>
            <pc:docMk/>
            <pc:sldMk cId="0" sldId="264"/>
            <ac:spMk id="15" creationId="{F0360098-1319-85DF-D368-12441F44A3D2}"/>
          </ac:spMkLst>
        </pc:spChg>
        <pc:spChg chg="add del mod">
          <ac:chgData name="Nguyên Hải" userId="57b96d64a1abb12e" providerId="LiveId" clId="{69900D9E-AD57-47C2-B1A0-9EEB494D7544}" dt="2025-01-07T17:38:29.678" v="1883" actId="478"/>
          <ac:spMkLst>
            <pc:docMk/>
            <pc:sldMk cId="0" sldId="264"/>
            <ac:spMk id="16" creationId="{0A7183A2-42A8-9F21-8AA7-B4B02F83E007}"/>
          </ac:spMkLst>
        </pc:spChg>
        <pc:spChg chg="add del mod">
          <ac:chgData name="Nguyên Hải" userId="57b96d64a1abb12e" providerId="LiveId" clId="{69900D9E-AD57-47C2-B1A0-9EEB494D7544}" dt="2025-01-07T17:38:29.678" v="1883" actId="478"/>
          <ac:spMkLst>
            <pc:docMk/>
            <pc:sldMk cId="0" sldId="264"/>
            <ac:spMk id="17" creationId="{4CAE0FDF-799C-08A2-1301-1D7A1CAB24CE}"/>
          </ac:spMkLst>
        </pc:spChg>
        <pc:spChg chg="mod">
          <ac:chgData name="Nguyên Hải" userId="57b96d64a1abb12e" providerId="LiveId" clId="{69900D9E-AD57-47C2-B1A0-9EEB494D7544}" dt="2025-01-07T17:36:29.933" v="1877"/>
          <ac:spMkLst>
            <pc:docMk/>
            <pc:sldMk cId="0" sldId="264"/>
            <ac:spMk id="19" creationId="{4104A007-1566-0B2A-3B7C-BA782D7C767B}"/>
          </ac:spMkLst>
        </pc:spChg>
        <pc:spChg chg="mod">
          <ac:chgData name="Nguyên Hải" userId="57b96d64a1abb12e" providerId="LiveId" clId="{69900D9E-AD57-47C2-B1A0-9EEB494D7544}" dt="2025-01-07T17:36:29.933" v="1877"/>
          <ac:spMkLst>
            <pc:docMk/>
            <pc:sldMk cId="0" sldId="264"/>
            <ac:spMk id="20" creationId="{9EC097CE-D706-4DA0-B33A-7F7E0DDB220C}"/>
          </ac:spMkLst>
        </pc:spChg>
        <pc:spChg chg="mod">
          <ac:chgData name="Nguyên Hải" userId="57b96d64a1abb12e" providerId="LiveId" clId="{69900D9E-AD57-47C2-B1A0-9EEB494D7544}" dt="2025-01-07T17:36:29.933" v="1877"/>
          <ac:spMkLst>
            <pc:docMk/>
            <pc:sldMk cId="0" sldId="264"/>
            <ac:spMk id="21" creationId="{2B0A5D33-066B-6F90-1614-EDAAAC9F8438}"/>
          </ac:spMkLst>
        </pc:spChg>
        <pc:spChg chg="mod">
          <ac:chgData name="Nguyên Hải" userId="57b96d64a1abb12e" providerId="LiveId" clId="{69900D9E-AD57-47C2-B1A0-9EEB494D7544}" dt="2025-01-07T17:36:29.933" v="1877"/>
          <ac:spMkLst>
            <pc:docMk/>
            <pc:sldMk cId="0" sldId="264"/>
            <ac:spMk id="22" creationId="{351B073B-5DBB-2B33-5933-F294B11C23C8}"/>
          </ac:spMkLst>
        </pc:spChg>
        <pc:spChg chg="mod">
          <ac:chgData name="Nguyên Hải" userId="57b96d64a1abb12e" providerId="LiveId" clId="{69900D9E-AD57-47C2-B1A0-9EEB494D7544}" dt="2025-01-07T17:36:29.933" v="1877"/>
          <ac:spMkLst>
            <pc:docMk/>
            <pc:sldMk cId="0" sldId="264"/>
            <ac:spMk id="23" creationId="{FCB276D1-F706-573F-0466-945B5D429E00}"/>
          </ac:spMkLst>
        </pc:spChg>
        <pc:spChg chg="mod">
          <ac:chgData name="Nguyên Hải" userId="57b96d64a1abb12e" providerId="LiveId" clId="{69900D9E-AD57-47C2-B1A0-9EEB494D7544}" dt="2025-01-07T17:36:29.933" v="1877"/>
          <ac:spMkLst>
            <pc:docMk/>
            <pc:sldMk cId="0" sldId="264"/>
            <ac:spMk id="24" creationId="{03C940C8-23C4-5F57-05E8-C46BEDBF707F}"/>
          </ac:spMkLst>
        </pc:spChg>
        <pc:spChg chg="mod">
          <ac:chgData name="Nguyên Hải" userId="57b96d64a1abb12e" providerId="LiveId" clId="{69900D9E-AD57-47C2-B1A0-9EEB494D7544}" dt="2025-01-07T17:36:29.933" v="1877"/>
          <ac:spMkLst>
            <pc:docMk/>
            <pc:sldMk cId="0" sldId="264"/>
            <ac:spMk id="25" creationId="{52447E8F-ACDC-B2D3-D428-250D9AD447AD}"/>
          </ac:spMkLst>
        </pc:spChg>
        <pc:spChg chg="mod">
          <ac:chgData name="Nguyên Hải" userId="57b96d64a1abb12e" providerId="LiveId" clId="{69900D9E-AD57-47C2-B1A0-9EEB494D7544}" dt="2025-01-07T17:36:29.933" v="1877"/>
          <ac:spMkLst>
            <pc:docMk/>
            <pc:sldMk cId="0" sldId="264"/>
            <ac:spMk id="27" creationId="{9E8A2EC3-CF34-4E1D-F465-269F1F289FA0}"/>
          </ac:spMkLst>
        </pc:spChg>
        <pc:spChg chg="mod">
          <ac:chgData name="Nguyên Hải" userId="57b96d64a1abb12e" providerId="LiveId" clId="{69900D9E-AD57-47C2-B1A0-9EEB494D7544}" dt="2025-01-07T17:36:29.933" v="1877"/>
          <ac:spMkLst>
            <pc:docMk/>
            <pc:sldMk cId="0" sldId="264"/>
            <ac:spMk id="28" creationId="{7522B4EC-4CAD-564B-4E69-C81DCBF7F336}"/>
          </ac:spMkLst>
        </pc:spChg>
        <pc:spChg chg="mod">
          <ac:chgData name="Nguyên Hải" userId="57b96d64a1abb12e" providerId="LiveId" clId="{69900D9E-AD57-47C2-B1A0-9EEB494D7544}" dt="2025-01-07T17:36:29.933" v="1877"/>
          <ac:spMkLst>
            <pc:docMk/>
            <pc:sldMk cId="0" sldId="264"/>
            <ac:spMk id="29" creationId="{D8413376-6E52-9544-36C1-48D8E5BCAEA0}"/>
          </ac:spMkLst>
        </pc:spChg>
        <pc:spChg chg="mod">
          <ac:chgData name="Nguyên Hải" userId="57b96d64a1abb12e" providerId="LiveId" clId="{69900D9E-AD57-47C2-B1A0-9EEB494D7544}" dt="2025-01-07T17:36:29.933" v="1877"/>
          <ac:spMkLst>
            <pc:docMk/>
            <pc:sldMk cId="0" sldId="264"/>
            <ac:spMk id="30" creationId="{41DF6C32-D47C-CEEC-C28F-E64F3321E2FC}"/>
          </ac:spMkLst>
        </pc:spChg>
        <pc:spChg chg="mod">
          <ac:chgData name="Nguyên Hải" userId="57b96d64a1abb12e" providerId="LiveId" clId="{69900D9E-AD57-47C2-B1A0-9EEB494D7544}" dt="2025-01-07T17:36:29.933" v="1877"/>
          <ac:spMkLst>
            <pc:docMk/>
            <pc:sldMk cId="0" sldId="264"/>
            <ac:spMk id="31" creationId="{EF55E308-C718-93FB-ABA9-95E31C057B79}"/>
          </ac:spMkLst>
        </pc:spChg>
        <pc:spChg chg="add mod">
          <ac:chgData name="Nguyên Hải" userId="57b96d64a1abb12e" providerId="LiveId" clId="{69900D9E-AD57-47C2-B1A0-9EEB494D7544}" dt="2025-01-07T18:10:02.105" v="2564" actId="207"/>
          <ac:spMkLst>
            <pc:docMk/>
            <pc:sldMk cId="0" sldId="264"/>
            <ac:spMk id="32" creationId="{71A6F3EA-BFD6-1EFA-9633-92A33F5A0864}"/>
          </ac:spMkLst>
        </pc:spChg>
        <pc:spChg chg="add del mod">
          <ac:chgData name="Nguyên Hải" userId="57b96d64a1abb12e" providerId="LiveId" clId="{69900D9E-AD57-47C2-B1A0-9EEB494D7544}" dt="2025-01-07T17:38:29.678" v="1883" actId="478"/>
          <ac:spMkLst>
            <pc:docMk/>
            <pc:sldMk cId="0" sldId="264"/>
            <ac:spMk id="33" creationId="{0BD2A56F-3EF7-6F46-352D-D828CEAFF80D}"/>
          </ac:spMkLst>
        </pc:spChg>
        <pc:spChg chg="add del mod">
          <ac:chgData name="Nguyên Hải" userId="57b96d64a1abb12e" providerId="LiveId" clId="{69900D9E-AD57-47C2-B1A0-9EEB494D7544}" dt="2025-01-07T17:38:29.678" v="1883" actId="478"/>
          <ac:spMkLst>
            <pc:docMk/>
            <pc:sldMk cId="0" sldId="264"/>
            <ac:spMk id="34" creationId="{CEE308A2-BDD5-FC27-8C1D-9CE19CBD2B24}"/>
          </ac:spMkLst>
        </pc:spChg>
        <pc:spChg chg="mod">
          <ac:chgData name="Nguyên Hải" userId="57b96d64a1abb12e" providerId="LiveId" clId="{69900D9E-AD57-47C2-B1A0-9EEB494D7544}" dt="2025-01-07T17:36:29.933" v="1877"/>
          <ac:spMkLst>
            <pc:docMk/>
            <pc:sldMk cId="0" sldId="264"/>
            <ac:spMk id="36" creationId="{905D816B-B3FE-FF66-0B95-E235C6A783DC}"/>
          </ac:spMkLst>
        </pc:spChg>
        <pc:spChg chg="mod">
          <ac:chgData name="Nguyên Hải" userId="57b96d64a1abb12e" providerId="LiveId" clId="{69900D9E-AD57-47C2-B1A0-9EEB494D7544}" dt="2025-01-07T17:36:29.933" v="1877"/>
          <ac:spMkLst>
            <pc:docMk/>
            <pc:sldMk cId="0" sldId="264"/>
            <ac:spMk id="37" creationId="{779E9D8F-931B-FE70-0764-DEF6A844912C}"/>
          </ac:spMkLst>
        </pc:spChg>
        <pc:spChg chg="mod">
          <ac:chgData name="Nguyên Hải" userId="57b96d64a1abb12e" providerId="LiveId" clId="{69900D9E-AD57-47C2-B1A0-9EEB494D7544}" dt="2025-01-07T17:36:29.933" v="1877"/>
          <ac:spMkLst>
            <pc:docMk/>
            <pc:sldMk cId="0" sldId="264"/>
            <ac:spMk id="39" creationId="{F74AB085-2C83-80EE-D9D8-0B5E0D920B1C}"/>
          </ac:spMkLst>
        </pc:spChg>
        <pc:spChg chg="mod">
          <ac:chgData name="Nguyên Hải" userId="57b96d64a1abb12e" providerId="LiveId" clId="{69900D9E-AD57-47C2-B1A0-9EEB494D7544}" dt="2025-01-07T17:36:29.933" v="1877"/>
          <ac:spMkLst>
            <pc:docMk/>
            <pc:sldMk cId="0" sldId="264"/>
            <ac:spMk id="40" creationId="{DB681CCC-3F46-DA34-376F-3B74A746D701}"/>
          </ac:spMkLst>
        </pc:spChg>
        <pc:spChg chg="mod">
          <ac:chgData name="Nguyên Hải" userId="57b96d64a1abb12e" providerId="LiveId" clId="{69900D9E-AD57-47C2-B1A0-9EEB494D7544}" dt="2025-01-07T17:36:29.933" v="1877"/>
          <ac:spMkLst>
            <pc:docMk/>
            <pc:sldMk cId="0" sldId="264"/>
            <ac:spMk id="41" creationId="{95E8048F-1C3F-90CB-792F-F9CD5620CE1D}"/>
          </ac:spMkLst>
        </pc:spChg>
        <pc:spChg chg="mod">
          <ac:chgData name="Nguyên Hải" userId="57b96d64a1abb12e" providerId="LiveId" clId="{69900D9E-AD57-47C2-B1A0-9EEB494D7544}" dt="2025-01-07T17:36:29.933" v="1877"/>
          <ac:spMkLst>
            <pc:docMk/>
            <pc:sldMk cId="0" sldId="264"/>
            <ac:spMk id="42" creationId="{E968EE68-6622-BC5F-438B-9EFCD3D0394F}"/>
          </ac:spMkLst>
        </pc:spChg>
        <pc:spChg chg="mod">
          <ac:chgData name="Nguyên Hải" userId="57b96d64a1abb12e" providerId="LiveId" clId="{69900D9E-AD57-47C2-B1A0-9EEB494D7544}" dt="2025-01-07T17:36:29.933" v="1877"/>
          <ac:spMkLst>
            <pc:docMk/>
            <pc:sldMk cId="0" sldId="264"/>
            <ac:spMk id="43" creationId="{5B592449-6FFC-3058-03A6-10D5233D1796}"/>
          </ac:spMkLst>
        </pc:spChg>
        <pc:spChg chg="mod">
          <ac:chgData name="Nguyên Hải" userId="57b96d64a1abb12e" providerId="LiveId" clId="{69900D9E-AD57-47C2-B1A0-9EEB494D7544}" dt="2025-01-07T17:36:29.933" v="1877"/>
          <ac:spMkLst>
            <pc:docMk/>
            <pc:sldMk cId="0" sldId="264"/>
            <ac:spMk id="44" creationId="{5371693C-3E49-86DA-8641-062CE00EDC2C}"/>
          </ac:spMkLst>
        </pc:spChg>
        <pc:spChg chg="mod">
          <ac:chgData name="Nguyên Hải" userId="57b96d64a1abb12e" providerId="LiveId" clId="{69900D9E-AD57-47C2-B1A0-9EEB494D7544}" dt="2025-01-07T17:36:29.933" v="1877"/>
          <ac:spMkLst>
            <pc:docMk/>
            <pc:sldMk cId="0" sldId="264"/>
            <ac:spMk id="45" creationId="{669703E1-0E37-FE6C-5ED1-7C754B590C48}"/>
          </ac:spMkLst>
        </pc:spChg>
        <pc:spChg chg="mod">
          <ac:chgData name="Nguyên Hải" userId="57b96d64a1abb12e" providerId="LiveId" clId="{69900D9E-AD57-47C2-B1A0-9EEB494D7544}" dt="2025-01-07T17:36:29.933" v="1877"/>
          <ac:spMkLst>
            <pc:docMk/>
            <pc:sldMk cId="0" sldId="264"/>
            <ac:spMk id="46" creationId="{776EA0F0-55B2-47CA-FA21-F006E54ECC16}"/>
          </ac:spMkLst>
        </pc:spChg>
        <pc:spChg chg="mod">
          <ac:chgData name="Nguyên Hải" userId="57b96d64a1abb12e" providerId="LiveId" clId="{69900D9E-AD57-47C2-B1A0-9EEB494D7544}" dt="2025-01-07T17:36:29.933" v="1877"/>
          <ac:spMkLst>
            <pc:docMk/>
            <pc:sldMk cId="0" sldId="264"/>
            <ac:spMk id="47" creationId="{29BEFDAD-B3DD-9682-3B8C-C73E7CBE3590}"/>
          </ac:spMkLst>
        </pc:spChg>
        <pc:spChg chg="mod">
          <ac:chgData name="Nguyên Hải" userId="57b96d64a1abb12e" providerId="LiveId" clId="{69900D9E-AD57-47C2-B1A0-9EEB494D7544}" dt="2025-01-07T17:36:29.933" v="1877"/>
          <ac:spMkLst>
            <pc:docMk/>
            <pc:sldMk cId="0" sldId="264"/>
            <ac:spMk id="48" creationId="{2D86D03D-AF62-3B66-5798-3F88A3A1225F}"/>
          </ac:spMkLst>
        </pc:spChg>
        <pc:spChg chg="mod">
          <ac:chgData name="Nguyên Hải" userId="57b96d64a1abb12e" providerId="LiveId" clId="{69900D9E-AD57-47C2-B1A0-9EEB494D7544}" dt="2025-01-07T17:36:29.933" v="1877"/>
          <ac:spMkLst>
            <pc:docMk/>
            <pc:sldMk cId="0" sldId="264"/>
            <ac:spMk id="49" creationId="{924EB63A-3B89-F88E-6BCB-F67CA955E7D2}"/>
          </ac:spMkLst>
        </pc:spChg>
        <pc:spChg chg="mod">
          <ac:chgData name="Nguyên Hải" userId="57b96d64a1abb12e" providerId="LiveId" clId="{69900D9E-AD57-47C2-B1A0-9EEB494D7544}" dt="2025-01-07T17:36:29.933" v="1877"/>
          <ac:spMkLst>
            <pc:docMk/>
            <pc:sldMk cId="0" sldId="264"/>
            <ac:spMk id="50" creationId="{EE718378-9F9C-F269-0CA9-AC18FAEC6186}"/>
          </ac:spMkLst>
        </pc:spChg>
        <pc:spChg chg="mod">
          <ac:chgData name="Nguyên Hải" userId="57b96d64a1abb12e" providerId="LiveId" clId="{69900D9E-AD57-47C2-B1A0-9EEB494D7544}" dt="2025-01-07T17:36:29.933" v="1877"/>
          <ac:spMkLst>
            <pc:docMk/>
            <pc:sldMk cId="0" sldId="264"/>
            <ac:spMk id="52" creationId="{78D8F494-3E4B-AE7F-A0EB-804E8E2056CA}"/>
          </ac:spMkLst>
        </pc:spChg>
        <pc:spChg chg="mod">
          <ac:chgData name="Nguyên Hải" userId="57b96d64a1abb12e" providerId="LiveId" clId="{69900D9E-AD57-47C2-B1A0-9EEB494D7544}" dt="2025-01-07T17:36:29.933" v="1877"/>
          <ac:spMkLst>
            <pc:docMk/>
            <pc:sldMk cId="0" sldId="264"/>
            <ac:spMk id="53" creationId="{08DC44EB-B7B1-A930-0EA1-7241AFF14DB2}"/>
          </ac:spMkLst>
        </pc:spChg>
        <pc:spChg chg="mod">
          <ac:chgData name="Nguyên Hải" userId="57b96d64a1abb12e" providerId="LiveId" clId="{69900D9E-AD57-47C2-B1A0-9EEB494D7544}" dt="2025-01-07T17:36:29.933" v="1877"/>
          <ac:spMkLst>
            <pc:docMk/>
            <pc:sldMk cId="0" sldId="264"/>
            <ac:spMk id="54" creationId="{D70E741A-5712-6552-D062-47C3D156A6F4}"/>
          </ac:spMkLst>
        </pc:spChg>
        <pc:spChg chg="mod">
          <ac:chgData name="Nguyên Hải" userId="57b96d64a1abb12e" providerId="LiveId" clId="{69900D9E-AD57-47C2-B1A0-9EEB494D7544}" dt="2025-01-07T17:36:29.933" v="1877"/>
          <ac:spMkLst>
            <pc:docMk/>
            <pc:sldMk cId="0" sldId="264"/>
            <ac:spMk id="55" creationId="{40C8C9C8-9594-48FF-FF87-47D72879614C}"/>
          </ac:spMkLst>
        </pc:spChg>
        <pc:spChg chg="mod">
          <ac:chgData name="Nguyên Hải" userId="57b96d64a1abb12e" providerId="LiveId" clId="{69900D9E-AD57-47C2-B1A0-9EEB494D7544}" dt="2025-01-07T17:36:29.933" v="1877"/>
          <ac:spMkLst>
            <pc:docMk/>
            <pc:sldMk cId="0" sldId="264"/>
            <ac:spMk id="56" creationId="{D084C998-4F3F-AF7C-F436-0804E8FC683E}"/>
          </ac:spMkLst>
        </pc:spChg>
        <pc:spChg chg="mod">
          <ac:chgData name="Nguyên Hải" userId="57b96d64a1abb12e" providerId="LiveId" clId="{69900D9E-AD57-47C2-B1A0-9EEB494D7544}" dt="2025-01-07T17:36:29.933" v="1877"/>
          <ac:spMkLst>
            <pc:docMk/>
            <pc:sldMk cId="0" sldId="264"/>
            <ac:spMk id="57" creationId="{A64120AA-0F4A-E0AE-E605-213917182BD5}"/>
          </ac:spMkLst>
        </pc:spChg>
        <pc:spChg chg="mod">
          <ac:chgData name="Nguyên Hải" userId="57b96d64a1abb12e" providerId="LiveId" clId="{69900D9E-AD57-47C2-B1A0-9EEB494D7544}" dt="2025-01-07T17:36:29.933" v="1877"/>
          <ac:spMkLst>
            <pc:docMk/>
            <pc:sldMk cId="0" sldId="264"/>
            <ac:spMk id="58" creationId="{702024DB-176C-A61B-19E0-D712752E07FD}"/>
          </ac:spMkLst>
        </pc:spChg>
        <pc:spChg chg="mod">
          <ac:chgData name="Nguyên Hải" userId="57b96d64a1abb12e" providerId="LiveId" clId="{69900D9E-AD57-47C2-B1A0-9EEB494D7544}" dt="2025-01-07T17:36:29.933" v="1877"/>
          <ac:spMkLst>
            <pc:docMk/>
            <pc:sldMk cId="0" sldId="264"/>
            <ac:spMk id="60" creationId="{B60E3C59-B002-29E1-3033-F0301EA3F5EC}"/>
          </ac:spMkLst>
        </pc:spChg>
        <pc:spChg chg="mod">
          <ac:chgData name="Nguyên Hải" userId="57b96d64a1abb12e" providerId="LiveId" clId="{69900D9E-AD57-47C2-B1A0-9EEB494D7544}" dt="2025-01-07T17:36:29.933" v="1877"/>
          <ac:spMkLst>
            <pc:docMk/>
            <pc:sldMk cId="0" sldId="264"/>
            <ac:spMk id="61" creationId="{D3CFF5F6-AE3E-2193-256A-B02710C9A356}"/>
          </ac:spMkLst>
        </pc:spChg>
        <pc:spChg chg="mod">
          <ac:chgData name="Nguyên Hải" userId="57b96d64a1abb12e" providerId="LiveId" clId="{69900D9E-AD57-47C2-B1A0-9EEB494D7544}" dt="2025-01-07T17:36:29.933" v="1877"/>
          <ac:spMkLst>
            <pc:docMk/>
            <pc:sldMk cId="0" sldId="264"/>
            <ac:spMk id="62" creationId="{2F7ECE15-AFF9-1623-847E-E934D3BEFCD8}"/>
          </ac:spMkLst>
        </pc:spChg>
        <pc:spChg chg="mod">
          <ac:chgData name="Nguyên Hải" userId="57b96d64a1abb12e" providerId="LiveId" clId="{69900D9E-AD57-47C2-B1A0-9EEB494D7544}" dt="2025-01-07T17:36:29.933" v="1877"/>
          <ac:spMkLst>
            <pc:docMk/>
            <pc:sldMk cId="0" sldId="264"/>
            <ac:spMk id="63" creationId="{D3FA9FAC-EA1E-E25C-6501-2495351B282D}"/>
          </ac:spMkLst>
        </pc:spChg>
        <pc:spChg chg="mod">
          <ac:chgData name="Nguyên Hải" userId="57b96d64a1abb12e" providerId="LiveId" clId="{69900D9E-AD57-47C2-B1A0-9EEB494D7544}" dt="2025-01-07T17:36:29.933" v="1877"/>
          <ac:spMkLst>
            <pc:docMk/>
            <pc:sldMk cId="0" sldId="264"/>
            <ac:spMk id="3008" creationId="{49DD7D0F-8A25-ED4D-4C01-0E57C09154B4}"/>
          </ac:spMkLst>
        </pc:spChg>
        <pc:spChg chg="mod">
          <ac:chgData name="Nguyên Hải" userId="57b96d64a1abb12e" providerId="LiveId" clId="{69900D9E-AD57-47C2-B1A0-9EEB494D7544}" dt="2025-01-07T17:36:29.933" v="1877"/>
          <ac:spMkLst>
            <pc:docMk/>
            <pc:sldMk cId="0" sldId="264"/>
            <ac:spMk id="3009" creationId="{8D96A154-E1CD-F558-56A2-B5C0E6FB9FCF}"/>
          </ac:spMkLst>
        </pc:spChg>
        <pc:spChg chg="del">
          <ac:chgData name="Nguyên Hải" userId="57b96d64a1abb12e" providerId="LiveId" clId="{69900D9E-AD57-47C2-B1A0-9EEB494D7544}" dt="2025-01-07T17:33:49.117" v="1811" actId="478"/>
          <ac:spMkLst>
            <pc:docMk/>
            <pc:sldMk cId="0" sldId="264"/>
            <ac:spMk id="3010" creationId="{00000000-0000-0000-0000-000000000000}"/>
          </ac:spMkLst>
        </pc:spChg>
        <pc:spChg chg="del">
          <ac:chgData name="Nguyên Hải" userId="57b96d64a1abb12e" providerId="LiveId" clId="{69900D9E-AD57-47C2-B1A0-9EEB494D7544}" dt="2025-01-07T17:33:59.341" v="1816" actId="478"/>
          <ac:spMkLst>
            <pc:docMk/>
            <pc:sldMk cId="0" sldId="264"/>
            <ac:spMk id="3011" creationId="{00000000-0000-0000-0000-000000000000}"/>
          </ac:spMkLst>
        </pc:spChg>
        <pc:spChg chg="del">
          <ac:chgData name="Nguyên Hải" userId="57b96d64a1abb12e" providerId="LiveId" clId="{69900D9E-AD57-47C2-B1A0-9EEB494D7544}" dt="2025-01-07T17:33:43.233" v="1806" actId="478"/>
          <ac:spMkLst>
            <pc:docMk/>
            <pc:sldMk cId="0" sldId="264"/>
            <ac:spMk id="3012" creationId="{00000000-0000-0000-0000-000000000000}"/>
          </ac:spMkLst>
        </pc:spChg>
        <pc:spChg chg="mod">
          <ac:chgData name="Nguyên Hải" userId="57b96d64a1abb12e" providerId="LiveId" clId="{69900D9E-AD57-47C2-B1A0-9EEB494D7544}" dt="2025-01-07T17:34:35.650" v="1871" actId="20577"/>
          <ac:spMkLst>
            <pc:docMk/>
            <pc:sldMk cId="0" sldId="264"/>
            <ac:spMk id="3013" creationId="{00000000-0000-0000-0000-000000000000}"/>
          </ac:spMkLst>
        </pc:spChg>
        <pc:spChg chg="del">
          <ac:chgData name="Nguyên Hải" userId="57b96d64a1abb12e" providerId="LiveId" clId="{69900D9E-AD57-47C2-B1A0-9EEB494D7544}" dt="2025-01-07T17:33:44.367" v="1807" actId="478"/>
          <ac:spMkLst>
            <pc:docMk/>
            <pc:sldMk cId="0" sldId="264"/>
            <ac:spMk id="3014" creationId="{00000000-0000-0000-0000-000000000000}"/>
          </ac:spMkLst>
        </pc:spChg>
        <pc:spChg chg="del">
          <ac:chgData name="Nguyên Hải" userId="57b96d64a1abb12e" providerId="LiveId" clId="{69900D9E-AD57-47C2-B1A0-9EEB494D7544}" dt="2025-01-07T17:33:40.953" v="1804" actId="478"/>
          <ac:spMkLst>
            <pc:docMk/>
            <pc:sldMk cId="0" sldId="264"/>
            <ac:spMk id="3015" creationId="{00000000-0000-0000-0000-000000000000}"/>
          </ac:spMkLst>
        </pc:spChg>
        <pc:spChg chg="del">
          <ac:chgData name="Nguyên Hải" userId="57b96d64a1abb12e" providerId="LiveId" clId="{69900D9E-AD57-47C2-B1A0-9EEB494D7544}" dt="2025-01-07T17:33:51.463" v="1812" actId="478"/>
          <ac:spMkLst>
            <pc:docMk/>
            <pc:sldMk cId="0" sldId="264"/>
            <ac:spMk id="3016" creationId="{00000000-0000-0000-0000-000000000000}"/>
          </ac:spMkLst>
        </pc:spChg>
        <pc:spChg chg="del">
          <ac:chgData name="Nguyên Hải" userId="57b96d64a1abb12e" providerId="LiveId" clId="{69900D9E-AD57-47C2-B1A0-9EEB494D7544}" dt="2025-01-07T17:33:52.974" v="1813" actId="478"/>
          <ac:spMkLst>
            <pc:docMk/>
            <pc:sldMk cId="0" sldId="264"/>
            <ac:spMk id="3017" creationId="{00000000-0000-0000-0000-000000000000}"/>
          </ac:spMkLst>
        </pc:spChg>
        <pc:spChg chg="del">
          <ac:chgData name="Nguyên Hải" userId="57b96d64a1abb12e" providerId="LiveId" clId="{69900D9E-AD57-47C2-B1A0-9EEB494D7544}" dt="2025-01-07T17:34:01.093" v="1817" actId="478"/>
          <ac:spMkLst>
            <pc:docMk/>
            <pc:sldMk cId="0" sldId="264"/>
            <ac:spMk id="3018" creationId="{00000000-0000-0000-0000-000000000000}"/>
          </ac:spMkLst>
        </pc:spChg>
        <pc:spChg chg="del">
          <ac:chgData name="Nguyên Hải" userId="57b96d64a1abb12e" providerId="LiveId" clId="{69900D9E-AD57-47C2-B1A0-9EEB494D7544}" dt="2025-01-07T17:34:08.683" v="1819" actId="478"/>
          <ac:spMkLst>
            <pc:docMk/>
            <pc:sldMk cId="0" sldId="264"/>
            <ac:spMk id="3019" creationId="{00000000-0000-0000-0000-000000000000}"/>
          </ac:spMkLst>
        </pc:spChg>
        <pc:spChg chg="add del mod">
          <ac:chgData name="Nguyên Hải" userId="57b96d64a1abb12e" providerId="LiveId" clId="{69900D9E-AD57-47C2-B1A0-9EEB494D7544}" dt="2025-01-07T17:38:29.678" v="1883" actId="478"/>
          <ac:spMkLst>
            <pc:docMk/>
            <pc:sldMk cId="0" sldId="264"/>
            <ac:spMk id="3055" creationId="{A8FC15A4-D8B7-0F89-7042-0615C7D2AE4D}"/>
          </ac:spMkLst>
        </pc:spChg>
        <pc:spChg chg="add del mod">
          <ac:chgData name="Nguyên Hải" userId="57b96d64a1abb12e" providerId="LiveId" clId="{69900D9E-AD57-47C2-B1A0-9EEB494D7544}" dt="2025-01-07T17:38:29.678" v="1883" actId="478"/>
          <ac:spMkLst>
            <pc:docMk/>
            <pc:sldMk cId="0" sldId="264"/>
            <ac:spMk id="3056" creationId="{0BB4EDD9-736B-AD1D-ECBF-675E18984785}"/>
          </ac:spMkLst>
        </pc:spChg>
        <pc:spChg chg="add del mod">
          <ac:chgData name="Nguyên Hải" userId="57b96d64a1abb12e" providerId="LiveId" clId="{69900D9E-AD57-47C2-B1A0-9EEB494D7544}" dt="2025-01-07T17:38:29.678" v="1883" actId="478"/>
          <ac:spMkLst>
            <pc:docMk/>
            <pc:sldMk cId="0" sldId="264"/>
            <ac:spMk id="3057" creationId="{975FB63B-E78B-31E3-E252-E340B6262E04}"/>
          </ac:spMkLst>
        </pc:spChg>
        <pc:spChg chg="add del mod">
          <ac:chgData name="Nguyên Hải" userId="57b96d64a1abb12e" providerId="LiveId" clId="{69900D9E-AD57-47C2-B1A0-9EEB494D7544}" dt="2025-01-07T17:38:29.678" v="1883" actId="478"/>
          <ac:spMkLst>
            <pc:docMk/>
            <pc:sldMk cId="0" sldId="264"/>
            <ac:spMk id="3058" creationId="{6AB09BA7-A6AB-48AB-930C-8AEA8A031843}"/>
          </ac:spMkLst>
        </pc:spChg>
        <pc:spChg chg="add del mod">
          <ac:chgData name="Nguyên Hải" userId="57b96d64a1abb12e" providerId="LiveId" clId="{69900D9E-AD57-47C2-B1A0-9EEB494D7544}" dt="2025-01-07T17:38:29.678" v="1883" actId="478"/>
          <ac:spMkLst>
            <pc:docMk/>
            <pc:sldMk cId="0" sldId="264"/>
            <ac:spMk id="3059" creationId="{63778EFB-6817-13F7-5605-4721024CF15B}"/>
          </ac:spMkLst>
        </pc:spChg>
        <pc:spChg chg="add del mod">
          <ac:chgData name="Nguyên Hải" userId="57b96d64a1abb12e" providerId="LiveId" clId="{69900D9E-AD57-47C2-B1A0-9EEB494D7544}" dt="2025-01-07T17:38:29.678" v="1883" actId="478"/>
          <ac:spMkLst>
            <pc:docMk/>
            <pc:sldMk cId="0" sldId="264"/>
            <ac:spMk id="3060" creationId="{07D596EF-DAD5-8B4F-D87F-3B8E1A2C2F21}"/>
          </ac:spMkLst>
        </pc:spChg>
        <pc:spChg chg="add del mod">
          <ac:chgData name="Nguyên Hải" userId="57b96d64a1abb12e" providerId="LiveId" clId="{69900D9E-AD57-47C2-B1A0-9EEB494D7544}" dt="2025-01-07T17:38:29.678" v="1883" actId="478"/>
          <ac:spMkLst>
            <pc:docMk/>
            <pc:sldMk cId="0" sldId="264"/>
            <ac:spMk id="3061" creationId="{E3880191-B160-2AF5-8325-54D52BA18107}"/>
          </ac:spMkLst>
        </pc:spChg>
        <pc:spChg chg="add del mod">
          <ac:chgData name="Nguyên Hải" userId="57b96d64a1abb12e" providerId="LiveId" clId="{69900D9E-AD57-47C2-B1A0-9EEB494D7544}" dt="2025-01-07T17:38:33.133" v="1885" actId="478"/>
          <ac:spMkLst>
            <pc:docMk/>
            <pc:sldMk cId="0" sldId="264"/>
            <ac:spMk id="3062" creationId="{CC6253C8-7E41-0C9A-621D-92CA8C48EE1D}"/>
          </ac:spMkLst>
        </pc:spChg>
        <pc:spChg chg="add del mod">
          <ac:chgData name="Nguyên Hải" userId="57b96d64a1abb12e" providerId="LiveId" clId="{69900D9E-AD57-47C2-B1A0-9EEB494D7544}" dt="2025-01-07T17:38:29.678" v="1883" actId="478"/>
          <ac:spMkLst>
            <pc:docMk/>
            <pc:sldMk cId="0" sldId="264"/>
            <ac:spMk id="3063" creationId="{4B439D9B-9F15-4262-D847-7065B59A6790}"/>
          </ac:spMkLst>
        </pc:spChg>
        <pc:spChg chg="add del mod">
          <ac:chgData name="Nguyên Hải" userId="57b96d64a1abb12e" providerId="LiveId" clId="{69900D9E-AD57-47C2-B1A0-9EEB494D7544}" dt="2025-01-07T17:38:29.678" v="1883" actId="478"/>
          <ac:spMkLst>
            <pc:docMk/>
            <pc:sldMk cId="0" sldId="264"/>
            <ac:spMk id="3064" creationId="{00B64C82-049A-8234-C036-71C9013B0806}"/>
          </ac:spMkLst>
        </pc:spChg>
        <pc:spChg chg="add del mod">
          <ac:chgData name="Nguyên Hải" userId="57b96d64a1abb12e" providerId="LiveId" clId="{69900D9E-AD57-47C2-B1A0-9EEB494D7544}" dt="2025-01-07T17:38:29.678" v="1883" actId="478"/>
          <ac:spMkLst>
            <pc:docMk/>
            <pc:sldMk cId="0" sldId="264"/>
            <ac:spMk id="3065" creationId="{BFECFB35-3913-2F5D-872C-D5EBE16E76DA}"/>
          </ac:spMkLst>
        </pc:spChg>
        <pc:spChg chg="add del mod">
          <ac:chgData name="Nguyên Hải" userId="57b96d64a1abb12e" providerId="LiveId" clId="{69900D9E-AD57-47C2-B1A0-9EEB494D7544}" dt="2025-01-07T17:38:29.678" v="1883" actId="478"/>
          <ac:spMkLst>
            <pc:docMk/>
            <pc:sldMk cId="0" sldId="264"/>
            <ac:spMk id="3066" creationId="{9D2438C6-5DA2-209F-9C34-4692D908A090}"/>
          </ac:spMkLst>
        </pc:spChg>
        <pc:spChg chg="add del mod">
          <ac:chgData name="Nguyên Hải" userId="57b96d64a1abb12e" providerId="LiveId" clId="{69900D9E-AD57-47C2-B1A0-9EEB494D7544}" dt="2025-01-07T17:38:29.678" v="1883" actId="478"/>
          <ac:spMkLst>
            <pc:docMk/>
            <pc:sldMk cId="0" sldId="264"/>
            <ac:spMk id="3067" creationId="{6DB969B3-961A-1D92-921E-34479E534B2A}"/>
          </ac:spMkLst>
        </pc:spChg>
        <pc:spChg chg="add del mod">
          <ac:chgData name="Nguyên Hải" userId="57b96d64a1abb12e" providerId="LiveId" clId="{69900D9E-AD57-47C2-B1A0-9EEB494D7544}" dt="2025-01-07T17:38:32.062" v="1884" actId="478"/>
          <ac:spMkLst>
            <pc:docMk/>
            <pc:sldMk cId="0" sldId="264"/>
            <ac:spMk id="3068" creationId="{01B407BE-59DD-2FFA-6591-631221169C1D}"/>
          </ac:spMkLst>
        </pc:spChg>
        <pc:spChg chg="mod">
          <ac:chgData name="Nguyên Hải" userId="57b96d64a1abb12e" providerId="LiveId" clId="{69900D9E-AD57-47C2-B1A0-9EEB494D7544}" dt="2025-01-07T17:36:29.933" v="1877"/>
          <ac:spMkLst>
            <pc:docMk/>
            <pc:sldMk cId="0" sldId="264"/>
            <ac:spMk id="3070" creationId="{53ADA9D0-7612-17E5-FC11-312BB0FBEFE4}"/>
          </ac:spMkLst>
        </pc:spChg>
        <pc:spChg chg="mod">
          <ac:chgData name="Nguyên Hải" userId="57b96d64a1abb12e" providerId="LiveId" clId="{69900D9E-AD57-47C2-B1A0-9EEB494D7544}" dt="2025-01-07T17:36:29.933" v="1877"/>
          <ac:spMkLst>
            <pc:docMk/>
            <pc:sldMk cId="0" sldId="264"/>
            <ac:spMk id="3071" creationId="{5917F5DA-85FE-7322-FADB-C7948402E1B5}"/>
          </ac:spMkLst>
        </pc:spChg>
        <pc:spChg chg="mod">
          <ac:chgData name="Nguyên Hải" userId="57b96d64a1abb12e" providerId="LiveId" clId="{69900D9E-AD57-47C2-B1A0-9EEB494D7544}" dt="2025-01-07T17:36:29.933" v="1877"/>
          <ac:spMkLst>
            <pc:docMk/>
            <pc:sldMk cId="0" sldId="264"/>
            <ac:spMk id="3073" creationId="{79D71D05-7AFD-BD1C-D23C-2F948CF74AD8}"/>
          </ac:spMkLst>
        </pc:spChg>
        <pc:spChg chg="mod">
          <ac:chgData name="Nguyên Hải" userId="57b96d64a1abb12e" providerId="LiveId" clId="{69900D9E-AD57-47C2-B1A0-9EEB494D7544}" dt="2025-01-07T17:36:29.933" v="1877"/>
          <ac:spMkLst>
            <pc:docMk/>
            <pc:sldMk cId="0" sldId="264"/>
            <ac:spMk id="3074" creationId="{35965306-8226-6FFE-AB1B-8198487DDC6E}"/>
          </ac:spMkLst>
        </pc:spChg>
        <pc:spChg chg="mod">
          <ac:chgData name="Nguyên Hải" userId="57b96d64a1abb12e" providerId="LiveId" clId="{69900D9E-AD57-47C2-B1A0-9EEB494D7544}" dt="2025-01-07T17:36:29.933" v="1877"/>
          <ac:spMkLst>
            <pc:docMk/>
            <pc:sldMk cId="0" sldId="264"/>
            <ac:spMk id="3075" creationId="{179A04F9-8EF2-5747-C00C-02A490BEECB0}"/>
          </ac:spMkLst>
        </pc:spChg>
        <pc:spChg chg="mod">
          <ac:chgData name="Nguyên Hải" userId="57b96d64a1abb12e" providerId="LiveId" clId="{69900D9E-AD57-47C2-B1A0-9EEB494D7544}" dt="2025-01-07T17:36:29.933" v="1877"/>
          <ac:spMkLst>
            <pc:docMk/>
            <pc:sldMk cId="0" sldId="264"/>
            <ac:spMk id="3076" creationId="{060153B4-662C-DBC8-067C-8ED4CC60F5D4}"/>
          </ac:spMkLst>
        </pc:spChg>
        <pc:spChg chg="mod">
          <ac:chgData name="Nguyên Hải" userId="57b96d64a1abb12e" providerId="LiveId" clId="{69900D9E-AD57-47C2-B1A0-9EEB494D7544}" dt="2025-01-07T17:36:29.933" v="1877"/>
          <ac:spMkLst>
            <pc:docMk/>
            <pc:sldMk cId="0" sldId="264"/>
            <ac:spMk id="3077" creationId="{84262EBE-BF17-D3A2-10DD-C1BB39556AFE}"/>
          </ac:spMkLst>
        </pc:spChg>
        <pc:spChg chg="mod">
          <ac:chgData name="Nguyên Hải" userId="57b96d64a1abb12e" providerId="LiveId" clId="{69900D9E-AD57-47C2-B1A0-9EEB494D7544}" dt="2025-01-07T17:36:29.933" v="1877"/>
          <ac:spMkLst>
            <pc:docMk/>
            <pc:sldMk cId="0" sldId="264"/>
            <ac:spMk id="3078" creationId="{79CFD189-4F8F-139A-9556-97D5FB76F8AE}"/>
          </ac:spMkLst>
        </pc:spChg>
        <pc:spChg chg="add del mod">
          <ac:chgData name="Nguyên Hải" userId="57b96d64a1abb12e" providerId="LiveId" clId="{69900D9E-AD57-47C2-B1A0-9EEB494D7544}" dt="2025-01-07T17:38:50.308" v="1887" actId="478"/>
          <ac:spMkLst>
            <pc:docMk/>
            <pc:sldMk cId="0" sldId="264"/>
            <ac:spMk id="3079" creationId="{2B51E97A-3678-6EC2-59AD-46A241F66E76}"/>
          </ac:spMkLst>
        </pc:spChg>
        <pc:spChg chg="add del mod">
          <ac:chgData name="Nguyên Hải" userId="57b96d64a1abb12e" providerId="LiveId" clId="{69900D9E-AD57-47C2-B1A0-9EEB494D7544}" dt="2025-01-07T17:38:29.678" v="1883" actId="478"/>
          <ac:spMkLst>
            <pc:docMk/>
            <pc:sldMk cId="0" sldId="264"/>
            <ac:spMk id="3080" creationId="{67D159D3-F46D-893A-B5CA-53B14261FE6B}"/>
          </ac:spMkLst>
        </pc:spChg>
        <pc:spChg chg="add del mod">
          <ac:chgData name="Nguyên Hải" userId="57b96d64a1abb12e" providerId="LiveId" clId="{69900D9E-AD57-47C2-B1A0-9EEB494D7544}" dt="2025-01-07T17:38:29.678" v="1883" actId="478"/>
          <ac:spMkLst>
            <pc:docMk/>
            <pc:sldMk cId="0" sldId="264"/>
            <ac:spMk id="3081" creationId="{D08FC97D-2758-8A43-0D9C-58094F150921}"/>
          </ac:spMkLst>
        </pc:spChg>
        <pc:spChg chg="add del mod">
          <ac:chgData name="Nguyên Hải" userId="57b96d64a1abb12e" providerId="LiveId" clId="{69900D9E-AD57-47C2-B1A0-9EEB494D7544}" dt="2025-01-07T17:38:29.678" v="1883" actId="478"/>
          <ac:spMkLst>
            <pc:docMk/>
            <pc:sldMk cId="0" sldId="264"/>
            <ac:spMk id="3082" creationId="{F9446993-001A-214C-08A2-D84ED055531F}"/>
          </ac:spMkLst>
        </pc:spChg>
        <pc:spChg chg="add del mod">
          <ac:chgData name="Nguyên Hải" userId="57b96d64a1abb12e" providerId="LiveId" clId="{69900D9E-AD57-47C2-B1A0-9EEB494D7544}" dt="2025-01-07T17:38:29.678" v="1883" actId="478"/>
          <ac:spMkLst>
            <pc:docMk/>
            <pc:sldMk cId="0" sldId="264"/>
            <ac:spMk id="3083" creationId="{5CD82E8D-E3EF-0254-1FFC-F2A49715081D}"/>
          </ac:spMkLst>
        </pc:spChg>
        <pc:spChg chg="add mod">
          <ac:chgData name="Nguyên Hải" userId="57b96d64a1abb12e" providerId="LiveId" clId="{69900D9E-AD57-47C2-B1A0-9EEB494D7544}" dt="2025-01-07T17:47:34.457" v="2115" actId="14100"/>
          <ac:spMkLst>
            <pc:docMk/>
            <pc:sldMk cId="0" sldId="264"/>
            <ac:spMk id="3084" creationId="{7407520B-1B08-584E-8B8E-76C908E9B081}"/>
          </ac:spMkLst>
        </pc:spChg>
        <pc:spChg chg="add mod">
          <ac:chgData name="Nguyên Hải" userId="57b96d64a1abb12e" providerId="LiveId" clId="{69900D9E-AD57-47C2-B1A0-9EEB494D7544}" dt="2025-01-07T17:47:19.045" v="2112" actId="1076"/>
          <ac:spMkLst>
            <pc:docMk/>
            <pc:sldMk cId="0" sldId="264"/>
            <ac:spMk id="3085" creationId="{6853B621-B50A-D230-CB48-00789F927310}"/>
          </ac:spMkLst>
        </pc:spChg>
        <pc:spChg chg="add mod">
          <ac:chgData name="Nguyên Hải" userId="57b96d64a1abb12e" providerId="LiveId" clId="{69900D9E-AD57-47C2-B1A0-9EEB494D7544}" dt="2025-01-07T18:52:53.304" v="3636" actId="1076"/>
          <ac:spMkLst>
            <pc:docMk/>
            <pc:sldMk cId="0" sldId="264"/>
            <ac:spMk id="3086" creationId="{9D97FD68-2155-F09D-AF1E-BBB643B0A667}"/>
          </ac:spMkLst>
        </pc:spChg>
        <pc:grpChg chg="add del mod">
          <ac:chgData name="Nguyên Hải" userId="57b96d64a1abb12e" providerId="LiveId" clId="{69900D9E-AD57-47C2-B1A0-9EEB494D7544}" dt="2025-01-07T17:38:29.678" v="1883" actId="478"/>
          <ac:grpSpMkLst>
            <pc:docMk/>
            <pc:sldMk cId="0" sldId="264"/>
            <ac:grpSpMk id="18" creationId="{3501A6E3-2C11-75B2-C57C-998A03767771}"/>
          </ac:grpSpMkLst>
        </pc:grpChg>
        <pc:grpChg chg="add del mod">
          <ac:chgData name="Nguyên Hải" userId="57b96d64a1abb12e" providerId="LiveId" clId="{69900D9E-AD57-47C2-B1A0-9EEB494D7544}" dt="2025-01-07T17:38:29.678" v="1883" actId="478"/>
          <ac:grpSpMkLst>
            <pc:docMk/>
            <pc:sldMk cId="0" sldId="264"/>
            <ac:grpSpMk id="26" creationId="{7FD8743A-5D2B-5523-102D-BA98D7AAD0F6}"/>
          </ac:grpSpMkLst>
        </pc:grpChg>
        <pc:grpChg chg="add del mod">
          <ac:chgData name="Nguyên Hải" userId="57b96d64a1abb12e" providerId="LiveId" clId="{69900D9E-AD57-47C2-B1A0-9EEB494D7544}" dt="2025-01-07T17:38:29.678" v="1883" actId="478"/>
          <ac:grpSpMkLst>
            <pc:docMk/>
            <pc:sldMk cId="0" sldId="264"/>
            <ac:grpSpMk id="35" creationId="{C5287E20-65D8-87A5-F5E5-A7C445FA9ED7}"/>
          </ac:grpSpMkLst>
        </pc:grpChg>
        <pc:grpChg chg="add del mod">
          <ac:chgData name="Nguyên Hải" userId="57b96d64a1abb12e" providerId="LiveId" clId="{69900D9E-AD57-47C2-B1A0-9EEB494D7544}" dt="2025-01-07T17:38:29.678" v="1883" actId="478"/>
          <ac:grpSpMkLst>
            <pc:docMk/>
            <pc:sldMk cId="0" sldId="264"/>
            <ac:grpSpMk id="38" creationId="{D75617AB-5F46-8093-63C1-C4DE83A1C9B1}"/>
          </ac:grpSpMkLst>
        </pc:grpChg>
        <pc:grpChg chg="add del mod">
          <ac:chgData name="Nguyên Hải" userId="57b96d64a1abb12e" providerId="LiveId" clId="{69900D9E-AD57-47C2-B1A0-9EEB494D7544}" dt="2025-01-07T17:38:29.678" v="1883" actId="478"/>
          <ac:grpSpMkLst>
            <pc:docMk/>
            <pc:sldMk cId="0" sldId="264"/>
            <ac:grpSpMk id="51" creationId="{3F4E06F0-1668-CEA9-C86A-A100991AD942}"/>
          </ac:grpSpMkLst>
        </pc:grpChg>
        <pc:grpChg chg="add del mod">
          <ac:chgData name="Nguyên Hải" userId="57b96d64a1abb12e" providerId="LiveId" clId="{69900D9E-AD57-47C2-B1A0-9EEB494D7544}" dt="2025-01-07T17:38:29.678" v="1883" actId="478"/>
          <ac:grpSpMkLst>
            <pc:docMk/>
            <pc:sldMk cId="0" sldId="264"/>
            <ac:grpSpMk id="59" creationId="{5D7DC76D-E657-45AA-7593-84B8F814946C}"/>
          </ac:grpSpMkLst>
        </pc:grpChg>
        <pc:grpChg chg="del">
          <ac:chgData name="Nguyên Hải" userId="57b96d64a1abb12e" providerId="LiveId" clId="{69900D9E-AD57-47C2-B1A0-9EEB494D7544}" dt="2025-01-07T17:38:29.678" v="1883" actId="478"/>
          <ac:grpSpMkLst>
            <pc:docMk/>
            <pc:sldMk cId="0" sldId="264"/>
            <ac:grpSpMk id="3020" creationId="{00000000-0000-0000-0000-000000000000}"/>
          </ac:grpSpMkLst>
        </pc:grpChg>
        <pc:grpChg chg="del">
          <ac:chgData name="Nguyên Hải" userId="57b96d64a1abb12e" providerId="LiveId" clId="{69900D9E-AD57-47C2-B1A0-9EEB494D7544}" dt="2025-01-07T17:33:47.683" v="1810" actId="478"/>
          <ac:grpSpMkLst>
            <pc:docMk/>
            <pc:sldMk cId="0" sldId="264"/>
            <ac:grpSpMk id="3043" creationId="{00000000-0000-0000-0000-000000000000}"/>
          </ac:grpSpMkLst>
        </pc:grpChg>
        <pc:grpChg chg="del">
          <ac:chgData name="Nguyên Hải" userId="57b96d64a1abb12e" providerId="LiveId" clId="{69900D9E-AD57-47C2-B1A0-9EEB494D7544}" dt="2025-01-07T17:34:11.955" v="1821" actId="478"/>
          <ac:grpSpMkLst>
            <pc:docMk/>
            <pc:sldMk cId="0" sldId="264"/>
            <ac:grpSpMk id="3047" creationId="{00000000-0000-0000-0000-000000000000}"/>
          </ac:grpSpMkLst>
        </pc:grpChg>
        <pc:grpChg chg="del">
          <ac:chgData name="Nguyên Hải" userId="57b96d64a1abb12e" providerId="LiveId" clId="{69900D9E-AD57-47C2-B1A0-9EEB494D7544}" dt="2025-01-07T17:33:46.434" v="1809" actId="478"/>
          <ac:grpSpMkLst>
            <pc:docMk/>
            <pc:sldMk cId="0" sldId="264"/>
            <ac:grpSpMk id="3051" creationId="{00000000-0000-0000-0000-000000000000}"/>
          </ac:grpSpMkLst>
        </pc:grpChg>
        <pc:grpChg chg="add mod">
          <ac:chgData name="Nguyên Hải" userId="57b96d64a1abb12e" providerId="LiveId" clId="{69900D9E-AD57-47C2-B1A0-9EEB494D7544}" dt="2025-01-07T17:36:41.256" v="1879" actId="1076"/>
          <ac:grpSpMkLst>
            <pc:docMk/>
            <pc:sldMk cId="0" sldId="264"/>
            <ac:grpSpMk id="3069" creationId="{14296AB6-2618-8E18-CA03-19C3B5A734E0}"/>
          </ac:grpSpMkLst>
        </pc:grpChg>
        <pc:grpChg chg="add mod">
          <ac:chgData name="Nguyên Hải" userId="57b96d64a1abb12e" providerId="LiveId" clId="{69900D9E-AD57-47C2-B1A0-9EEB494D7544}" dt="2025-01-07T17:36:41.256" v="1879" actId="1076"/>
          <ac:grpSpMkLst>
            <pc:docMk/>
            <pc:sldMk cId="0" sldId="264"/>
            <ac:grpSpMk id="3072" creationId="{74D81C21-90E4-9D18-73C8-1C006D6D9D3F}"/>
          </ac:grpSpMkLst>
        </pc:grpChg>
      </pc:sldChg>
      <pc:sldChg chg="del">
        <pc:chgData name="Nguyên Hải" userId="57b96d64a1abb12e" providerId="LiveId" clId="{69900D9E-AD57-47C2-B1A0-9EEB494D7544}" dt="2025-01-07T18:09:11.824" v="2558" actId="2696"/>
        <pc:sldMkLst>
          <pc:docMk/>
          <pc:sldMk cId="0" sldId="265"/>
        </pc:sldMkLst>
      </pc:sldChg>
      <pc:sldChg chg="del ord">
        <pc:chgData name="Nguyên Hải" userId="57b96d64a1abb12e" providerId="LiveId" clId="{69900D9E-AD57-47C2-B1A0-9EEB494D7544}" dt="2025-01-07T18:16:11.577" v="3068" actId="2696"/>
        <pc:sldMkLst>
          <pc:docMk/>
          <pc:sldMk cId="0" sldId="266"/>
        </pc:sldMkLst>
      </pc:sldChg>
      <pc:sldChg chg="addSp delSp modSp mod ord modTransition">
        <pc:chgData name="Nguyên Hải" userId="57b96d64a1abb12e" providerId="LiveId" clId="{69900D9E-AD57-47C2-B1A0-9EEB494D7544}" dt="2025-01-07T18:23:07.077" v="3211"/>
        <pc:sldMkLst>
          <pc:docMk/>
          <pc:sldMk cId="0" sldId="267"/>
        </pc:sldMkLst>
        <pc:spChg chg="add del mod">
          <ac:chgData name="Nguyên Hải" userId="57b96d64a1abb12e" providerId="LiveId" clId="{69900D9E-AD57-47C2-B1A0-9EEB494D7544}" dt="2025-01-07T16:50:09.689" v="746" actId="478"/>
          <ac:spMkLst>
            <pc:docMk/>
            <pc:sldMk cId="0" sldId="267"/>
            <ac:spMk id="3" creationId="{94E888DC-6041-FF90-6433-50E42649A078}"/>
          </ac:spMkLst>
        </pc:spChg>
        <pc:spChg chg="add del">
          <ac:chgData name="Nguyên Hải" userId="57b96d64a1abb12e" providerId="LiveId" clId="{69900D9E-AD57-47C2-B1A0-9EEB494D7544}" dt="2025-01-07T16:50:30.168" v="761" actId="478"/>
          <ac:spMkLst>
            <pc:docMk/>
            <pc:sldMk cId="0" sldId="267"/>
            <ac:spMk id="3158" creationId="{00000000-0000-0000-0000-000000000000}"/>
          </ac:spMkLst>
        </pc:spChg>
        <pc:spChg chg="mod">
          <ac:chgData name="Nguyên Hải" userId="57b96d64a1abb12e" providerId="LiveId" clId="{69900D9E-AD57-47C2-B1A0-9EEB494D7544}" dt="2025-01-07T16:50:52.641" v="800" actId="20577"/>
          <ac:spMkLst>
            <pc:docMk/>
            <pc:sldMk cId="0" sldId="267"/>
            <ac:spMk id="3159" creationId="{00000000-0000-0000-0000-000000000000}"/>
          </ac:spMkLst>
        </pc:spChg>
        <pc:spChg chg="del">
          <ac:chgData name="Nguyên Hải" userId="57b96d64a1abb12e" providerId="LiveId" clId="{69900D9E-AD57-47C2-B1A0-9EEB494D7544}" dt="2025-01-07T16:50:04.375" v="745" actId="478"/>
          <ac:spMkLst>
            <pc:docMk/>
            <pc:sldMk cId="0" sldId="267"/>
            <ac:spMk id="3160" creationId="{00000000-0000-0000-0000-000000000000}"/>
          </ac:spMkLst>
        </pc:spChg>
      </pc:sldChg>
      <pc:sldChg chg="del ord">
        <pc:chgData name="Nguyên Hải" userId="57b96d64a1abb12e" providerId="LiveId" clId="{69900D9E-AD57-47C2-B1A0-9EEB494D7544}" dt="2025-01-07T18:07:44.163" v="2557" actId="2696"/>
        <pc:sldMkLst>
          <pc:docMk/>
          <pc:sldMk cId="0" sldId="268"/>
        </pc:sldMkLst>
      </pc:sldChg>
      <pc:sldChg chg="del">
        <pc:chgData name="Nguyên Hải" userId="57b96d64a1abb12e" providerId="LiveId" clId="{69900D9E-AD57-47C2-B1A0-9EEB494D7544}" dt="2025-01-07T18:16:14.568" v="3069" actId="2696"/>
        <pc:sldMkLst>
          <pc:docMk/>
          <pc:sldMk cId="0" sldId="269"/>
        </pc:sldMkLst>
      </pc:sldChg>
      <pc:sldChg chg="del">
        <pc:chgData name="Nguyên Hải" userId="57b96d64a1abb12e" providerId="LiveId" clId="{69900D9E-AD57-47C2-B1A0-9EEB494D7544}" dt="2025-01-07T18:19:58.242" v="3166" actId="2696"/>
        <pc:sldMkLst>
          <pc:docMk/>
          <pc:sldMk cId="0" sldId="270"/>
        </pc:sldMkLst>
      </pc:sldChg>
      <pc:sldChg chg="del">
        <pc:chgData name="Nguyên Hải" userId="57b96d64a1abb12e" providerId="LiveId" clId="{69900D9E-AD57-47C2-B1A0-9EEB494D7544}" dt="2025-01-07T18:20:18.124" v="3167" actId="47"/>
        <pc:sldMkLst>
          <pc:docMk/>
          <pc:sldMk cId="0" sldId="271"/>
        </pc:sldMkLst>
      </pc:sldChg>
      <pc:sldChg chg="del">
        <pc:chgData name="Nguyên Hải" userId="57b96d64a1abb12e" providerId="LiveId" clId="{69900D9E-AD57-47C2-B1A0-9EEB494D7544}" dt="2025-01-07T18:20:18.124" v="3167" actId="47"/>
        <pc:sldMkLst>
          <pc:docMk/>
          <pc:sldMk cId="0" sldId="272"/>
        </pc:sldMkLst>
      </pc:sldChg>
      <pc:sldChg chg="addSp delSp modSp mod ord modTransition">
        <pc:chgData name="Nguyên Hải" userId="57b96d64a1abb12e" providerId="LiveId" clId="{69900D9E-AD57-47C2-B1A0-9EEB494D7544}" dt="2025-01-07T18:23:10.782" v="3212"/>
        <pc:sldMkLst>
          <pc:docMk/>
          <pc:sldMk cId="0" sldId="273"/>
        </pc:sldMkLst>
        <pc:spChg chg="add del mod">
          <ac:chgData name="Nguyên Hải" userId="57b96d64a1abb12e" providerId="LiveId" clId="{69900D9E-AD57-47C2-B1A0-9EEB494D7544}" dt="2025-01-07T16:51:56.137" v="805" actId="478"/>
          <ac:spMkLst>
            <pc:docMk/>
            <pc:sldMk cId="0" sldId="273"/>
            <ac:spMk id="3" creationId="{72400240-9B54-5212-52A6-F0E3A1CCA6FD}"/>
          </ac:spMkLst>
        </pc:spChg>
        <pc:spChg chg="del">
          <ac:chgData name="Nguyên Hải" userId="57b96d64a1abb12e" providerId="LiveId" clId="{69900D9E-AD57-47C2-B1A0-9EEB494D7544}" dt="2025-01-07T16:51:53.129" v="803" actId="478"/>
          <ac:spMkLst>
            <pc:docMk/>
            <pc:sldMk cId="0" sldId="273"/>
            <ac:spMk id="3516" creationId="{00000000-0000-0000-0000-000000000000}"/>
          </ac:spMkLst>
        </pc:spChg>
        <pc:spChg chg="mod">
          <ac:chgData name="Nguyên Hải" userId="57b96d64a1abb12e" providerId="LiveId" clId="{69900D9E-AD57-47C2-B1A0-9EEB494D7544}" dt="2025-01-07T16:53:17.630" v="887" actId="1076"/>
          <ac:spMkLst>
            <pc:docMk/>
            <pc:sldMk cId="0" sldId="273"/>
            <ac:spMk id="3517" creationId="{00000000-0000-0000-0000-000000000000}"/>
          </ac:spMkLst>
        </pc:spChg>
        <pc:spChg chg="del">
          <ac:chgData name="Nguyên Hải" userId="57b96d64a1abb12e" providerId="LiveId" clId="{69900D9E-AD57-47C2-B1A0-9EEB494D7544}" dt="2025-01-07T16:51:54.183" v="804" actId="478"/>
          <ac:spMkLst>
            <pc:docMk/>
            <pc:sldMk cId="0" sldId="273"/>
            <ac:spMk id="3518" creationId="{00000000-0000-0000-0000-000000000000}"/>
          </ac:spMkLst>
        </pc:spChg>
        <pc:spChg chg="mod">
          <ac:chgData name="Nguyên Hải" userId="57b96d64a1abb12e" providerId="LiveId" clId="{69900D9E-AD57-47C2-B1A0-9EEB494D7544}" dt="2025-01-07T16:56:31.131" v="1007" actId="1076"/>
          <ac:spMkLst>
            <pc:docMk/>
            <pc:sldMk cId="0" sldId="273"/>
            <ac:spMk id="3519" creationId="{00000000-0000-0000-0000-000000000000}"/>
          </ac:spMkLst>
        </pc:spChg>
      </pc:sldChg>
      <pc:sldChg chg="addSp delSp modSp mod ord modTransition">
        <pc:chgData name="Nguyên Hải" userId="57b96d64a1abb12e" providerId="LiveId" clId="{69900D9E-AD57-47C2-B1A0-9EEB494D7544}" dt="2025-01-07T18:24:26.287" v="3228"/>
        <pc:sldMkLst>
          <pc:docMk/>
          <pc:sldMk cId="0" sldId="274"/>
        </pc:sldMkLst>
        <pc:spChg chg="add del mod">
          <ac:chgData name="Nguyên Hải" userId="57b96d64a1abb12e" providerId="LiveId" clId="{69900D9E-AD57-47C2-B1A0-9EEB494D7544}" dt="2025-01-07T18:17:53.374" v="3100" actId="478"/>
          <ac:spMkLst>
            <pc:docMk/>
            <pc:sldMk cId="0" sldId="274"/>
            <ac:spMk id="3" creationId="{387F7F38-AE73-7FE6-2A2C-76737133BFA0}"/>
          </ac:spMkLst>
        </pc:spChg>
        <pc:spChg chg="add del mod">
          <ac:chgData name="Nguyên Hải" userId="57b96d64a1abb12e" providerId="LiveId" clId="{69900D9E-AD57-47C2-B1A0-9EEB494D7544}" dt="2025-01-07T18:17:56.488" v="3102" actId="478"/>
          <ac:spMkLst>
            <pc:docMk/>
            <pc:sldMk cId="0" sldId="274"/>
            <ac:spMk id="5" creationId="{935FED0C-D5BC-6636-3C19-6E1CB0F2F876}"/>
          </ac:spMkLst>
        </pc:spChg>
        <pc:spChg chg="add del mod">
          <ac:chgData name="Nguyên Hải" userId="57b96d64a1abb12e" providerId="LiveId" clId="{69900D9E-AD57-47C2-B1A0-9EEB494D7544}" dt="2025-01-07T18:17:59.257" v="3104" actId="478"/>
          <ac:spMkLst>
            <pc:docMk/>
            <pc:sldMk cId="0" sldId="274"/>
            <ac:spMk id="7" creationId="{AEC6B733-EAB5-0DEF-BD37-509EC9481C91}"/>
          </ac:spMkLst>
        </pc:spChg>
        <pc:spChg chg="add del mod">
          <ac:chgData name="Nguyên Hải" userId="57b96d64a1abb12e" providerId="LiveId" clId="{69900D9E-AD57-47C2-B1A0-9EEB494D7544}" dt="2025-01-07T18:18:01.703" v="3106" actId="478"/>
          <ac:spMkLst>
            <pc:docMk/>
            <pc:sldMk cId="0" sldId="274"/>
            <ac:spMk id="9" creationId="{5A326CDE-F32C-5AED-4154-62B7B9B7F3C3}"/>
          </ac:spMkLst>
        </pc:spChg>
        <pc:spChg chg="add del mod">
          <ac:chgData name="Nguyên Hải" userId="57b96d64a1abb12e" providerId="LiveId" clId="{69900D9E-AD57-47C2-B1A0-9EEB494D7544}" dt="2025-01-07T18:18:04.913" v="3109" actId="478"/>
          <ac:spMkLst>
            <pc:docMk/>
            <pc:sldMk cId="0" sldId="274"/>
            <ac:spMk id="11" creationId="{1F87E27F-EF8E-3881-EFD3-DB329C16CBA6}"/>
          </ac:spMkLst>
        </pc:spChg>
        <pc:spChg chg="add del mod">
          <ac:chgData name="Nguyên Hải" userId="57b96d64a1abb12e" providerId="LiveId" clId="{69900D9E-AD57-47C2-B1A0-9EEB494D7544}" dt="2025-01-07T18:18:08.337" v="3111" actId="478"/>
          <ac:spMkLst>
            <pc:docMk/>
            <pc:sldMk cId="0" sldId="274"/>
            <ac:spMk id="13" creationId="{8243FF56-1125-35A6-8634-36271876B1F0}"/>
          </ac:spMkLst>
        </pc:spChg>
        <pc:spChg chg="add del mod">
          <ac:chgData name="Nguyên Hải" userId="57b96d64a1abb12e" providerId="LiveId" clId="{69900D9E-AD57-47C2-B1A0-9EEB494D7544}" dt="2025-01-07T18:19:18.591" v="3125" actId="478"/>
          <ac:spMkLst>
            <pc:docMk/>
            <pc:sldMk cId="0" sldId="274"/>
            <ac:spMk id="15" creationId="{612C5ADA-9361-BD4A-0A95-C24DA6314593}"/>
          </ac:spMkLst>
        </pc:spChg>
        <pc:spChg chg="mod">
          <ac:chgData name="Nguyên Hải" userId="57b96d64a1abb12e" providerId="LiveId" clId="{69900D9E-AD57-47C2-B1A0-9EEB494D7544}" dt="2025-01-07T18:17:18.077" v="3088" actId="207"/>
          <ac:spMkLst>
            <pc:docMk/>
            <pc:sldMk cId="0" sldId="274"/>
            <ac:spMk id="3582" creationId="{00000000-0000-0000-0000-000000000000}"/>
          </ac:spMkLst>
        </pc:spChg>
        <pc:spChg chg="mod">
          <ac:chgData name="Nguyên Hải" userId="57b96d64a1abb12e" providerId="LiveId" clId="{69900D9E-AD57-47C2-B1A0-9EEB494D7544}" dt="2025-01-07T18:17:24.217" v="3091" actId="207"/>
          <ac:spMkLst>
            <pc:docMk/>
            <pc:sldMk cId="0" sldId="274"/>
            <ac:spMk id="3583" creationId="{00000000-0000-0000-0000-000000000000}"/>
          </ac:spMkLst>
        </pc:spChg>
        <pc:spChg chg="mod">
          <ac:chgData name="Nguyên Hải" userId="57b96d64a1abb12e" providerId="LiveId" clId="{69900D9E-AD57-47C2-B1A0-9EEB494D7544}" dt="2025-01-07T18:19:28.423" v="3126" actId="1076"/>
          <ac:spMkLst>
            <pc:docMk/>
            <pc:sldMk cId="0" sldId="274"/>
            <ac:spMk id="3584" creationId="{00000000-0000-0000-0000-000000000000}"/>
          </ac:spMkLst>
        </pc:spChg>
        <pc:spChg chg="mod">
          <ac:chgData name="Nguyên Hải" userId="57b96d64a1abb12e" providerId="LiveId" clId="{69900D9E-AD57-47C2-B1A0-9EEB494D7544}" dt="2025-01-07T18:19:28.423" v="3126" actId="1076"/>
          <ac:spMkLst>
            <pc:docMk/>
            <pc:sldMk cId="0" sldId="274"/>
            <ac:spMk id="3585" creationId="{00000000-0000-0000-0000-000000000000}"/>
          </ac:spMkLst>
        </pc:spChg>
        <pc:spChg chg="del mod">
          <ac:chgData name="Nguyên Hải" userId="57b96d64a1abb12e" providerId="LiveId" clId="{69900D9E-AD57-47C2-B1A0-9EEB494D7544}" dt="2025-01-07T18:19:15.594" v="3124" actId="478"/>
          <ac:spMkLst>
            <pc:docMk/>
            <pc:sldMk cId="0" sldId="274"/>
            <ac:spMk id="3586" creationId="{00000000-0000-0000-0000-000000000000}"/>
          </ac:spMkLst>
        </pc:spChg>
        <pc:spChg chg="mod">
          <ac:chgData name="Nguyên Hải" userId="57b96d64a1abb12e" providerId="LiveId" clId="{69900D9E-AD57-47C2-B1A0-9EEB494D7544}" dt="2025-01-07T18:17:13.708" v="3086" actId="207"/>
          <ac:spMkLst>
            <pc:docMk/>
            <pc:sldMk cId="0" sldId="274"/>
            <ac:spMk id="3587" creationId="{00000000-0000-0000-0000-000000000000}"/>
          </ac:spMkLst>
        </pc:spChg>
        <pc:spChg chg="mod">
          <ac:chgData name="Nguyên Hải" userId="57b96d64a1abb12e" providerId="LiveId" clId="{69900D9E-AD57-47C2-B1A0-9EEB494D7544}" dt="2025-01-07T18:19:46.096" v="3162" actId="20577"/>
          <ac:spMkLst>
            <pc:docMk/>
            <pc:sldMk cId="0" sldId="274"/>
            <ac:spMk id="3588" creationId="{00000000-0000-0000-0000-000000000000}"/>
          </ac:spMkLst>
        </pc:spChg>
        <pc:spChg chg="mod">
          <ac:chgData name="Nguyên Hải" userId="57b96d64a1abb12e" providerId="LiveId" clId="{69900D9E-AD57-47C2-B1A0-9EEB494D7544}" dt="2025-01-07T18:17:10.263" v="3085" actId="1076"/>
          <ac:spMkLst>
            <pc:docMk/>
            <pc:sldMk cId="0" sldId="274"/>
            <ac:spMk id="3589" creationId="{00000000-0000-0000-0000-000000000000}"/>
          </ac:spMkLst>
        </pc:spChg>
        <pc:spChg chg="del">
          <ac:chgData name="Nguyên Hải" userId="57b96d64a1abb12e" providerId="LiveId" clId="{69900D9E-AD57-47C2-B1A0-9EEB494D7544}" dt="2025-01-07T18:17:55.379" v="3101" actId="478"/>
          <ac:spMkLst>
            <pc:docMk/>
            <pc:sldMk cId="0" sldId="274"/>
            <ac:spMk id="3590" creationId="{00000000-0000-0000-0000-000000000000}"/>
          </ac:spMkLst>
        </pc:spChg>
        <pc:spChg chg="mod">
          <ac:chgData name="Nguyên Hải" userId="57b96d64a1abb12e" providerId="LiveId" clId="{69900D9E-AD57-47C2-B1A0-9EEB494D7544}" dt="2025-01-07T18:19:28.423" v="3126" actId="1076"/>
          <ac:spMkLst>
            <pc:docMk/>
            <pc:sldMk cId="0" sldId="274"/>
            <ac:spMk id="3591" creationId="{00000000-0000-0000-0000-000000000000}"/>
          </ac:spMkLst>
        </pc:spChg>
        <pc:spChg chg="mod">
          <ac:chgData name="Nguyên Hải" userId="57b96d64a1abb12e" providerId="LiveId" clId="{69900D9E-AD57-47C2-B1A0-9EEB494D7544}" dt="2025-01-07T18:18:45.353" v="3121" actId="1076"/>
          <ac:spMkLst>
            <pc:docMk/>
            <pc:sldMk cId="0" sldId="274"/>
            <ac:spMk id="3592" creationId="{00000000-0000-0000-0000-000000000000}"/>
          </ac:spMkLst>
        </pc:spChg>
        <pc:spChg chg="del">
          <ac:chgData name="Nguyên Hải" userId="57b96d64a1abb12e" providerId="LiveId" clId="{69900D9E-AD57-47C2-B1A0-9EEB494D7544}" dt="2025-01-07T18:17:51.817" v="3099" actId="478"/>
          <ac:spMkLst>
            <pc:docMk/>
            <pc:sldMk cId="0" sldId="274"/>
            <ac:spMk id="3593" creationId="{00000000-0000-0000-0000-000000000000}"/>
          </ac:spMkLst>
        </pc:spChg>
        <pc:spChg chg="mod">
          <ac:chgData name="Nguyên Hải" userId="57b96d64a1abb12e" providerId="LiveId" clId="{69900D9E-AD57-47C2-B1A0-9EEB494D7544}" dt="2025-01-07T18:19:28.423" v="3126" actId="1076"/>
          <ac:spMkLst>
            <pc:docMk/>
            <pc:sldMk cId="0" sldId="274"/>
            <ac:spMk id="3594" creationId="{00000000-0000-0000-0000-000000000000}"/>
          </ac:spMkLst>
        </pc:spChg>
        <pc:spChg chg="del">
          <ac:chgData name="Nguyên Hải" userId="57b96d64a1abb12e" providerId="LiveId" clId="{69900D9E-AD57-47C2-B1A0-9EEB494D7544}" dt="2025-01-07T18:18:01.018" v="3105" actId="478"/>
          <ac:spMkLst>
            <pc:docMk/>
            <pc:sldMk cId="0" sldId="274"/>
            <ac:spMk id="3595" creationId="{00000000-0000-0000-0000-000000000000}"/>
          </ac:spMkLst>
        </pc:spChg>
        <pc:spChg chg="del mod">
          <ac:chgData name="Nguyên Hải" userId="57b96d64a1abb12e" providerId="LiveId" clId="{69900D9E-AD57-47C2-B1A0-9EEB494D7544}" dt="2025-01-07T18:18:04.073" v="3108" actId="478"/>
          <ac:spMkLst>
            <pc:docMk/>
            <pc:sldMk cId="0" sldId="274"/>
            <ac:spMk id="3596" creationId="{00000000-0000-0000-0000-000000000000}"/>
          </ac:spMkLst>
        </pc:spChg>
        <pc:spChg chg="mod">
          <ac:chgData name="Nguyên Hải" userId="57b96d64a1abb12e" providerId="LiveId" clId="{69900D9E-AD57-47C2-B1A0-9EEB494D7544}" dt="2025-01-07T18:18:36.947" v="3120" actId="1076"/>
          <ac:spMkLst>
            <pc:docMk/>
            <pc:sldMk cId="0" sldId="274"/>
            <ac:spMk id="3597" creationId="{00000000-0000-0000-0000-000000000000}"/>
          </ac:spMkLst>
        </pc:spChg>
        <pc:spChg chg="del">
          <ac:chgData name="Nguyên Hải" userId="57b96d64a1abb12e" providerId="LiveId" clId="{69900D9E-AD57-47C2-B1A0-9EEB494D7544}" dt="2025-01-07T18:17:58.442" v="3103" actId="478"/>
          <ac:spMkLst>
            <pc:docMk/>
            <pc:sldMk cId="0" sldId="274"/>
            <ac:spMk id="3598" creationId="{00000000-0000-0000-0000-000000000000}"/>
          </ac:spMkLst>
        </pc:spChg>
        <pc:spChg chg="del">
          <ac:chgData name="Nguyên Hải" userId="57b96d64a1abb12e" providerId="LiveId" clId="{69900D9E-AD57-47C2-B1A0-9EEB494D7544}" dt="2025-01-07T18:19:15.594" v="3124" actId="478"/>
          <ac:spMkLst>
            <pc:docMk/>
            <pc:sldMk cId="0" sldId="274"/>
            <ac:spMk id="3599" creationId="{00000000-0000-0000-0000-000000000000}"/>
          </ac:spMkLst>
        </pc:spChg>
        <pc:spChg chg="del">
          <ac:chgData name="Nguyên Hải" userId="57b96d64a1abb12e" providerId="LiveId" clId="{69900D9E-AD57-47C2-B1A0-9EEB494D7544}" dt="2025-01-07T18:18:07.247" v="3110" actId="478"/>
          <ac:spMkLst>
            <pc:docMk/>
            <pc:sldMk cId="0" sldId="274"/>
            <ac:spMk id="3600" creationId="{00000000-0000-0000-0000-000000000000}"/>
          </ac:spMkLst>
        </pc:spChg>
        <pc:spChg chg="mod">
          <ac:chgData name="Nguyên Hải" userId="57b96d64a1abb12e" providerId="LiveId" clId="{69900D9E-AD57-47C2-B1A0-9EEB494D7544}" dt="2025-01-07T18:19:28.423" v="3126" actId="1076"/>
          <ac:spMkLst>
            <pc:docMk/>
            <pc:sldMk cId="0" sldId="274"/>
            <ac:spMk id="3622" creationId="{00000000-0000-0000-0000-000000000000}"/>
          </ac:spMkLst>
        </pc:spChg>
        <pc:grpChg chg="mod">
          <ac:chgData name="Nguyên Hải" userId="57b96d64a1abb12e" providerId="LiveId" clId="{69900D9E-AD57-47C2-B1A0-9EEB494D7544}" dt="2025-01-07T18:19:28.423" v="3126" actId="1076"/>
          <ac:grpSpMkLst>
            <pc:docMk/>
            <pc:sldMk cId="0" sldId="274"/>
            <ac:grpSpMk id="3618" creationId="{00000000-0000-0000-0000-000000000000}"/>
          </ac:grpSpMkLst>
        </pc:grpChg>
        <pc:grpChg chg="del">
          <ac:chgData name="Nguyên Hải" userId="57b96d64a1abb12e" providerId="LiveId" clId="{69900D9E-AD57-47C2-B1A0-9EEB494D7544}" dt="2025-01-07T18:19:15.594" v="3124" actId="478"/>
          <ac:grpSpMkLst>
            <pc:docMk/>
            <pc:sldMk cId="0" sldId="274"/>
            <ac:grpSpMk id="3623" creationId="{00000000-0000-0000-0000-000000000000}"/>
          </ac:grpSpMkLst>
        </pc:grpChg>
      </pc:sldChg>
      <pc:sldChg chg="del">
        <pc:chgData name="Nguyên Hải" userId="57b96d64a1abb12e" providerId="LiveId" clId="{69900D9E-AD57-47C2-B1A0-9EEB494D7544}" dt="2025-01-07T18:20:18.124" v="3167" actId="47"/>
        <pc:sldMkLst>
          <pc:docMk/>
          <pc:sldMk cId="0" sldId="275"/>
        </pc:sldMkLst>
      </pc:sldChg>
      <pc:sldChg chg="addSp delSp modSp add del mod ord modTransition">
        <pc:chgData name="Nguyên Hải" userId="57b96d64a1abb12e" providerId="LiveId" clId="{69900D9E-AD57-47C2-B1A0-9EEB494D7544}" dt="2025-01-07T18:24:50.410" v="3232"/>
        <pc:sldMkLst>
          <pc:docMk/>
          <pc:sldMk cId="0" sldId="276"/>
        </pc:sldMkLst>
        <pc:spChg chg="add del mod">
          <ac:chgData name="Nguyên Hải" userId="57b96d64a1abb12e" providerId="LiveId" clId="{69900D9E-AD57-47C2-B1A0-9EEB494D7544}" dt="2025-01-07T17:00:54.024" v="1209" actId="478"/>
          <ac:spMkLst>
            <pc:docMk/>
            <pc:sldMk cId="0" sldId="276"/>
            <ac:spMk id="2" creationId="{0C50A102-5F5C-6937-02CA-FAC40C1C1119}"/>
          </ac:spMkLst>
        </pc:spChg>
        <pc:spChg chg="mod">
          <ac:chgData name="Nguyên Hải" userId="57b96d64a1abb12e" providerId="LiveId" clId="{69900D9E-AD57-47C2-B1A0-9EEB494D7544}" dt="2025-01-07T17:00:59.187" v="1210" actId="1076"/>
          <ac:spMkLst>
            <pc:docMk/>
            <pc:sldMk cId="0" sldId="276"/>
            <ac:spMk id="3699" creationId="{00000000-0000-0000-0000-000000000000}"/>
          </ac:spMkLst>
        </pc:spChg>
      </pc:sldChg>
      <pc:sldChg chg="addSp delSp modSp mod ord">
        <pc:chgData name="Nguyên Hải" userId="57b96d64a1abb12e" providerId="LiveId" clId="{69900D9E-AD57-47C2-B1A0-9EEB494D7544}" dt="2025-01-07T17:17:51.040" v="1498" actId="255"/>
        <pc:sldMkLst>
          <pc:docMk/>
          <pc:sldMk cId="0" sldId="277"/>
        </pc:sldMkLst>
        <pc:spChg chg="add mod">
          <ac:chgData name="Nguyên Hải" userId="57b96d64a1abb12e" providerId="LiveId" clId="{69900D9E-AD57-47C2-B1A0-9EEB494D7544}" dt="2025-01-07T17:06:00.168" v="1274" actId="1076"/>
          <ac:spMkLst>
            <pc:docMk/>
            <pc:sldMk cId="0" sldId="277"/>
            <ac:spMk id="2" creationId="{974ECD1B-EB98-B164-FABB-17770A0669B7}"/>
          </ac:spMkLst>
        </pc:spChg>
        <pc:spChg chg="add del mod">
          <ac:chgData name="Nguyên Hải" userId="57b96d64a1abb12e" providerId="LiveId" clId="{69900D9E-AD57-47C2-B1A0-9EEB494D7544}" dt="2025-01-07T17:10:07.092" v="1347" actId="478"/>
          <ac:spMkLst>
            <pc:docMk/>
            <pc:sldMk cId="0" sldId="277"/>
            <ac:spMk id="3" creationId="{713F644D-4EB9-2E81-071F-08AA7D167DF4}"/>
          </ac:spMkLst>
        </pc:spChg>
        <pc:spChg chg="add mod">
          <ac:chgData name="Nguyên Hải" userId="57b96d64a1abb12e" providerId="LiveId" clId="{69900D9E-AD57-47C2-B1A0-9EEB494D7544}" dt="2025-01-07T17:15:16.595" v="1430" actId="20577"/>
          <ac:spMkLst>
            <pc:docMk/>
            <pc:sldMk cId="0" sldId="277"/>
            <ac:spMk id="4" creationId="{25A5CB78-AB8F-F0D4-6A4B-E57C242C20B2}"/>
          </ac:spMkLst>
        </pc:spChg>
        <pc:spChg chg="add mod">
          <ac:chgData name="Nguyên Hải" userId="57b96d64a1abb12e" providerId="LiveId" clId="{69900D9E-AD57-47C2-B1A0-9EEB494D7544}" dt="2025-01-07T17:17:51.040" v="1498" actId="255"/>
          <ac:spMkLst>
            <pc:docMk/>
            <pc:sldMk cId="0" sldId="277"/>
            <ac:spMk id="5" creationId="{44DF5EE4-CF75-9D61-5D1C-11B69ED7FD3F}"/>
          </ac:spMkLst>
        </pc:spChg>
        <pc:spChg chg="mod">
          <ac:chgData name="Nguyên Hải" userId="57b96d64a1abb12e" providerId="LiveId" clId="{69900D9E-AD57-47C2-B1A0-9EEB494D7544}" dt="2025-01-07T17:06:28.021" v="1275" actId="1076"/>
          <ac:spMkLst>
            <pc:docMk/>
            <pc:sldMk cId="0" sldId="277"/>
            <ac:spMk id="3749" creationId="{00000000-0000-0000-0000-000000000000}"/>
          </ac:spMkLst>
        </pc:spChg>
        <pc:spChg chg="del">
          <ac:chgData name="Nguyên Hải" userId="57b96d64a1abb12e" providerId="LiveId" clId="{69900D9E-AD57-47C2-B1A0-9EEB494D7544}" dt="2025-01-07T17:03:46.319" v="1223" actId="478"/>
          <ac:spMkLst>
            <pc:docMk/>
            <pc:sldMk cId="0" sldId="277"/>
            <ac:spMk id="3750" creationId="{00000000-0000-0000-0000-000000000000}"/>
          </ac:spMkLst>
        </pc:spChg>
        <pc:spChg chg="del">
          <ac:chgData name="Nguyên Hải" userId="57b96d64a1abb12e" providerId="LiveId" clId="{69900D9E-AD57-47C2-B1A0-9EEB494D7544}" dt="2025-01-07T17:03:30.020" v="1216" actId="478"/>
          <ac:spMkLst>
            <pc:docMk/>
            <pc:sldMk cId="0" sldId="277"/>
            <ac:spMk id="3751" creationId="{00000000-0000-0000-0000-000000000000}"/>
          </ac:spMkLst>
        </pc:spChg>
        <pc:spChg chg="mod">
          <ac:chgData name="Nguyên Hải" userId="57b96d64a1abb12e" providerId="LiveId" clId="{69900D9E-AD57-47C2-B1A0-9EEB494D7544}" dt="2025-01-07T17:16:21.397" v="1493" actId="1076"/>
          <ac:spMkLst>
            <pc:docMk/>
            <pc:sldMk cId="0" sldId="277"/>
            <ac:spMk id="3752" creationId="{00000000-0000-0000-0000-000000000000}"/>
          </ac:spMkLst>
        </pc:spChg>
        <pc:spChg chg="add del mod">
          <ac:chgData name="Nguyên Hải" userId="57b96d64a1abb12e" providerId="LiveId" clId="{69900D9E-AD57-47C2-B1A0-9EEB494D7544}" dt="2025-01-07T17:07:48.151" v="1322" actId="478"/>
          <ac:spMkLst>
            <pc:docMk/>
            <pc:sldMk cId="0" sldId="277"/>
            <ac:spMk id="3753" creationId="{00000000-0000-0000-0000-000000000000}"/>
          </ac:spMkLst>
        </pc:spChg>
        <pc:spChg chg="mod">
          <ac:chgData name="Nguyên Hải" userId="57b96d64a1abb12e" providerId="LiveId" clId="{69900D9E-AD57-47C2-B1A0-9EEB494D7544}" dt="2025-01-07T17:14:10.424" v="1425" actId="20577"/>
          <ac:spMkLst>
            <pc:docMk/>
            <pc:sldMk cId="0" sldId="277"/>
            <ac:spMk id="3754" creationId="{00000000-0000-0000-0000-000000000000}"/>
          </ac:spMkLst>
        </pc:spChg>
        <pc:spChg chg="mod">
          <ac:chgData name="Nguyên Hải" userId="57b96d64a1abb12e" providerId="LiveId" clId="{69900D9E-AD57-47C2-B1A0-9EEB494D7544}" dt="2025-01-07T17:17:46.815" v="1497" actId="255"/>
          <ac:spMkLst>
            <pc:docMk/>
            <pc:sldMk cId="0" sldId="277"/>
            <ac:spMk id="3755" creationId="{00000000-0000-0000-0000-000000000000}"/>
          </ac:spMkLst>
        </pc:spChg>
        <pc:spChg chg="del">
          <ac:chgData name="Nguyên Hải" userId="57b96d64a1abb12e" providerId="LiveId" clId="{69900D9E-AD57-47C2-B1A0-9EEB494D7544}" dt="2025-01-07T17:03:40.980" v="1220" actId="478"/>
          <ac:spMkLst>
            <pc:docMk/>
            <pc:sldMk cId="0" sldId="277"/>
            <ac:spMk id="3756" creationId="{00000000-0000-0000-0000-000000000000}"/>
          </ac:spMkLst>
        </pc:spChg>
        <pc:spChg chg="del mod">
          <ac:chgData name="Nguyên Hải" userId="57b96d64a1abb12e" providerId="LiveId" clId="{69900D9E-AD57-47C2-B1A0-9EEB494D7544}" dt="2025-01-07T17:03:43.289" v="1222" actId="478"/>
          <ac:spMkLst>
            <pc:docMk/>
            <pc:sldMk cId="0" sldId="277"/>
            <ac:spMk id="3757" creationId="{00000000-0000-0000-0000-000000000000}"/>
          </ac:spMkLst>
        </pc:spChg>
        <pc:spChg chg="del">
          <ac:chgData name="Nguyên Hải" userId="57b96d64a1abb12e" providerId="LiveId" clId="{69900D9E-AD57-47C2-B1A0-9EEB494D7544}" dt="2025-01-07T17:03:38.439" v="1219" actId="478"/>
          <ac:spMkLst>
            <pc:docMk/>
            <pc:sldMk cId="0" sldId="277"/>
            <ac:spMk id="3758" creationId="{00000000-0000-0000-0000-000000000000}"/>
          </ac:spMkLst>
        </pc:spChg>
        <pc:spChg chg="del">
          <ac:chgData name="Nguyên Hải" userId="57b96d64a1abb12e" providerId="LiveId" clId="{69900D9E-AD57-47C2-B1A0-9EEB494D7544}" dt="2025-01-07T17:03:31.003" v="1217" actId="478"/>
          <ac:spMkLst>
            <pc:docMk/>
            <pc:sldMk cId="0" sldId="277"/>
            <ac:spMk id="3759" creationId="{00000000-0000-0000-0000-000000000000}"/>
          </ac:spMkLst>
        </pc:spChg>
        <pc:spChg chg="del">
          <ac:chgData name="Nguyên Hải" userId="57b96d64a1abb12e" providerId="LiveId" clId="{69900D9E-AD57-47C2-B1A0-9EEB494D7544}" dt="2025-01-07T17:03:27.463" v="1214" actId="478"/>
          <ac:spMkLst>
            <pc:docMk/>
            <pc:sldMk cId="0" sldId="277"/>
            <ac:spMk id="3760" creationId="{00000000-0000-0000-0000-000000000000}"/>
          </ac:spMkLst>
        </pc:spChg>
        <pc:spChg chg="del">
          <ac:chgData name="Nguyên Hải" userId="57b96d64a1abb12e" providerId="LiveId" clId="{69900D9E-AD57-47C2-B1A0-9EEB494D7544}" dt="2025-01-07T17:03:28.320" v="1215" actId="478"/>
          <ac:spMkLst>
            <pc:docMk/>
            <pc:sldMk cId="0" sldId="277"/>
            <ac:spMk id="3761" creationId="{00000000-0000-0000-0000-000000000000}"/>
          </ac:spMkLst>
        </pc:spChg>
        <pc:grpChg chg="add del">
          <ac:chgData name="Nguyên Hải" userId="57b96d64a1abb12e" providerId="LiveId" clId="{69900D9E-AD57-47C2-B1A0-9EEB494D7544}" dt="2025-01-07T17:09:38.365" v="1346" actId="478"/>
          <ac:grpSpMkLst>
            <pc:docMk/>
            <pc:sldMk cId="0" sldId="277"/>
            <ac:grpSpMk id="3762" creationId="{00000000-0000-0000-0000-000000000000}"/>
          </ac:grpSpMkLst>
        </pc:grpChg>
        <pc:grpChg chg="del">
          <ac:chgData name="Nguyên Hải" userId="57b96d64a1abb12e" providerId="LiveId" clId="{69900D9E-AD57-47C2-B1A0-9EEB494D7544}" dt="2025-01-07T17:15:45.002" v="1490" actId="478"/>
          <ac:grpSpMkLst>
            <pc:docMk/>
            <pc:sldMk cId="0" sldId="277"/>
            <ac:grpSpMk id="3769" creationId="{00000000-0000-0000-0000-000000000000}"/>
          </ac:grpSpMkLst>
        </pc:grpChg>
      </pc:sldChg>
      <pc:sldChg chg="del">
        <pc:chgData name="Nguyên Hải" userId="57b96d64a1abb12e" providerId="LiveId" clId="{69900D9E-AD57-47C2-B1A0-9EEB494D7544}" dt="2025-01-07T18:20:18.124" v="3167" actId="47"/>
        <pc:sldMkLst>
          <pc:docMk/>
          <pc:sldMk cId="0" sldId="278"/>
        </pc:sldMkLst>
      </pc:sldChg>
      <pc:sldChg chg="del">
        <pc:chgData name="Nguyên Hải" userId="57b96d64a1abb12e" providerId="LiveId" clId="{69900D9E-AD57-47C2-B1A0-9EEB494D7544}" dt="2025-01-07T18:20:18.124" v="3167" actId="47"/>
        <pc:sldMkLst>
          <pc:docMk/>
          <pc:sldMk cId="0" sldId="279"/>
        </pc:sldMkLst>
      </pc:sldChg>
      <pc:sldChg chg="addSp delSp modSp mod ord modTransition">
        <pc:chgData name="Nguyên Hải" userId="57b96d64a1abb12e" providerId="LiveId" clId="{69900D9E-AD57-47C2-B1A0-9EEB494D7544}" dt="2025-01-07T18:23:26.871" v="3216"/>
        <pc:sldMkLst>
          <pc:docMk/>
          <pc:sldMk cId="0" sldId="280"/>
        </pc:sldMkLst>
        <pc:spChg chg="add del mod">
          <ac:chgData name="Nguyên Hải" userId="57b96d64a1abb12e" providerId="LiveId" clId="{69900D9E-AD57-47C2-B1A0-9EEB494D7544}" dt="2025-01-07T16:54:27.115" v="952" actId="478"/>
          <ac:spMkLst>
            <pc:docMk/>
            <pc:sldMk cId="0" sldId="280"/>
            <ac:spMk id="3" creationId="{6CA25509-6B4D-623F-1DAF-0301860A44CF}"/>
          </ac:spMkLst>
        </pc:spChg>
        <pc:spChg chg="del">
          <ac:chgData name="Nguyên Hải" userId="57b96d64a1abb12e" providerId="LiveId" clId="{69900D9E-AD57-47C2-B1A0-9EEB494D7544}" dt="2025-01-07T16:54:16.705" v="950" actId="478"/>
          <ac:spMkLst>
            <pc:docMk/>
            <pc:sldMk cId="0" sldId="280"/>
            <ac:spMk id="3922" creationId="{00000000-0000-0000-0000-000000000000}"/>
          </ac:spMkLst>
        </pc:spChg>
        <pc:spChg chg="mod">
          <ac:chgData name="Nguyên Hải" userId="57b96d64a1abb12e" providerId="LiveId" clId="{69900D9E-AD57-47C2-B1A0-9EEB494D7544}" dt="2025-01-07T16:56:46.281" v="1008" actId="1076"/>
          <ac:spMkLst>
            <pc:docMk/>
            <pc:sldMk cId="0" sldId="280"/>
            <ac:spMk id="3923" creationId="{00000000-0000-0000-0000-000000000000}"/>
          </ac:spMkLst>
        </pc:spChg>
        <pc:spChg chg="del">
          <ac:chgData name="Nguyên Hải" userId="57b96d64a1abb12e" providerId="LiveId" clId="{69900D9E-AD57-47C2-B1A0-9EEB494D7544}" dt="2025-01-07T16:54:21.296" v="951" actId="478"/>
          <ac:spMkLst>
            <pc:docMk/>
            <pc:sldMk cId="0" sldId="280"/>
            <ac:spMk id="3924" creationId="{00000000-0000-0000-0000-000000000000}"/>
          </ac:spMkLst>
        </pc:spChg>
      </pc:sldChg>
      <pc:sldChg chg="del">
        <pc:chgData name="Nguyên Hải" userId="57b96d64a1abb12e" providerId="LiveId" clId="{69900D9E-AD57-47C2-B1A0-9EEB494D7544}" dt="2025-01-07T18:20:18.124" v="3167" actId="47"/>
        <pc:sldMkLst>
          <pc:docMk/>
          <pc:sldMk cId="0" sldId="281"/>
        </pc:sldMkLst>
      </pc:sldChg>
      <pc:sldChg chg="del">
        <pc:chgData name="Nguyên Hải" userId="57b96d64a1abb12e" providerId="LiveId" clId="{69900D9E-AD57-47C2-B1A0-9EEB494D7544}" dt="2025-01-07T18:20:18.124" v="3167" actId="47"/>
        <pc:sldMkLst>
          <pc:docMk/>
          <pc:sldMk cId="0" sldId="282"/>
        </pc:sldMkLst>
      </pc:sldChg>
      <pc:sldChg chg="del">
        <pc:chgData name="Nguyên Hải" userId="57b96d64a1abb12e" providerId="LiveId" clId="{69900D9E-AD57-47C2-B1A0-9EEB494D7544}" dt="2025-01-07T18:20:18.124" v="3167" actId="47"/>
        <pc:sldMkLst>
          <pc:docMk/>
          <pc:sldMk cId="0" sldId="283"/>
        </pc:sldMkLst>
      </pc:sldChg>
      <pc:sldChg chg="addSp delSp modSp mod ord modTransition">
        <pc:chgData name="Nguyên Hải" userId="57b96d64a1abb12e" providerId="LiveId" clId="{69900D9E-AD57-47C2-B1A0-9EEB494D7544}" dt="2025-01-07T18:28:50.491" v="3238" actId="478"/>
        <pc:sldMkLst>
          <pc:docMk/>
          <pc:sldMk cId="0" sldId="284"/>
        </pc:sldMkLst>
        <pc:spChg chg="add del mod">
          <ac:chgData name="Nguyên Hải" userId="57b96d64a1abb12e" providerId="LiveId" clId="{69900D9E-AD57-47C2-B1A0-9EEB494D7544}" dt="2025-01-07T18:28:50.491" v="3238" actId="478"/>
          <ac:spMkLst>
            <pc:docMk/>
            <pc:sldMk cId="0" sldId="284"/>
            <ac:spMk id="3" creationId="{6B92FD7F-8B34-4253-A09C-7C9F46340E56}"/>
          </ac:spMkLst>
        </pc:spChg>
        <pc:spChg chg="del">
          <ac:chgData name="Nguyên Hải" userId="57b96d64a1abb12e" providerId="LiveId" clId="{69900D9E-AD57-47C2-B1A0-9EEB494D7544}" dt="2025-01-07T18:28:47.618" v="3236" actId="478"/>
          <ac:spMkLst>
            <pc:docMk/>
            <pc:sldMk cId="0" sldId="284"/>
            <ac:spMk id="4147" creationId="{00000000-0000-0000-0000-000000000000}"/>
          </ac:spMkLst>
        </pc:spChg>
        <pc:spChg chg="mod">
          <ac:chgData name="Nguyên Hải" userId="57b96d64a1abb12e" providerId="LiveId" clId="{69900D9E-AD57-47C2-B1A0-9EEB494D7544}" dt="2025-01-07T16:56:15.922" v="1006" actId="20577"/>
          <ac:spMkLst>
            <pc:docMk/>
            <pc:sldMk cId="0" sldId="284"/>
            <ac:spMk id="4148" creationId="{00000000-0000-0000-0000-000000000000}"/>
          </ac:spMkLst>
        </pc:spChg>
        <pc:spChg chg="del">
          <ac:chgData name="Nguyên Hải" userId="57b96d64a1abb12e" providerId="LiveId" clId="{69900D9E-AD57-47C2-B1A0-9EEB494D7544}" dt="2025-01-07T18:28:49.432" v="3237" actId="478"/>
          <ac:spMkLst>
            <pc:docMk/>
            <pc:sldMk cId="0" sldId="284"/>
            <ac:spMk id="4150" creationId="{00000000-0000-0000-0000-000000000000}"/>
          </ac:spMkLst>
        </pc:spChg>
      </pc:sldChg>
      <pc:sldChg chg="add del">
        <pc:chgData name="Nguyên Hải" userId="57b96d64a1abb12e" providerId="LiveId" clId="{69900D9E-AD57-47C2-B1A0-9EEB494D7544}" dt="2025-01-07T18:20:18.124" v="3167" actId="47"/>
        <pc:sldMkLst>
          <pc:docMk/>
          <pc:sldMk cId="0" sldId="285"/>
        </pc:sldMkLst>
      </pc:sldChg>
      <pc:sldChg chg="addSp delSp modSp mod ord modTransition">
        <pc:chgData name="Nguyên Hải" userId="57b96d64a1abb12e" providerId="LiveId" clId="{69900D9E-AD57-47C2-B1A0-9EEB494D7544}" dt="2025-01-07T18:28:58.239" v="3241" actId="478"/>
        <pc:sldMkLst>
          <pc:docMk/>
          <pc:sldMk cId="0" sldId="286"/>
        </pc:sldMkLst>
        <pc:spChg chg="add del mod">
          <ac:chgData name="Nguyên Hải" userId="57b96d64a1abb12e" providerId="LiveId" clId="{69900D9E-AD57-47C2-B1A0-9EEB494D7544}" dt="2025-01-07T18:28:58.239" v="3241" actId="478"/>
          <ac:spMkLst>
            <pc:docMk/>
            <pc:sldMk cId="0" sldId="286"/>
            <ac:spMk id="3" creationId="{BA704542-3C58-58DD-0FC8-8FB9338DF402}"/>
          </ac:spMkLst>
        </pc:spChg>
        <pc:spChg chg="del">
          <ac:chgData name="Nguyên Hải" userId="57b96d64a1abb12e" providerId="LiveId" clId="{69900D9E-AD57-47C2-B1A0-9EEB494D7544}" dt="2025-01-07T18:28:54.788" v="3239" actId="478"/>
          <ac:spMkLst>
            <pc:docMk/>
            <pc:sldMk cId="0" sldId="286"/>
            <ac:spMk id="4294" creationId="{00000000-0000-0000-0000-000000000000}"/>
          </ac:spMkLst>
        </pc:spChg>
        <pc:spChg chg="mod">
          <ac:chgData name="Nguyên Hải" userId="57b96d64a1abb12e" providerId="LiveId" clId="{69900D9E-AD57-47C2-B1A0-9EEB494D7544}" dt="2025-01-07T16:57:13.823" v="1050" actId="20577"/>
          <ac:spMkLst>
            <pc:docMk/>
            <pc:sldMk cId="0" sldId="286"/>
            <ac:spMk id="4295" creationId="{00000000-0000-0000-0000-000000000000}"/>
          </ac:spMkLst>
        </pc:spChg>
        <pc:spChg chg="del">
          <ac:chgData name="Nguyên Hải" userId="57b96d64a1abb12e" providerId="LiveId" clId="{69900D9E-AD57-47C2-B1A0-9EEB494D7544}" dt="2025-01-07T18:28:55.769" v="3240" actId="478"/>
          <ac:spMkLst>
            <pc:docMk/>
            <pc:sldMk cId="0" sldId="286"/>
            <ac:spMk id="4296" creationId="{00000000-0000-0000-0000-000000000000}"/>
          </ac:spMkLst>
        </pc:spChg>
        <pc:grpChg chg="mod">
          <ac:chgData name="Nguyên Hải" userId="57b96d64a1abb12e" providerId="LiveId" clId="{69900D9E-AD57-47C2-B1A0-9EEB494D7544}" dt="2025-01-07T16:57:19.051" v="1052" actId="1076"/>
          <ac:grpSpMkLst>
            <pc:docMk/>
            <pc:sldMk cId="0" sldId="286"/>
            <ac:grpSpMk id="4298" creationId="{00000000-0000-0000-0000-000000000000}"/>
          </ac:grpSpMkLst>
        </pc:grpChg>
      </pc:sldChg>
      <pc:sldChg chg="del">
        <pc:chgData name="Nguyên Hải" userId="57b96d64a1abb12e" providerId="LiveId" clId="{69900D9E-AD57-47C2-B1A0-9EEB494D7544}" dt="2025-01-07T18:20:18.124" v="3167" actId="47"/>
        <pc:sldMkLst>
          <pc:docMk/>
          <pc:sldMk cId="0" sldId="287"/>
        </pc:sldMkLst>
      </pc:sldChg>
      <pc:sldChg chg="del">
        <pc:chgData name="Nguyên Hải" userId="57b96d64a1abb12e" providerId="LiveId" clId="{69900D9E-AD57-47C2-B1A0-9EEB494D7544}" dt="2025-01-07T18:20:18.124" v="3167" actId="47"/>
        <pc:sldMkLst>
          <pc:docMk/>
          <pc:sldMk cId="0" sldId="288"/>
        </pc:sldMkLst>
      </pc:sldChg>
      <pc:sldChg chg="del">
        <pc:chgData name="Nguyên Hải" userId="57b96d64a1abb12e" providerId="LiveId" clId="{69900D9E-AD57-47C2-B1A0-9EEB494D7544}" dt="2025-01-07T16:55:40.586" v="962" actId="47"/>
        <pc:sldMkLst>
          <pc:docMk/>
          <pc:sldMk cId="0" sldId="289"/>
        </pc:sldMkLst>
      </pc:sldChg>
      <pc:sldChg chg="del">
        <pc:chgData name="Nguyên Hải" userId="57b96d64a1abb12e" providerId="LiveId" clId="{69900D9E-AD57-47C2-B1A0-9EEB494D7544}" dt="2025-01-07T18:20:18.124" v="3167" actId="47"/>
        <pc:sldMkLst>
          <pc:docMk/>
          <pc:sldMk cId="0" sldId="290"/>
        </pc:sldMkLst>
      </pc:sldChg>
      <pc:sldChg chg="del">
        <pc:chgData name="Nguyên Hải" userId="57b96d64a1abb12e" providerId="LiveId" clId="{69900D9E-AD57-47C2-B1A0-9EEB494D7544}" dt="2025-01-07T18:20:18.124" v="3167" actId="47"/>
        <pc:sldMkLst>
          <pc:docMk/>
          <pc:sldMk cId="0" sldId="291"/>
        </pc:sldMkLst>
      </pc:sldChg>
      <pc:sldChg chg="addSp delSp modSp del mod">
        <pc:chgData name="Nguyên Hải" userId="57b96d64a1abb12e" providerId="LiveId" clId="{69900D9E-AD57-47C2-B1A0-9EEB494D7544}" dt="2025-01-07T17:01:03.687" v="1211" actId="47"/>
        <pc:sldMkLst>
          <pc:docMk/>
          <pc:sldMk cId="0" sldId="292"/>
        </pc:sldMkLst>
        <pc:spChg chg="add del mod">
          <ac:chgData name="Nguyên Hải" userId="57b96d64a1abb12e" providerId="LiveId" clId="{69900D9E-AD57-47C2-B1A0-9EEB494D7544}" dt="2025-01-07T16:58:33.028" v="1111" actId="478"/>
          <ac:spMkLst>
            <pc:docMk/>
            <pc:sldMk cId="0" sldId="292"/>
            <ac:spMk id="3" creationId="{C460CF8A-ECAC-C8B2-41FA-DF6372430317}"/>
          </ac:spMkLst>
        </pc:spChg>
        <pc:spChg chg="mod">
          <ac:chgData name="Nguyên Hải" userId="57b96d64a1abb12e" providerId="LiveId" clId="{69900D9E-AD57-47C2-B1A0-9EEB494D7544}" dt="2025-01-07T16:58:44.328" v="1124" actId="20577"/>
          <ac:spMkLst>
            <pc:docMk/>
            <pc:sldMk cId="0" sldId="292"/>
            <ac:spMk id="4580" creationId="{00000000-0000-0000-0000-000000000000}"/>
          </ac:spMkLst>
        </pc:spChg>
        <pc:spChg chg="add del">
          <ac:chgData name="Nguyên Hải" userId="57b96d64a1abb12e" providerId="LiveId" clId="{69900D9E-AD57-47C2-B1A0-9EEB494D7544}" dt="2025-01-07T16:58:33.028" v="1111" actId="478"/>
          <ac:spMkLst>
            <pc:docMk/>
            <pc:sldMk cId="0" sldId="292"/>
            <ac:spMk id="4581" creationId="{00000000-0000-0000-0000-000000000000}"/>
          </ac:spMkLst>
        </pc:spChg>
      </pc:sldChg>
      <pc:sldChg chg="addSp delSp modSp add mod ord modTransition">
        <pc:chgData name="Nguyên Hải" userId="57b96d64a1abb12e" providerId="LiveId" clId="{69900D9E-AD57-47C2-B1A0-9EEB494D7544}" dt="2025-01-07T18:50:53.666" v="3610" actId="1076"/>
        <pc:sldMkLst>
          <pc:docMk/>
          <pc:sldMk cId="286955796" sldId="292"/>
        </pc:sldMkLst>
        <pc:spChg chg="add del mod">
          <ac:chgData name="Nguyên Hải" userId="57b96d64a1abb12e" providerId="LiveId" clId="{69900D9E-AD57-47C2-B1A0-9EEB494D7544}" dt="2025-01-07T17:25:30.917" v="1697" actId="478"/>
          <ac:spMkLst>
            <pc:docMk/>
            <pc:sldMk cId="286955796" sldId="292"/>
            <ac:spMk id="3" creationId="{1C845DFB-B19F-76E6-0EED-A0767CA3B23D}"/>
          </ac:spMkLst>
        </pc:spChg>
        <pc:spChg chg="add del mod">
          <ac:chgData name="Nguyên Hải" userId="57b96d64a1abb12e" providerId="LiveId" clId="{69900D9E-AD57-47C2-B1A0-9EEB494D7544}" dt="2025-01-07T17:25:36.272" v="1700" actId="478"/>
          <ac:spMkLst>
            <pc:docMk/>
            <pc:sldMk cId="286955796" sldId="292"/>
            <ac:spMk id="5" creationId="{A201948A-ECC9-4D38-64F0-8D95BE685999}"/>
          </ac:spMkLst>
        </pc:spChg>
        <pc:spChg chg="del mod">
          <ac:chgData name="Nguyên Hải" userId="57b96d64a1abb12e" providerId="LiveId" clId="{69900D9E-AD57-47C2-B1A0-9EEB494D7544}" dt="2025-01-07T17:25:39.244" v="1702" actId="478"/>
          <ac:spMkLst>
            <pc:docMk/>
            <pc:sldMk cId="286955796" sldId="292"/>
            <ac:spMk id="3010" creationId="{A0B84608-417F-F7E5-E26A-841E0FCC2844}"/>
          </ac:spMkLst>
        </pc:spChg>
        <pc:spChg chg="del mod">
          <ac:chgData name="Nguyên Hải" userId="57b96d64a1abb12e" providerId="LiveId" clId="{69900D9E-AD57-47C2-B1A0-9EEB494D7544}" dt="2025-01-07T17:25:38.519" v="1701" actId="478"/>
          <ac:spMkLst>
            <pc:docMk/>
            <pc:sldMk cId="286955796" sldId="292"/>
            <ac:spMk id="3011" creationId="{F4A0FBFB-1370-E7C7-9A6D-AF7B8182DA69}"/>
          </ac:spMkLst>
        </pc:spChg>
        <pc:spChg chg="del mod">
          <ac:chgData name="Nguyên Hải" userId="57b96d64a1abb12e" providerId="LiveId" clId="{69900D9E-AD57-47C2-B1A0-9EEB494D7544}" dt="2025-01-07T17:25:40.081" v="1703" actId="478"/>
          <ac:spMkLst>
            <pc:docMk/>
            <pc:sldMk cId="286955796" sldId="292"/>
            <ac:spMk id="3012" creationId="{941224FE-49CA-899D-B2F0-F25C2BA9DEC7}"/>
          </ac:spMkLst>
        </pc:spChg>
        <pc:spChg chg="mod">
          <ac:chgData name="Nguyên Hải" userId="57b96d64a1abb12e" providerId="LiveId" clId="{69900D9E-AD57-47C2-B1A0-9EEB494D7544}" dt="2025-01-07T17:19:51.548" v="1610" actId="20577"/>
          <ac:spMkLst>
            <pc:docMk/>
            <pc:sldMk cId="286955796" sldId="292"/>
            <ac:spMk id="3013" creationId="{910527F5-95F6-C3EC-91AF-11E0C2764D6F}"/>
          </ac:spMkLst>
        </pc:spChg>
        <pc:spChg chg="del mod">
          <ac:chgData name="Nguyên Hải" userId="57b96d64a1abb12e" providerId="LiveId" clId="{69900D9E-AD57-47C2-B1A0-9EEB494D7544}" dt="2025-01-07T17:25:25.933" v="1695" actId="478"/>
          <ac:spMkLst>
            <pc:docMk/>
            <pc:sldMk cId="286955796" sldId="292"/>
            <ac:spMk id="3014" creationId="{127D56D2-1BFA-F822-6DCF-55AC2B94ED8E}"/>
          </ac:spMkLst>
        </pc:spChg>
        <pc:spChg chg="mod">
          <ac:chgData name="Nguyên Hải" userId="57b96d64a1abb12e" providerId="LiveId" clId="{69900D9E-AD57-47C2-B1A0-9EEB494D7544}" dt="2025-01-07T17:32:01.027" v="1800" actId="1076"/>
          <ac:spMkLst>
            <pc:docMk/>
            <pc:sldMk cId="286955796" sldId="292"/>
            <ac:spMk id="3015" creationId="{E7FF1C52-A516-87FC-4BAC-0B92D417A247}"/>
          </ac:spMkLst>
        </pc:spChg>
        <pc:spChg chg="del mod">
          <ac:chgData name="Nguyên Hải" userId="57b96d64a1abb12e" providerId="LiveId" clId="{69900D9E-AD57-47C2-B1A0-9EEB494D7544}" dt="2025-01-07T17:25:28.497" v="1696" actId="478"/>
          <ac:spMkLst>
            <pc:docMk/>
            <pc:sldMk cId="286955796" sldId="292"/>
            <ac:spMk id="3016" creationId="{309D6BF5-2F72-09B5-FF67-12990913C987}"/>
          </ac:spMkLst>
        </pc:spChg>
        <pc:spChg chg="mod">
          <ac:chgData name="Nguyên Hải" userId="57b96d64a1abb12e" providerId="LiveId" clId="{69900D9E-AD57-47C2-B1A0-9EEB494D7544}" dt="2025-01-07T18:50:53.666" v="3610" actId="1076"/>
          <ac:spMkLst>
            <pc:docMk/>
            <pc:sldMk cId="286955796" sldId="292"/>
            <ac:spMk id="3017" creationId="{7CD1F0A1-ECDE-A273-6CE2-209733BFEB43}"/>
          </ac:spMkLst>
        </pc:spChg>
        <pc:spChg chg="del mod">
          <ac:chgData name="Nguyên Hải" userId="57b96d64a1abb12e" providerId="LiveId" clId="{69900D9E-AD57-47C2-B1A0-9EEB494D7544}" dt="2025-01-07T17:25:33.798" v="1699" actId="478"/>
          <ac:spMkLst>
            <pc:docMk/>
            <pc:sldMk cId="286955796" sldId="292"/>
            <ac:spMk id="3018" creationId="{C0901E1D-F642-1FB9-C72E-D6B2B116D796}"/>
          </ac:spMkLst>
        </pc:spChg>
        <pc:spChg chg="mod">
          <ac:chgData name="Nguyên Hải" userId="57b96d64a1abb12e" providerId="LiveId" clId="{69900D9E-AD57-47C2-B1A0-9EEB494D7544}" dt="2025-01-07T17:32:01.027" v="1800" actId="1076"/>
          <ac:spMkLst>
            <pc:docMk/>
            <pc:sldMk cId="286955796" sldId="292"/>
            <ac:spMk id="3019" creationId="{0075AFD9-558D-3B8A-25A1-87001EB46F33}"/>
          </ac:spMkLst>
        </pc:spChg>
        <pc:grpChg chg="mod">
          <ac:chgData name="Nguyên Hải" userId="57b96d64a1abb12e" providerId="LiveId" clId="{69900D9E-AD57-47C2-B1A0-9EEB494D7544}" dt="2025-01-07T17:26:32.119" v="1707" actId="1076"/>
          <ac:grpSpMkLst>
            <pc:docMk/>
            <pc:sldMk cId="286955796" sldId="292"/>
            <ac:grpSpMk id="3043" creationId="{B117413D-3A3A-6A47-0DFC-7264EDECEC9E}"/>
          </ac:grpSpMkLst>
        </pc:grpChg>
        <pc:grpChg chg="mod">
          <ac:chgData name="Nguyên Hải" userId="57b96d64a1abb12e" providerId="LiveId" clId="{69900D9E-AD57-47C2-B1A0-9EEB494D7544}" dt="2025-01-07T17:26:32.119" v="1707" actId="1076"/>
          <ac:grpSpMkLst>
            <pc:docMk/>
            <pc:sldMk cId="286955796" sldId="292"/>
            <ac:grpSpMk id="3047" creationId="{B610D9BA-5E31-7983-2590-F63B2F6290AB}"/>
          </ac:grpSpMkLst>
        </pc:grpChg>
        <pc:grpChg chg="mod">
          <ac:chgData name="Nguyên Hải" userId="57b96d64a1abb12e" providerId="LiveId" clId="{69900D9E-AD57-47C2-B1A0-9EEB494D7544}" dt="2025-01-07T17:26:32.119" v="1707" actId="1076"/>
          <ac:grpSpMkLst>
            <pc:docMk/>
            <pc:sldMk cId="286955796" sldId="292"/>
            <ac:grpSpMk id="3051" creationId="{60462872-3320-1B76-D890-7862C0E9630C}"/>
          </ac:grpSpMkLst>
        </pc:grpChg>
      </pc:sldChg>
      <pc:sldChg chg="del">
        <pc:chgData name="Nguyên Hải" userId="57b96d64a1abb12e" providerId="LiveId" clId="{69900D9E-AD57-47C2-B1A0-9EEB494D7544}" dt="2025-01-07T16:55:28.436" v="959" actId="47"/>
        <pc:sldMkLst>
          <pc:docMk/>
          <pc:sldMk cId="0" sldId="293"/>
        </pc:sldMkLst>
      </pc:sldChg>
      <pc:sldChg chg="modSp add mod modTransition">
        <pc:chgData name="Nguyên Hải" userId="57b96d64a1abb12e" providerId="LiveId" clId="{69900D9E-AD57-47C2-B1A0-9EEB494D7544}" dt="2025-01-07T18:51:25.223" v="3635" actId="20577"/>
        <pc:sldMkLst>
          <pc:docMk/>
          <pc:sldMk cId="3546487684" sldId="293"/>
        </pc:sldMkLst>
        <pc:spChg chg="mod">
          <ac:chgData name="Nguyên Hải" userId="57b96d64a1abb12e" providerId="LiveId" clId="{69900D9E-AD57-47C2-B1A0-9EEB494D7544}" dt="2025-01-07T17:28:11.927" v="1749" actId="20577"/>
          <ac:spMkLst>
            <pc:docMk/>
            <pc:sldMk cId="3546487684" sldId="293"/>
            <ac:spMk id="3013" creationId="{A4DF953C-0A4A-C4E4-8B45-93ACA8776261}"/>
          </ac:spMkLst>
        </pc:spChg>
        <pc:spChg chg="mod">
          <ac:chgData name="Nguyên Hải" userId="57b96d64a1abb12e" providerId="LiveId" clId="{69900D9E-AD57-47C2-B1A0-9EEB494D7544}" dt="2025-01-07T17:32:14.347" v="1801" actId="1076"/>
          <ac:spMkLst>
            <pc:docMk/>
            <pc:sldMk cId="3546487684" sldId="293"/>
            <ac:spMk id="3015" creationId="{D9E3C756-78ED-787D-9BB8-6BFAF3602293}"/>
          </ac:spMkLst>
        </pc:spChg>
        <pc:spChg chg="mod">
          <ac:chgData name="Nguyên Hải" userId="57b96d64a1abb12e" providerId="LiveId" clId="{69900D9E-AD57-47C2-B1A0-9EEB494D7544}" dt="2025-01-07T17:32:14.347" v="1801" actId="1076"/>
          <ac:spMkLst>
            <pc:docMk/>
            <pc:sldMk cId="3546487684" sldId="293"/>
            <ac:spMk id="3017" creationId="{70D0DFB7-C068-FB13-5348-A5EBCF54CCD7}"/>
          </ac:spMkLst>
        </pc:spChg>
        <pc:spChg chg="mod">
          <ac:chgData name="Nguyên Hải" userId="57b96d64a1abb12e" providerId="LiveId" clId="{69900D9E-AD57-47C2-B1A0-9EEB494D7544}" dt="2025-01-07T18:51:25.223" v="3635" actId="20577"/>
          <ac:spMkLst>
            <pc:docMk/>
            <pc:sldMk cId="3546487684" sldId="293"/>
            <ac:spMk id="3019" creationId="{FBB213B0-A4B1-3F7D-445C-7AD1DB8E3FB9}"/>
          </ac:spMkLst>
        </pc:spChg>
      </pc:sldChg>
      <pc:sldChg chg="del">
        <pc:chgData name="Nguyên Hải" userId="57b96d64a1abb12e" providerId="LiveId" clId="{69900D9E-AD57-47C2-B1A0-9EEB494D7544}" dt="2025-01-07T16:55:33.673" v="960" actId="47"/>
        <pc:sldMkLst>
          <pc:docMk/>
          <pc:sldMk cId="0" sldId="294"/>
        </pc:sldMkLst>
      </pc:sldChg>
      <pc:sldChg chg="addSp delSp modSp add mod ord modTransition">
        <pc:chgData name="Nguyên Hải" userId="57b96d64a1abb12e" providerId="LiveId" clId="{69900D9E-AD57-47C2-B1A0-9EEB494D7544}" dt="2025-01-07T18:23:54.110" v="3223"/>
        <pc:sldMkLst>
          <pc:docMk/>
          <pc:sldMk cId="4085703174" sldId="294"/>
        </pc:sldMkLst>
        <pc:spChg chg="add mod">
          <ac:chgData name="Nguyên Hải" userId="57b96d64a1abb12e" providerId="LiveId" clId="{69900D9E-AD57-47C2-B1A0-9EEB494D7544}" dt="2025-01-07T18:01:29.445" v="2455" actId="1076"/>
          <ac:spMkLst>
            <pc:docMk/>
            <pc:sldMk cId="4085703174" sldId="294"/>
            <ac:spMk id="2" creationId="{3C00C1FA-CA8F-3BA7-66DB-177E6FC278EC}"/>
          </ac:spMkLst>
        </pc:spChg>
        <pc:spChg chg="add mod">
          <ac:chgData name="Nguyên Hải" userId="57b96d64a1abb12e" providerId="LiveId" clId="{69900D9E-AD57-47C2-B1A0-9EEB494D7544}" dt="2025-01-07T17:56:13.213" v="2367" actId="1076"/>
          <ac:spMkLst>
            <pc:docMk/>
            <pc:sldMk cId="4085703174" sldId="294"/>
            <ac:spMk id="3" creationId="{4C3B912B-AEE2-69DE-21DF-D0C9FCE51459}"/>
          </ac:spMkLst>
        </pc:spChg>
        <pc:spChg chg="add mod">
          <ac:chgData name="Nguyên Hải" userId="57b96d64a1abb12e" providerId="LiveId" clId="{69900D9E-AD57-47C2-B1A0-9EEB494D7544}" dt="2025-01-07T17:56:30.732" v="2368" actId="1076"/>
          <ac:spMkLst>
            <pc:docMk/>
            <pc:sldMk cId="4085703174" sldId="294"/>
            <ac:spMk id="4" creationId="{C83CBB8B-2028-F728-C1EC-66349F153F7F}"/>
          </ac:spMkLst>
        </pc:spChg>
        <pc:spChg chg="add del mod">
          <ac:chgData name="Nguyên Hải" userId="57b96d64a1abb12e" providerId="LiveId" clId="{69900D9E-AD57-47C2-B1A0-9EEB494D7544}" dt="2025-01-07T17:54:36.638" v="2327"/>
          <ac:spMkLst>
            <pc:docMk/>
            <pc:sldMk cId="4085703174" sldId="294"/>
            <ac:spMk id="5" creationId="{E8A2CC2D-1A40-17B2-5A36-4402DA0669C9}"/>
          </ac:spMkLst>
        </pc:spChg>
        <pc:spChg chg="add del mod">
          <ac:chgData name="Nguyên Hải" userId="57b96d64a1abb12e" providerId="LiveId" clId="{69900D9E-AD57-47C2-B1A0-9EEB494D7544}" dt="2025-01-07T17:54:36.637" v="2325"/>
          <ac:spMkLst>
            <pc:docMk/>
            <pc:sldMk cId="4085703174" sldId="294"/>
            <ac:spMk id="6" creationId="{D32C8221-7897-E487-47C1-899592CBBB27}"/>
          </ac:spMkLst>
        </pc:spChg>
        <pc:spChg chg="mod">
          <ac:chgData name="Nguyên Hải" userId="57b96d64a1abb12e" providerId="LiveId" clId="{69900D9E-AD57-47C2-B1A0-9EEB494D7544}" dt="2025-01-07T18:00:58.429" v="2454" actId="20577"/>
          <ac:spMkLst>
            <pc:docMk/>
            <pc:sldMk cId="4085703174" sldId="294"/>
            <ac:spMk id="3013" creationId="{C9276CA4-E29E-5AEF-8D25-F48939D6BB33}"/>
          </ac:spMkLst>
        </pc:spChg>
        <pc:grpChg chg="del">
          <ac:chgData name="Nguyên Hải" userId="57b96d64a1abb12e" providerId="LiveId" clId="{69900D9E-AD57-47C2-B1A0-9EEB494D7544}" dt="2025-01-07T17:55:25.481" v="2353" actId="478"/>
          <ac:grpSpMkLst>
            <pc:docMk/>
            <pc:sldMk cId="4085703174" sldId="294"/>
            <ac:grpSpMk id="3020" creationId="{F7502715-DC9C-B110-94FC-89B18E71972F}"/>
          </ac:grpSpMkLst>
        </pc:grpChg>
      </pc:sldChg>
      <pc:sldChg chg="del">
        <pc:chgData name="Nguyên Hải" userId="57b96d64a1abb12e" providerId="LiveId" clId="{69900D9E-AD57-47C2-B1A0-9EEB494D7544}" dt="2025-01-07T16:55:35.447" v="961" actId="47"/>
        <pc:sldMkLst>
          <pc:docMk/>
          <pc:sldMk cId="0" sldId="295"/>
        </pc:sldMkLst>
      </pc:sldChg>
      <pc:sldChg chg="addSp delSp modSp add mod modTransition">
        <pc:chgData name="Nguyên Hải" userId="57b96d64a1abb12e" providerId="LiveId" clId="{69900D9E-AD57-47C2-B1A0-9EEB494D7544}" dt="2025-01-07T18:23:41.785" v="3220"/>
        <pc:sldMkLst>
          <pc:docMk/>
          <pc:sldMk cId="3065310107" sldId="295"/>
        </pc:sldMkLst>
        <pc:spChg chg="add mod">
          <ac:chgData name="Nguyên Hải" userId="57b96d64a1abb12e" providerId="LiveId" clId="{69900D9E-AD57-47C2-B1A0-9EEB494D7544}" dt="2025-01-07T17:59:06.261" v="2408" actId="1076"/>
          <ac:spMkLst>
            <pc:docMk/>
            <pc:sldMk cId="3065310107" sldId="295"/>
            <ac:spMk id="4" creationId="{531D6217-F79F-F17E-BF37-980293A4FC19}"/>
          </ac:spMkLst>
        </pc:spChg>
        <pc:spChg chg="del">
          <ac:chgData name="Nguyên Hải" userId="57b96d64a1abb12e" providerId="LiveId" clId="{69900D9E-AD57-47C2-B1A0-9EEB494D7544}" dt="2025-01-07T17:57:55.642" v="2370" actId="478"/>
          <ac:spMkLst>
            <pc:docMk/>
            <pc:sldMk cId="3065310107" sldId="295"/>
            <ac:spMk id="15" creationId="{51C5BE7F-DB8D-1DFB-AE0C-66D17341B90F}"/>
          </ac:spMkLst>
        </pc:spChg>
        <pc:spChg chg="del">
          <ac:chgData name="Nguyên Hải" userId="57b96d64a1abb12e" providerId="LiveId" clId="{69900D9E-AD57-47C2-B1A0-9EEB494D7544}" dt="2025-01-07T17:57:55.642" v="2370" actId="478"/>
          <ac:spMkLst>
            <pc:docMk/>
            <pc:sldMk cId="3065310107" sldId="295"/>
            <ac:spMk id="32" creationId="{A6B62C6B-B239-302B-B7D4-95393EF0B3DC}"/>
          </ac:spMkLst>
        </pc:spChg>
        <pc:spChg chg="del">
          <ac:chgData name="Nguyên Hải" userId="57b96d64a1abb12e" providerId="LiveId" clId="{69900D9E-AD57-47C2-B1A0-9EEB494D7544}" dt="2025-01-07T17:58:01.034" v="2372" actId="478"/>
          <ac:spMkLst>
            <pc:docMk/>
            <pc:sldMk cId="3065310107" sldId="295"/>
            <ac:spMk id="3084" creationId="{2FB8043C-79C1-B489-F697-1A6B0D717623}"/>
          </ac:spMkLst>
        </pc:spChg>
        <pc:spChg chg="del">
          <ac:chgData name="Nguyên Hải" userId="57b96d64a1abb12e" providerId="LiveId" clId="{69900D9E-AD57-47C2-B1A0-9EEB494D7544}" dt="2025-01-07T17:57:55.642" v="2370" actId="478"/>
          <ac:spMkLst>
            <pc:docMk/>
            <pc:sldMk cId="3065310107" sldId="295"/>
            <ac:spMk id="3085" creationId="{B0E87095-7BDD-D8D7-A417-4D9D0127463C}"/>
          </ac:spMkLst>
        </pc:spChg>
        <pc:spChg chg="del">
          <ac:chgData name="Nguyên Hải" userId="57b96d64a1abb12e" providerId="LiveId" clId="{69900D9E-AD57-47C2-B1A0-9EEB494D7544}" dt="2025-01-07T17:57:59.146" v="2371" actId="478"/>
          <ac:spMkLst>
            <pc:docMk/>
            <pc:sldMk cId="3065310107" sldId="295"/>
            <ac:spMk id="3086" creationId="{41C634CB-068F-635C-F1BE-45892D07EAB0}"/>
          </ac:spMkLst>
        </pc:spChg>
        <pc:picChg chg="add mod">
          <ac:chgData name="Nguyên Hải" userId="57b96d64a1abb12e" providerId="LiveId" clId="{69900D9E-AD57-47C2-B1A0-9EEB494D7544}" dt="2025-01-07T17:58:56.595" v="2407" actId="1076"/>
          <ac:picMkLst>
            <pc:docMk/>
            <pc:sldMk cId="3065310107" sldId="295"/>
            <ac:picMk id="3" creationId="{C2B63E3C-72D5-9A85-EFBB-AD621673B8E0}"/>
          </ac:picMkLst>
        </pc:picChg>
      </pc:sldChg>
      <pc:sldChg chg="del">
        <pc:chgData name="Nguyên Hải" userId="57b96d64a1abb12e" providerId="LiveId" clId="{69900D9E-AD57-47C2-B1A0-9EEB494D7544}" dt="2025-01-07T16:55:22.763" v="958" actId="47"/>
        <pc:sldMkLst>
          <pc:docMk/>
          <pc:sldMk cId="0" sldId="296"/>
        </pc:sldMkLst>
      </pc:sldChg>
      <pc:sldChg chg="addSp delSp modSp add mod ord modTransition">
        <pc:chgData name="Nguyên Hải" userId="57b96d64a1abb12e" providerId="LiveId" clId="{69900D9E-AD57-47C2-B1A0-9EEB494D7544}" dt="2025-01-07T18:24:08.841" v="3226"/>
        <pc:sldMkLst>
          <pc:docMk/>
          <pc:sldMk cId="797738347" sldId="296"/>
        </pc:sldMkLst>
        <pc:spChg chg="mod">
          <ac:chgData name="Nguyên Hải" userId="57b96d64a1abb12e" providerId="LiveId" clId="{69900D9E-AD57-47C2-B1A0-9EEB494D7544}" dt="2025-01-07T18:05:49.664" v="2556"/>
          <ac:spMkLst>
            <pc:docMk/>
            <pc:sldMk cId="797738347" sldId="296"/>
            <ac:spMk id="3013" creationId="{F0C6C1AC-6DE9-3C7B-0D64-482164046D58}"/>
          </ac:spMkLst>
        </pc:spChg>
        <pc:picChg chg="del">
          <ac:chgData name="Nguyên Hải" userId="57b96d64a1abb12e" providerId="LiveId" clId="{69900D9E-AD57-47C2-B1A0-9EEB494D7544}" dt="2025-01-07T18:04:52.466" v="2550" actId="478"/>
          <ac:picMkLst>
            <pc:docMk/>
            <pc:sldMk cId="797738347" sldId="296"/>
            <ac:picMk id="3" creationId="{06CE0852-7A67-60EE-B538-A42B0507A469}"/>
          </ac:picMkLst>
        </pc:picChg>
        <pc:picChg chg="add mod">
          <ac:chgData name="Nguyên Hải" userId="57b96d64a1abb12e" providerId="LiveId" clId="{69900D9E-AD57-47C2-B1A0-9EEB494D7544}" dt="2025-01-07T18:05:25.179" v="2554" actId="14100"/>
          <ac:picMkLst>
            <pc:docMk/>
            <pc:sldMk cId="797738347" sldId="296"/>
            <ac:picMk id="5" creationId="{88DA8107-8DC5-AC3F-0F29-3C53BBAA2878}"/>
          </ac:picMkLst>
        </pc:picChg>
      </pc:sldChg>
      <pc:sldChg chg="del">
        <pc:chgData name="Nguyên Hải" userId="57b96d64a1abb12e" providerId="LiveId" clId="{69900D9E-AD57-47C2-B1A0-9EEB494D7544}" dt="2025-01-07T16:55:22.763" v="958" actId="47"/>
        <pc:sldMkLst>
          <pc:docMk/>
          <pc:sldMk cId="0" sldId="297"/>
        </pc:sldMkLst>
      </pc:sldChg>
      <pc:sldChg chg="modSp add mod ord modTransition">
        <pc:chgData name="Nguyên Hải" userId="57b96d64a1abb12e" providerId="LiveId" clId="{69900D9E-AD57-47C2-B1A0-9EEB494D7544}" dt="2025-01-07T18:24:03.946" v="3225"/>
        <pc:sldMkLst>
          <pc:docMk/>
          <pc:sldMk cId="907855054" sldId="297"/>
        </pc:sldMkLst>
        <pc:spChg chg="mod">
          <ac:chgData name="Nguyên Hải" userId="57b96d64a1abb12e" providerId="LiveId" clId="{69900D9E-AD57-47C2-B1A0-9EEB494D7544}" dt="2025-01-07T18:09:52.391" v="2561" actId="207"/>
          <ac:spMkLst>
            <pc:docMk/>
            <pc:sldMk cId="907855054" sldId="297"/>
            <ac:spMk id="15" creationId="{B647065B-6C4D-CF74-4341-14D0D36926F0}"/>
          </ac:spMkLst>
        </pc:spChg>
        <pc:spChg chg="mod">
          <ac:chgData name="Nguyên Hải" userId="57b96d64a1abb12e" providerId="LiveId" clId="{69900D9E-AD57-47C2-B1A0-9EEB494D7544}" dt="2025-01-07T18:09:54.680" v="2562" actId="207"/>
          <ac:spMkLst>
            <pc:docMk/>
            <pc:sldMk cId="907855054" sldId="297"/>
            <ac:spMk id="32" creationId="{64257C2B-DD4F-6C37-708D-5B62AC116D7A}"/>
          </ac:spMkLst>
        </pc:spChg>
        <pc:spChg chg="mod">
          <ac:chgData name="Nguyên Hải" userId="57b96d64a1abb12e" providerId="LiveId" clId="{69900D9E-AD57-47C2-B1A0-9EEB494D7544}" dt="2025-01-07T18:05:42.621" v="2555"/>
          <ac:spMkLst>
            <pc:docMk/>
            <pc:sldMk cId="907855054" sldId="297"/>
            <ac:spMk id="3013" creationId="{99F23059-8E01-1A37-81D8-72EDE491C319}"/>
          </ac:spMkLst>
        </pc:spChg>
        <pc:spChg chg="mod">
          <ac:chgData name="Nguyên Hải" userId="57b96d64a1abb12e" providerId="LiveId" clId="{69900D9E-AD57-47C2-B1A0-9EEB494D7544}" dt="2025-01-07T18:04:48.969" v="2549" actId="1076"/>
          <ac:spMkLst>
            <pc:docMk/>
            <pc:sldMk cId="907855054" sldId="297"/>
            <ac:spMk id="3084" creationId="{055E7BD3-BDF5-6B8A-7317-373324CE9D50}"/>
          </ac:spMkLst>
        </pc:spChg>
        <pc:spChg chg="mod">
          <ac:chgData name="Nguyên Hải" userId="57b96d64a1abb12e" providerId="LiveId" clId="{69900D9E-AD57-47C2-B1A0-9EEB494D7544}" dt="2025-01-07T18:04:48.969" v="2549" actId="1076"/>
          <ac:spMkLst>
            <pc:docMk/>
            <pc:sldMk cId="907855054" sldId="297"/>
            <ac:spMk id="3085" creationId="{87E88125-18D3-B015-17BD-EEB3AC0B3195}"/>
          </ac:spMkLst>
        </pc:spChg>
        <pc:spChg chg="mod">
          <ac:chgData name="Nguyên Hải" userId="57b96d64a1abb12e" providerId="LiveId" clId="{69900D9E-AD57-47C2-B1A0-9EEB494D7544}" dt="2025-01-07T18:04:48.969" v="2549" actId="1076"/>
          <ac:spMkLst>
            <pc:docMk/>
            <pc:sldMk cId="907855054" sldId="297"/>
            <ac:spMk id="3086" creationId="{F2ACC8C1-591E-FE0F-BA74-BD879D8D36F9}"/>
          </ac:spMkLst>
        </pc:spChg>
      </pc:sldChg>
      <pc:sldChg chg="del">
        <pc:chgData name="Nguyên Hải" userId="57b96d64a1abb12e" providerId="LiveId" clId="{69900D9E-AD57-47C2-B1A0-9EEB494D7544}" dt="2025-01-07T16:55:22.763" v="958" actId="47"/>
        <pc:sldMkLst>
          <pc:docMk/>
          <pc:sldMk cId="0" sldId="298"/>
        </pc:sldMkLst>
      </pc:sldChg>
      <pc:sldChg chg="modSp add mod ord modTransition">
        <pc:chgData name="Nguyên Hải" userId="57b96d64a1abb12e" providerId="LiveId" clId="{69900D9E-AD57-47C2-B1A0-9EEB494D7544}" dt="2025-01-07T18:24:36.532" v="3230"/>
        <pc:sldMkLst>
          <pc:docMk/>
          <pc:sldMk cId="3474367911" sldId="298"/>
        </pc:sldMkLst>
        <pc:spChg chg="mod">
          <ac:chgData name="Nguyên Hải" userId="57b96d64a1abb12e" providerId="LiveId" clId="{69900D9E-AD57-47C2-B1A0-9EEB494D7544}" dt="2025-01-07T18:20:31.216" v="3179"/>
          <ac:spMkLst>
            <pc:docMk/>
            <pc:sldMk cId="3474367911" sldId="298"/>
            <ac:spMk id="3588" creationId="{D57F42D8-1651-0167-BFE7-26B099B1D30F}"/>
          </ac:spMkLst>
        </pc:spChg>
        <pc:spChg chg="mod">
          <ac:chgData name="Nguyên Hải" userId="57b96d64a1abb12e" providerId="LiveId" clId="{69900D9E-AD57-47C2-B1A0-9EEB494D7544}" dt="2025-01-07T18:20:57.696" v="3184"/>
          <ac:spMkLst>
            <pc:docMk/>
            <pc:sldMk cId="3474367911" sldId="298"/>
            <ac:spMk id="3589" creationId="{548DCCAF-E680-C03A-E2F5-0A2333F531ED}"/>
          </ac:spMkLst>
        </pc:spChg>
        <pc:spChg chg="mod">
          <ac:chgData name="Nguyên Hải" userId="57b96d64a1abb12e" providerId="LiveId" clId="{69900D9E-AD57-47C2-B1A0-9EEB494D7544}" dt="2025-01-07T18:21:51.564" v="3196" actId="1076"/>
          <ac:spMkLst>
            <pc:docMk/>
            <pc:sldMk cId="3474367911" sldId="298"/>
            <ac:spMk id="3591" creationId="{26F33AF9-90D1-14C7-2C48-565846D41D4F}"/>
          </ac:spMkLst>
        </pc:spChg>
        <pc:spChg chg="mod">
          <ac:chgData name="Nguyên Hải" userId="57b96d64a1abb12e" providerId="LiveId" clId="{69900D9E-AD57-47C2-B1A0-9EEB494D7544}" dt="2025-01-07T18:21:10.729" v="3187"/>
          <ac:spMkLst>
            <pc:docMk/>
            <pc:sldMk cId="3474367911" sldId="298"/>
            <ac:spMk id="3592" creationId="{2DE49C33-2641-E3DE-0721-30D7E9C056B3}"/>
          </ac:spMkLst>
        </pc:spChg>
        <pc:spChg chg="mod">
          <ac:chgData name="Nguyên Hải" userId="57b96d64a1abb12e" providerId="LiveId" clId="{69900D9E-AD57-47C2-B1A0-9EEB494D7544}" dt="2025-01-07T18:22:11.917" v="3204" actId="1076"/>
          <ac:spMkLst>
            <pc:docMk/>
            <pc:sldMk cId="3474367911" sldId="298"/>
            <ac:spMk id="3594" creationId="{3499A892-BD65-E61E-C6AD-2418BFDB9EDF}"/>
          </ac:spMkLst>
        </pc:spChg>
        <pc:spChg chg="mod">
          <ac:chgData name="Nguyên Hải" userId="57b96d64a1abb12e" providerId="LiveId" clId="{69900D9E-AD57-47C2-B1A0-9EEB494D7544}" dt="2025-01-07T18:21:28.031" v="3193" actId="1076"/>
          <ac:spMkLst>
            <pc:docMk/>
            <pc:sldMk cId="3474367911" sldId="298"/>
            <ac:spMk id="3597" creationId="{F7CA531B-B7BB-03FA-442F-6D3461160D44}"/>
          </ac:spMkLst>
        </pc:spChg>
      </pc:sldChg>
      <pc:sldChg chg="del">
        <pc:chgData name="Nguyên Hải" userId="57b96d64a1abb12e" providerId="LiveId" clId="{69900D9E-AD57-47C2-B1A0-9EEB494D7544}" dt="2025-01-07T16:55:22.763" v="958" actId="47"/>
        <pc:sldMkLst>
          <pc:docMk/>
          <pc:sldMk cId="0" sldId="299"/>
        </pc:sldMkLst>
      </pc:sldChg>
      <pc:sldChg chg="add">
        <pc:chgData name="Nguyên Hải" userId="57b96d64a1abb12e" providerId="LiveId" clId="{69900D9E-AD57-47C2-B1A0-9EEB494D7544}" dt="2025-01-07T18:33:39.045" v="3244" actId="2890"/>
        <pc:sldMkLst>
          <pc:docMk/>
          <pc:sldMk cId="3105233968" sldId="299"/>
        </pc:sldMkLst>
      </pc:sldChg>
      <pc:sldChg chg="add del">
        <pc:chgData name="Nguyên Hải" userId="57b96d64a1abb12e" providerId="LiveId" clId="{69900D9E-AD57-47C2-B1A0-9EEB494D7544}" dt="2025-01-07T18:33:36.325" v="3243" actId="2696"/>
        <pc:sldMkLst>
          <pc:docMk/>
          <pc:sldMk cId="3547697697" sldId="299"/>
        </pc:sldMkLst>
      </pc:sldChg>
      <pc:sldChg chg="del">
        <pc:chgData name="Nguyên Hải" userId="57b96d64a1abb12e" providerId="LiveId" clId="{69900D9E-AD57-47C2-B1A0-9EEB494D7544}" dt="2025-01-07T16:55:22.763" v="958" actId="47"/>
        <pc:sldMkLst>
          <pc:docMk/>
          <pc:sldMk cId="0" sldId="300"/>
        </pc:sldMkLst>
      </pc:sldChg>
      <pc:sldChg chg="del">
        <pc:chgData name="Nguyên Hải" userId="57b96d64a1abb12e" providerId="LiveId" clId="{69900D9E-AD57-47C2-B1A0-9EEB494D7544}" dt="2025-01-07T16:55:22.763" v="958" actId="47"/>
        <pc:sldMkLst>
          <pc:docMk/>
          <pc:sldMk cId="0" sldId="301"/>
        </pc:sldMkLst>
      </pc:sldChg>
      <pc:sldChg chg="del">
        <pc:chgData name="Nguyên Hải" userId="57b96d64a1abb12e" providerId="LiveId" clId="{69900D9E-AD57-47C2-B1A0-9EEB494D7544}" dt="2025-01-07T16:55:22.763" v="958" actId="47"/>
        <pc:sldMkLst>
          <pc:docMk/>
          <pc:sldMk cId="0" sldId="302"/>
        </pc:sldMkLst>
      </pc:sldChg>
      <pc:sldChg chg="del">
        <pc:chgData name="Nguyên Hải" userId="57b96d64a1abb12e" providerId="LiveId" clId="{69900D9E-AD57-47C2-B1A0-9EEB494D7544}" dt="2025-01-07T16:55:22.763" v="958" actId="47"/>
        <pc:sldMkLst>
          <pc:docMk/>
          <pc:sldMk cId="0" sldId="303"/>
        </pc:sldMkLst>
      </pc:sldChg>
      <pc:sldChg chg="del">
        <pc:chgData name="Nguyên Hải" userId="57b96d64a1abb12e" providerId="LiveId" clId="{69900D9E-AD57-47C2-B1A0-9EEB494D7544}" dt="2025-01-07T16:55:22.763" v="958" actId="47"/>
        <pc:sldMkLst>
          <pc:docMk/>
          <pc:sldMk cId="0" sldId="304"/>
        </pc:sldMkLst>
      </pc:sldChg>
      <pc:sldChg chg="del">
        <pc:chgData name="Nguyên Hải" userId="57b96d64a1abb12e" providerId="LiveId" clId="{69900D9E-AD57-47C2-B1A0-9EEB494D7544}" dt="2025-01-07T16:55:22.763" v="958" actId="47"/>
        <pc:sldMkLst>
          <pc:docMk/>
          <pc:sldMk cId="0" sldId="305"/>
        </pc:sldMkLst>
      </pc:sldChg>
      <pc:sldChg chg="del">
        <pc:chgData name="Nguyên Hải" userId="57b96d64a1abb12e" providerId="LiveId" clId="{69900D9E-AD57-47C2-B1A0-9EEB494D7544}" dt="2025-01-07T16:55:22.763" v="958" actId="47"/>
        <pc:sldMkLst>
          <pc:docMk/>
          <pc:sldMk cId="0" sldId="306"/>
        </pc:sldMkLst>
      </pc:sldChg>
      <pc:sldChg chg="del">
        <pc:chgData name="Nguyên Hải" userId="57b96d64a1abb12e" providerId="LiveId" clId="{69900D9E-AD57-47C2-B1A0-9EEB494D7544}" dt="2025-01-07T16:55:22.763" v="958" actId="47"/>
        <pc:sldMkLst>
          <pc:docMk/>
          <pc:sldMk cId="0" sldId="307"/>
        </pc:sldMkLst>
      </pc:sldChg>
      <pc:sldChg chg="del">
        <pc:chgData name="Nguyên Hải" userId="57b96d64a1abb12e" providerId="LiveId" clId="{69900D9E-AD57-47C2-B1A0-9EEB494D7544}" dt="2025-01-07T16:55:22.763" v="958" actId="47"/>
        <pc:sldMkLst>
          <pc:docMk/>
          <pc:sldMk cId="0" sldId="308"/>
        </pc:sldMkLst>
      </pc:sldChg>
      <pc:sldChg chg="del">
        <pc:chgData name="Nguyên Hải" userId="57b96d64a1abb12e" providerId="LiveId" clId="{69900D9E-AD57-47C2-B1A0-9EEB494D7544}" dt="2025-01-07T16:55:07.987" v="957" actId="47"/>
        <pc:sldMkLst>
          <pc:docMk/>
          <pc:sldMk cId="0" sldId="309"/>
        </pc:sldMkLst>
      </pc:sldChg>
      <pc:sldChg chg="del">
        <pc:chgData name="Nguyên Hải" userId="57b96d64a1abb12e" providerId="LiveId" clId="{69900D9E-AD57-47C2-B1A0-9EEB494D7544}" dt="2025-01-07T16:55:07.171" v="956" actId="47"/>
        <pc:sldMkLst>
          <pc:docMk/>
          <pc:sldMk cId="0" sldId="310"/>
        </pc:sldMkLst>
      </pc:sldChg>
      <pc:sldChg chg="del">
        <pc:chgData name="Nguyên Hải" userId="57b96d64a1abb12e" providerId="LiveId" clId="{69900D9E-AD57-47C2-B1A0-9EEB494D7544}" dt="2025-01-07T16:55:22.763" v="958" actId="47"/>
        <pc:sldMkLst>
          <pc:docMk/>
          <pc:sldMk cId="0" sldId="311"/>
        </pc:sldMkLst>
      </pc:sldChg>
      <pc:sldChg chg="del">
        <pc:chgData name="Nguyên Hải" userId="57b96d64a1abb12e" providerId="LiveId" clId="{69900D9E-AD57-47C2-B1A0-9EEB494D7544}" dt="2025-01-07T16:55:22.763" v="958" actId="47"/>
        <pc:sldMkLst>
          <pc:docMk/>
          <pc:sldMk cId="0" sldId="312"/>
        </pc:sldMkLst>
      </pc:sldChg>
      <pc:sldChg chg="del">
        <pc:chgData name="Nguyên Hải" userId="57b96d64a1abb12e" providerId="LiveId" clId="{69900D9E-AD57-47C2-B1A0-9EEB494D7544}" dt="2025-01-07T16:55:22.763" v="958" actId="47"/>
        <pc:sldMkLst>
          <pc:docMk/>
          <pc:sldMk cId="0" sldId="313"/>
        </pc:sldMkLst>
      </pc:sldChg>
      <pc:sldMasterChg chg="addSldLayout delSldLayout">
        <pc:chgData name="Nguyên Hải" userId="57b96d64a1abb12e" providerId="LiveId" clId="{69900D9E-AD57-47C2-B1A0-9EEB494D7544}" dt="2025-01-07T18:20:18.124" v="3167" actId="47"/>
        <pc:sldMasterMkLst>
          <pc:docMk/>
          <pc:sldMasterMk cId="0" sldId="2147483678"/>
        </pc:sldMasterMkLst>
        <pc:sldLayoutChg chg="del">
          <pc:chgData name="Nguyên Hải" userId="57b96d64a1abb12e" providerId="LiveId" clId="{69900D9E-AD57-47C2-B1A0-9EEB494D7544}" dt="2025-01-07T16:24:30.148" v="0" actId="2696"/>
          <pc:sldLayoutMkLst>
            <pc:docMk/>
            <pc:sldMasterMk cId="0" sldId="2147483678"/>
            <pc:sldLayoutMk cId="0" sldId="2147483650"/>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53"/>
          </pc:sldLayoutMkLst>
        </pc:sldLayoutChg>
        <pc:sldLayoutChg chg="add del">
          <pc:chgData name="Nguyên Hải" userId="57b96d64a1abb12e" providerId="LiveId" clId="{69900D9E-AD57-47C2-B1A0-9EEB494D7544}" dt="2025-01-07T16:58:46.920" v="1126" actId="47"/>
          <pc:sldLayoutMkLst>
            <pc:docMk/>
            <pc:sldMasterMk cId="0" sldId="2147483678"/>
            <pc:sldLayoutMk cId="0" sldId="2147483654"/>
          </pc:sldLayoutMkLst>
        </pc:sldLayoutChg>
        <pc:sldLayoutChg chg="del">
          <pc:chgData name="Nguyên Hải" userId="57b96d64a1abb12e" providerId="LiveId" clId="{69900D9E-AD57-47C2-B1A0-9EEB494D7544}" dt="2025-01-07T16:33:40.228" v="459" actId="2696"/>
          <pc:sldLayoutMkLst>
            <pc:docMk/>
            <pc:sldMasterMk cId="0" sldId="2147483678"/>
            <pc:sldLayoutMk cId="0" sldId="2147483655"/>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56"/>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57"/>
          </pc:sldLayoutMkLst>
        </pc:sldLayoutChg>
        <pc:sldLayoutChg chg="del">
          <pc:chgData name="Nguyên Hải" userId="57b96d64a1abb12e" providerId="LiveId" clId="{69900D9E-AD57-47C2-B1A0-9EEB494D7544}" dt="2025-01-07T18:16:11.577" v="3068" actId="2696"/>
          <pc:sldLayoutMkLst>
            <pc:docMk/>
            <pc:sldMasterMk cId="0" sldId="2147483678"/>
            <pc:sldLayoutMk cId="0" sldId="2147483660"/>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64"/>
          </pc:sldLayoutMkLst>
        </pc:sldLayoutChg>
        <pc:sldLayoutChg chg="del">
          <pc:chgData name="Nguyên Hải" userId="57b96d64a1abb12e" providerId="LiveId" clId="{69900D9E-AD57-47C2-B1A0-9EEB494D7544}" dt="2025-01-07T18:09:11.824" v="2558" actId="2696"/>
          <pc:sldLayoutMkLst>
            <pc:docMk/>
            <pc:sldMasterMk cId="0" sldId="2147483678"/>
            <pc:sldLayoutMk cId="0" sldId="2147483665"/>
          </pc:sldLayoutMkLst>
        </pc:sldLayoutChg>
        <pc:sldLayoutChg chg="del">
          <pc:chgData name="Nguyên Hải" userId="57b96d64a1abb12e" providerId="LiveId" clId="{69900D9E-AD57-47C2-B1A0-9EEB494D7544}" dt="2025-01-07T16:55:35.447" v="961" actId="47"/>
          <pc:sldLayoutMkLst>
            <pc:docMk/>
            <pc:sldMasterMk cId="0" sldId="2147483678"/>
            <pc:sldLayoutMk cId="0" sldId="2147483666"/>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68"/>
          </pc:sldLayoutMkLst>
        </pc:sldLayoutChg>
        <pc:sldLayoutChg chg="del">
          <pc:chgData name="Nguyên Hải" userId="57b96d64a1abb12e" providerId="LiveId" clId="{69900D9E-AD57-47C2-B1A0-9EEB494D7544}" dt="2025-01-07T18:20:18.124" v="3167" actId="47"/>
          <pc:sldLayoutMkLst>
            <pc:docMk/>
            <pc:sldMasterMk cId="0" sldId="2147483678"/>
            <pc:sldLayoutMk cId="0" sldId="2147483671"/>
          </pc:sldLayoutMkLst>
        </pc:sldLayoutChg>
        <pc:sldLayoutChg chg="del">
          <pc:chgData name="Nguyên Hải" userId="57b96d64a1abb12e" providerId="LiveId" clId="{69900D9E-AD57-47C2-B1A0-9EEB494D7544}" dt="2025-01-07T16:55:40.586" v="962" actId="47"/>
          <pc:sldLayoutMkLst>
            <pc:docMk/>
            <pc:sldMasterMk cId="0" sldId="2147483678"/>
            <pc:sldLayoutMk cId="0" sldId="2147483672"/>
          </pc:sldLayoutMkLst>
        </pc:sldLayoutChg>
        <pc:sldLayoutChg chg="del">
          <pc:chgData name="Nguyên Hải" userId="57b96d64a1abb12e" providerId="LiveId" clId="{69900D9E-AD57-47C2-B1A0-9EEB494D7544}" dt="2025-01-07T17:01:03.687" v="1211" actId="47"/>
          <pc:sldLayoutMkLst>
            <pc:docMk/>
            <pc:sldMasterMk cId="0" sldId="2147483678"/>
            <pc:sldLayoutMk cId="0" sldId="2147483673"/>
          </pc:sldLayoutMkLst>
        </pc:sldLayoutChg>
      </pc:sldMasterChg>
      <pc:sldMasterChg chg="del delSldLayout">
        <pc:chgData name="Nguyên Hải" userId="57b96d64a1abb12e" providerId="LiveId" clId="{69900D9E-AD57-47C2-B1A0-9EEB494D7544}" dt="2025-01-07T16:55:22.763" v="958" actId="47"/>
        <pc:sldMasterMkLst>
          <pc:docMk/>
          <pc:sldMasterMk cId="0" sldId="2147483679"/>
        </pc:sldMasterMkLst>
        <pc:sldLayoutChg chg="del">
          <pc:chgData name="Nguyên Hải" userId="57b96d64a1abb12e" providerId="LiveId" clId="{69900D9E-AD57-47C2-B1A0-9EEB494D7544}" dt="2025-01-07T16:55:22.763" v="958" actId="47"/>
          <pc:sldLayoutMkLst>
            <pc:docMk/>
            <pc:sldMasterMk cId="0" sldId="2147483679"/>
            <pc:sldLayoutMk cId="0" sldId="2147483676"/>
          </pc:sldLayoutMkLst>
        </pc:sldLayoutChg>
        <pc:sldLayoutChg chg="del">
          <pc:chgData name="Nguyên Hải" userId="57b96d64a1abb12e" providerId="LiveId" clId="{69900D9E-AD57-47C2-B1A0-9EEB494D7544}" dt="2025-01-07T16:55:22.763" v="958" actId="47"/>
          <pc:sldLayoutMkLst>
            <pc:docMk/>
            <pc:sldMasterMk cId="0" sldId="2147483679"/>
            <pc:sldLayoutMk cId="0"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5"/>
        <p:cNvGrpSpPr/>
        <p:nvPr/>
      </p:nvGrpSpPr>
      <p:grpSpPr>
        <a:xfrm>
          <a:off x="0" y="0"/>
          <a:ext cx="0" cy="0"/>
          <a:chOff x="0" y="0"/>
          <a:chExt cx="0" cy="0"/>
        </a:xfrm>
      </p:grpSpPr>
      <p:sp>
        <p:nvSpPr>
          <p:cNvPr id="2656" name="Google Shape;26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7" name="Google Shape;26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22D57E0F-90E0-2EF9-BD51-365BB00F94F1}"/>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947AA525-7EA5-0687-0017-62D1D7903B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43629456-74C1-8BA3-08C4-1271BB8A20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2918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6563D4DD-78DE-8721-4728-DAC80303EEE1}"/>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40A9ADD2-5214-5DB0-A31B-8D3AFC96DC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9BD0F0C1-D803-704D-D9E5-28B8C5AD66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021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9AE0B4DE-FDD1-B3AC-0D94-9D5E58CC5496}"/>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15F299AF-DB45-2ADC-D2A0-0FEB944924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16A74A43-AF18-4A9F-2E02-739D65CD55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8819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7828E11B-F2C1-1760-DB66-FF4352137EDC}"/>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D1E58C18-E2D0-77BB-B81C-BF528FE93B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EFF900F6-CCD3-F179-BEF2-F66503BFA9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012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3A4F416A-37A8-AC7F-D8B9-A75634CE74D3}"/>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DEA55299-08CB-7C8D-9F53-BC25EF5D08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3367F6DC-A9D5-3136-0E61-0087C9327C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3035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80214481-5E96-D546-B705-B428F2004584}"/>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73E13A1B-E07E-00EF-8358-07126F0483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8A4A2432-BC3B-B007-1DAE-0B2FC0CE10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762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2"/>
        <p:cNvGrpSpPr/>
        <p:nvPr/>
      </p:nvGrpSpPr>
      <p:grpSpPr>
        <a:xfrm>
          <a:off x="0" y="0"/>
          <a:ext cx="0" cy="0"/>
          <a:chOff x="0" y="0"/>
          <a:chExt cx="0" cy="0"/>
        </a:xfrm>
      </p:grpSpPr>
      <p:sp>
        <p:nvSpPr>
          <p:cNvPr id="3513" name="Google Shape;3513;gedfa3e31c0_2_20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4" name="Google Shape;3514;gedfa3e31c0_2_20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a:extLst>
            <a:ext uri="{FF2B5EF4-FFF2-40B4-BE49-F238E27FC236}">
              <a16:creationId xmlns:a16="http://schemas.microsoft.com/office/drawing/2014/main" id="{4C1ADC97-D772-D789-28CA-872B8508F0A8}"/>
            </a:ext>
          </a:extLst>
        </p:cNvPr>
        <p:cNvGrpSpPr/>
        <p:nvPr/>
      </p:nvGrpSpPr>
      <p:grpSpPr>
        <a:xfrm>
          <a:off x="0" y="0"/>
          <a:ext cx="0" cy="0"/>
          <a:chOff x="0" y="0"/>
          <a:chExt cx="0" cy="0"/>
        </a:xfrm>
      </p:grpSpPr>
      <p:sp>
        <p:nvSpPr>
          <p:cNvPr id="3007" name="Google Shape;3007;gedfa3e31c0_2_20153:notes">
            <a:extLst>
              <a:ext uri="{FF2B5EF4-FFF2-40B4-BE49-F238E27FC236}">
                <a16:creationId xmlns:a16="http://schemas.microsoft.com/office/drawing/2014/main" id="{D42E5C97-0AFD-3714-3243-74C96D351A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a:extLst>
              <a:ext uri="{FF2B5EF4-FFF2-40B4-BE49-F238E27FC236}">
                <a16:creationId xmlns:a16="http://schemas.microsoft.com/office/drawing/2014/main" id="{3DD8F4BF-D96E-EE47-17D8-E397ACB43E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111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6">
          <a:extLst>
            <a:ext uri="{FF2B5EF4-FFF2-40B4-BE49-F238E27FC236}">
              <a16:creationId xmlns:a16="http://schemas.microsoft.com/office/drawing/2014/main" id="{DF73B9FF-32B9-D5E7-787A-CDBEC08A0103}"/>
            </a:ext>
          </a:extLst>
        </p:cNvPr>
        <p:cNvGrpSpPr/>
        <p:nvPr/>
      </p:nvGrpSpPr>
      <p:grpSpPr>
        <a:xfrm>
          <a:off x="0" y="0"/>
          <a:ext cx="0" cy="0"/>
          <a:chOff x="0" y="0"/>
          <a:chExt cx="0" cy="0"/>
        </a:xfrm>
      </p:grpSpPr>
      <p:sp>
        <p:nvSpPr>
          <p:cNvPr id="3007" name="Google Shape;3007;gedfa3e31c0_2_20153:notes">
            <a:extLst>
              <a:ext uri="{FF2B5EF4-FFF2-40B4-BE49-F238E27FC236}">
                <a16:creationId xmlns:a16="http://schemas.microsoft.com/office/drawing/2014/main" id="{36644919-E44B-3D49-15CA-3C199B80B6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8" name="Google Shape;3008;gedfa3e31c0_2_20153:notes">
            <a:extLst>
              <a:ext uri="{FF2B5EF4-FFF2-40B4-BE49-F238E27FC236}">
                <a16:creationId xmlns:a16="http://schemas.microsoft.com/office/drawing/2014/main" id="{1B9F9698-DDCD-9C55-45A8-F670A8EEEB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9113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edfa3e31c0_2_20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edfa3e31c0_2_20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3"/>
        <p:cNvGrpSpPr/>
        <p:nvPr/>
      </p:nvGrpSpPr>
      <p:grpSpPr>
        <a:xfrm>
          <a:off x="0" y="0"/>
          <a:ext cx="0" cy="0"/>
          <a:chOff x="0" y="0"/>
          <a:chExt cx="0" cy="0"/>
        </a:xfrm>
      </p:grpSpPr>
      <p:sp>
        <p:nvSpPr>
          <p:cNvPr id="2734" name="Google Shape;2734;gf11272de0f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5" name="Google Shape;2735;gf11272de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a:extLst>
            <a:ext uri="{FF2B5EF4-FFF2-40B4-BE49-F238E27FC236}">
              <a16:creationId xmlns:a16="http://schemas.microsoft.com/office/drawing/2014/main" id="{CDCF4804-5C1D-38F5-8008-E8D5E0EDB6D7}"/>
            </a:ext>
          </a:extLst>
        </p:cNvPr>
        <p:cNvGrpSpPr/>
        <p:nvPr/>
      </p:nvGrpSpPr>
      <p:grpSpPr>
        <a:xfrm>
          <a:off x="0" y="0"/>
          <a:ext cx="0" cy="0"/>
          <a:chOff x="0" y="0"/>
          <a:chExt cx="0" cy="0"/>
        </a:xfrm>
      </p:grpSpPr>
      <p:sp>
        <p:nvSpPr>
          <p:cNvPr id="3919" name="Google Shape;3919;gedfa3e31c0_2_20884:notes">
            <a:extLst>
              <a:ext uri="{FF2B5EF4-FFF2-40B4-BE49-F238E27FC236}">
                <a16:creationId xmlns:a16="http://schemas.microsoft.com/office/drawing/2014/main" id="{C3584ECE-C28E-776B-52FB-40A2956B0A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edfa3e31c0_2_20884:notes">
            <a:extLst>
              <a:ext uri="{FF2B5EF4-FFF2-40B4-BE49-F238E27FC236}">
                <a16:creationId xmlns:a16="http://schemas.microsoft.com/office/drawing/2014/main" id="{EA16EB4D-A805-81A0-738E-B3E2F1E7C0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28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a:extLst>
            <a:ext uri="{FF2B5EF4-FFF2-40B4-BE49-F238E27FC236}">
              <a16:creationId xmlns:a16="http://schemas.microsoft.com/office/drawing/2014/main" id="{18C9CA94-54F2-4E4B-8D73-E70B49F77163}"/>
            </a:ext>
          </a:extLst>
        </p:cNvPr>
        <p:cNvGrpSpPr/>
        <p:nvPr/>
      </p:nvGrpSpPr>
      <p:grpSpPr>
        <a:xfrm>
          <a:off x="0" y="0"/>
          <a:ext cx="0" cy="0"/>
          <a:chOff x="0" y="0"/>
          <a:chExt cx="0" cy="0"/>
        </a:xfrm>
      </p:grpSpPr>
      <p:sp>
        <p:nvSpPr>
          <p:cNvPr id="3919" name="Google Shape;3919;gedfa3e31c0_2_20884:notes">
            <a:extLst>
              <a:ext uri="{FF2B5EF4-FFF2-40B4-BE49-F238E27FC236}">
                <a16:creationId xmlns:a16="http://schemas.microsoft.com/office/drawing/2014/main" id="{27D9EB60-F950-D6B8-E5F1-7CE2DEFAB7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edfa3e31c0_2_20884:notes">
            <a:extLst>
              <a:ext uri="{FF2B5EF4-FFF2-40B4-BE49-F238E27FC236}">
                <a16:creationId xmlns:a16="http://schemas.microsoft.com/office/drawing/2014/main" id="{14E8C14A-1F8E-7769-EF6C-59AFEE3279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8038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a:extLst>
            <a:ext uri="{FF2B5EF4-FFF2-40B4-BE49-F238E27FC236}">
              <a16:creationId xmlns:a16="http://schemas.microsoft.com/office/drawing/2014/main" id="{D7CDBD0C-EBB0-FAEE-7C93-705C5BF1938D}"/>
            </a:ext>
          </a:extLst>
        </p:cNvPr>
        <p:cNvGrpSpPr/>
        <p:nvPr/>
      </p:nvGrpSpPr>
      <p:grpSpPr>
        <a:xfrm>
          <a:off x="0" y="0"/>
          <a:ext cx="0" cy="0"/>
          <a:chOff x="0" y="0"/>
          <a:chExt cx="0" cy="0"/>
        </a:xfrm>
      </p:grpSpPr>
      <p:sp>
        <p:nvSpPr>
          <p:cNvPr id="3919" name="Google Shape;3919;gedfa3e31c0_2_20884:notes">
            <a:extLst>
              <a:ext uri="{FF2B5EF4-FFF2-40B4-BE49-F238E27FC236}">
                <a16:creationId xmlns:a16="http://schemas.microsoft.com/office/drawing/2014/main" id="{365688A1-A8E9-38CE-E152-ACD4237317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edfa3e31c0_2_20884:notes">
            <a:extLst>
              <a:ext uri="{FF2B5EF4-FFF2-40B4-BE49-F238E27FC236}">
                <a16:creationId xmlns:a16="http://schemas.microsoft.com/office/drawing/2014/main" id="{81659B77-55E1-26BC-64F0-E05DB1FE43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054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5"/>
        <p:cNvGrpSpPr/>
        <p:nvPr/>
      </p:nvGrpSpPr>
      <p:grpSpPr>
        <a:xfrm>
          <a:off x="0" y="0"/>
          <a:ext cx="0" cy="0"/>
          <a:chOff x="0" y="0"/>
          <a:chExt cx="0" cy="0"/>
        </a:xfrm>
      </p:grpSpPr>
      <p:sp>
        <p:nvSpPr>
          <p:cNvPr id="3696" name="Google Shape;3696;gedfa3e31c0_2_19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7" name="Google Shape;3697;gedfa3e31c0_2_19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p:cNvGrpSpPr/>
        <p:nvPr/>
      </p:nvGrpSpPr>
      <p:grpSpPr>
        <a:xfrm>
          <a:off x="0" y="0"/>
          <a:ext cx="0" cy="0"/>
          <a:chOff x="0" y="0"/>
          <a:chExt cx="0" cy="0"/>
        </a:xfrm>
      </p:grpSpPr>
      <p:sp>
        <p:nvSpPr>
          <p:cNvPr id="3155" name="Google Shape;3155;gedfa3e31c0_2_19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p:cNvGrpSpPr/>
        <p:nvPr/>
      </p:nvGrpSpPr>
      <p:grpSpPr>
        <a:xfrm>
          <a:off x="0" y="0"/>
          <a:ext cx="0" cy="0"/>
          <a:chOff x="0" y="0"/>
          <a:chExt cx="0" cy="0"/>
        </a:xfrm>
      </p:grpSpPr>
      <p:sp>
        <p:nvSpPr>
          <p:cNvPr id="2981" name="Google Shape;2981;gf11272de0f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a:extLst>
            <a:ext uri="{FF2B5EF4-FFF2-40B4-BE49-F238E27FC236}">
              <a16:creationId xmlns:a16="http://schemas.microsoft.com/office/drawing/2014/main" id="{286D3846-21C8-3C74-CADF-F4A6FA7108CD}"/>
            </a:ext>
          </a:extLst>
        </p:cNvPr>
        <p:cNvGrpSpPr/>
        <p:nvPr/>
      </p:nvGrpSpPr>
      <p:grpSpPr>
        <a:xfrm>
          <a:off x="0" y="0"/>
          <a:ext cx="0" cy="0"/>
          <a:chOff x="0" y="0"/>
          <a:chExt cx="0" cy="0"/>
        </a:xfrm>
      </p:grpSpPr>
      <p:sp>
        <p:nvSpPr>
          <p:cNvPr id="2981" name="Google Shape;2981;gf11272de0f_0_80:notes">
            <a:extLst>
              <a:ext uri="{FF2B5EF4-FFF2-40B4-BE49-F238E27FC236}">
                <a16:creationId xmlns:a16="http://schemas.microsoft.com/office/drawing/2014/main" id="{9BCBED35-8389-FEBB-52A7-77E4544C92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a:extLst>
              <a:ext uri="{FF2B5EF4-FFF2-40B4-BE49-F238E27FC236}">
                <a16:creationId xmlns:a16="http://schemas.microsoft.com/office/drawing/2014/main" id="{494F0E18-C9BE-A043-A4C2-B28E17E9D9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433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p:cNvGrpSpPr/>
        <p:nvPr/>
      </p:nvGrpSpPr>
      <p:grpSpPr>
        <a:xfrm>
          <a:off x="0" y="0"/>
          <a:ext cx="0" cy="0"/>
          <a:chOff x="0" y="0"/>
          <a:chExt cx="0" cy="0"/>
        </a:xfrm>
      </p:grpSpPr>
      <p:sp>
        <p:nvSpPr>
          <p:cNvPr id="3746" name="Google Shape;3746;gedfa3e31c0_2_208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5">
          <a:extLst>
            <a:ext uri="{FF2B5EF4-FFF2-40B4-BE49-F238E27FC236}">
              <a16:creationId xmlns:a16="http://schemas.microsoft.com/office/drawing/2014/main" id="{D3638D65-7612-3C0C-8F68-6EA2F4603229}"/>
            </a:ext>
          </a:extLst>
        </p:cNvPr>
        <p:cNvGrpSpPr/>
        <p:nvPr/>
      </p:nvGrpSpPr>
      <p:grpSpPr>
        <a:xfrm>
          <a:off x="0" y="0"/>
          <a:ext cx="0" cy="0"/>
          <a:chOff x="0" y="0"/>
          <a:chExt cx="0" cy="0"/>
        </a:xfrm>
      </p:grpSpPr>
      <p:sp>
        <p:nvSpPr>
          <p:cNvPr id="3746" name="Google Shape;3746;gedfa3e31c0_2_20872:notes">
            <a:extLst>
              <a:ext uri="{FF2B5EF4-FFF2-40B4-BE49-F238E27FC236}">
                <a16:creationId xmlns:a16="http://schemas.microsoft.com/office/drawing/2014/main" id="{E2F53DF9-3D73-3B89-A3DC-DA3F381CD0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7" name="Google Shape;3747;gedfa3e31c0_2_20872:notes">
            <a:extLst>
              <a:ext uri="{FF2B5EF4-FFF2-40B4-BE49-F238E27FC236}">
                <a16:creationId xmlns:a16="http://schemas.microsoft.com/office/drawing/2014/main" id="{BA56989A-C53C-30E3-FADE-30049E1519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842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4">
          <a:extLst>
            <a:ext uri="{FF2B5EF4-FFF2-40B4-BE49-F238E27FC236}">
              <a16:creationId xmlns:a16="http://schemas.microsoft.com/office/drawing/2014/main" id="{25288F68-5AAC-C981-B10D-792C4CC8734E}"/>
            </a:ext>
          </a:extLst>
        </p:cNvPr>
        <p:cNvGrpSpPr/>
        <p:nvPr/>
      </p:nvGrpSpPr>
      <p:grpSpPr>
        <a:xfrm>
          <a:off x="0" y="0"/>
          <a:ext cx="0" cy="0"/>
          <a:chOff x="0" y="0"/>
          <a:chExt cx="0" cy="0"/>
        </a:xfrm>
      </p:grpSpPr>
      <p:sp>
        <p:nvSpPr>
          <p:cNvPr id="3155" name="Google Shape;3155;gedfa3e31c0_2_19636:notes">
            <a:extLst>
              <a:ext uri="{FF2B5EF4-FFF2-40B4-BE49-F238E27FC236}">
                <a16:creationId xmlns:a16="http://schemas.microsoft.com/office/drawing/2014/main" id="{9280B356-DD0F-BAAF-1757-BEEAABF380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6" name="Google Shape;3156;gedfa3e31c0_2_19636:notes">
            <a:extLst>
              <a:ext uri="{FF2B5EF4-FFF2-40B4-BE49-F238E27FC236}">
                <a16:creationId xmlns:a16="http://schemas.microsoft.com/office/drawing/2014/main" id="{C550FAF2-D161-0FBC-C369-A1C9A20AE3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552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0">
          <a:extLst>
            <a:ext uri="{FF2B5EF4-FFF2-40B4-BE49-F238E27FC236}">
              <a16:creationId xmlns:a16="http://schemas.microsoft.com/office/drawing/2014/main" id="{1DFEC4D4-C1BC-BEAD-66CC-5E4723EEA7A5}"/>
            </a:ext>
          </a:extLst>
        </p:cNvPr>
        <p:cNvGrpSpPr/>
        <p:nvPr/>
      </p:nvGrpSpPr>
      <p:grpSpPr>
        <a:xfrm>
          <a:off x="0" y="0"/>
          <a:ext cx="0" cy="0"/>
          <a:chOff x="0" y="0"/>
          <a:chExt cx="0" cy="0"/>
        </a:xfrm>
      </p:grpSpPr>
      <p:sp>
        <p:nvSpPr>
          <p:cNvPr id="2981" name="Google Shape;2981;gf11272de0f_0_80:notes">
            <a:extLst>
              <a:ext uri="{FF2B5EF4-FFF2-40B4-BE49-F238E27FC236}">
                <a16:creationId xmlns:a16="http://schemas.microsoft.com/office/drawing/2014/main" id="{548C56A6-5486-32F7-676C-402972E4C9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2" name="Google Shape;2982;gf11272de0f_0_80:notes">
            <a:extLst>
              <a:ext uri="{FF2B5EF4-FFF2-40B4-BE49-F238E27FC236}">
                <a16:creationId xmlns:a16="http://schemas.microsoft.com/office/drawing/2014/main" id="{1195328F-D60A-63EF-CB46-91C472071E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069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 y="-27"/>
            <a:ext cx="9143711" cy="5143338"/>
            <a:chOff x="597550" y="708125"/>
            <a:chExt cx="6449225" cy="4193850"/>
          </a:xfrm>
        </p:grpSpPr>
        <p:sp>
          <p:nvSpPr>
            <p:cNvPr id="10" name="Google Shape;10;p2"/>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txBox="1">
            <a:spLocks noGrp="1"/>
          </p:cNvSpPr>
          <p:nvPr>
            <p:ph type="ctrTitle"/>
          </p:nvPr>
        </p:nvSpPr>
        <p:spPr>
          <a:xfrm>
            <a:off x="1317600" y="1193625"/>
            <a:ext cx="6508800" cy="1724400"/>
          </a:xfrm>
          <a:prstGeom prst="rect">
            <a:avLst/>
          </a:prstGeom>
          <a:effectLst>
            <a:outerShdw blurRad="142875" algn="bl" rotWithShape="0">
              <a:schemeClr val="accent2">
                <a:alpha val="38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9" name="Google Shape;49;p2"/>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50" name="Google Shape;50;p2"/>
          <p:cNvGrpSpPr/>
          <p:nvPr/>
        </p:nvGrpSpPr>
        <p:grpSpPr>
          <a:xfrm>
            <a:off x="-11" y="606814"/>
            <a:ext cx="1284435" cy="586800"/>
            <a:chOff x="-11" y="606814"/>
            <a:chExt cx="1284435" cy="586800"/>
          </a:xfrm>
        </p:grpSpPr>
        <p:sp>
          <p:nvSpPr>
            <p:cNvPr id="51" name="Google Shape;51;p2"/>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52;p2"/>
            <p:cNvGrpSpPr/>
            <p:nvPr/>
          </p:nvGrpSpPr>
          <p:grpSpPr>
            <a:xfrm rot="10800000">
              <a:off x="-11" y="779178"/>
              <a:ext cx="883262" cy="242091"/>
              <a:chOff x="2300350" y="2601250"/>
              <a:chExt cx="2275275" cy="623625"/>
            </a:xfrm>
          </p:grpSpPr>
          <p:sp>
            <p:nvSpPr>
              <p:cNvPr id="53" name="Google Shape;53;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oogle Shape;59;p2"/>
          <p:cNvGrpSpPr/>
          <p:nvPr/>
        </p:nvGrpSpPr>
        <p:grpSpPr>
          <a:xfrm rot="5400000">
            <a:off x="85100" y="1849625"/>
            <a:ext cx="98902" cy="553090"/>
            <a:chOff x="4898850" y="4820550"/>
            <a:chExt cx="98902" cy="553090"/>
          </a:xfrm>
        </p:grpSpPr>
        <p:sp>
          <p:nvSpPr>
            <p:cNvPr id="60" name="Google Shape;60;p2"/>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2"/>
          <p:cNvGrpSpPr/>
          <p:nvPr/>
        </p:nvGrpSpPr>
        <p:grpSpPr>
          <a:xfrm>
            <a:off x="-1414555" y="3058729"/>
            <a:ext cx="2297800" cy="347400"/>
            <a:chOff x="-1414555" y="3058729"/>
            <a:chExt cx="2297800" cy="347400"/>
          </a:xfrm>
        </p:grpSpPr>
        <p:sp>
          <p:nvSpPr>
            <p:cNvPr id="66" name="Google Shape;66;p2"/>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flipH="1">
            <a:off x="-799254" y="4139005"/>
            <a:ext cx="1823016" cy="196994"/>
            <a:chOff x="7857346" y="4002005"/>
            <a:chExt cx="1823016" cy="196994"/>
          </a:xfrm>
        </p:grpSpPr>
        <p:sp>
          <p:nvSpPr>
            <p:cNvPr id="69" name="Google Shape;69;p2"/>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72;p2"/>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0800000">
            <a:off x="8557211"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 name="Google Shape;75;p2"/>
          <p:cNvGrpSpPr/>
          <p:nvPr/>
        </p:nvGrpSpPr>
        <p:grpSpPr>
          <a:xfrm>
            <a:off x="7812807" y="997962"/>
            <a:ext cx="1520982" cy="302065"/>
            <a:chOff x="5642557" y="-150670"/>
            <a:chExt cx="1520982" cy="302065"/>
          </a:xfrm>
        </p:grpSpPr>
        <p:sp>
          <p:nvSpPr>
            <p:cNvPr id="76" name="Google Shape;76;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2"/>
          <p:cNvGrpSpPr/>
          <p:nvPr/>
        </p:nvGrpSpPr>
        <p:grpSpPr>
          <a:xfrm>
            <a:off x="8495989" y="1713528"/>
            <a:ext cx="883262" cy="242091"/>
            <a:chOff x="2300350" y="2601250"/>
            <a:chExt cx="2275275" cy="623625"/>
          </a:xfrm>
        </p:grpSpPr>
        <p:sp>
          <p:nvSpPr>
            <p:cNvPr id="82" name="Google Shape;82;p2"/>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
          <p:cNvGrpSpPr/>
          <p:nvPr/>
        </p:nvGrpSpPr>
        <p:grpSpPr>
          <a:xfrm>
            <a:off x="8267392" y="3231066"/>
            <a:ext cx="1105976" cy="133969"/>
            <a:chOff x="8183182" y="663852"/>
            <a:chExt cx="1475028" cy="178673"/>
          </a:xfrm>
        </p:grpSpPr>
        <p:grpSp>
          <p:nvGrpSpPr>
            <p:cNvPr id="89" name="Google Shape;89;p2"/>
            <p:cNvGrpSpPr/>
            <p:nvPr/>
          </p:nvGrpSpPr>
          <p:grpSpPr>
            <a:xfrm>
              <a:off x="8183182" y="774425"/>
              <a:ext cx="1178025" cy="68100"/>
              <a:chOff x="2024450" y="204150"/>
              <a:chExt cx="1178025" cy="68100"/>
            </a:xfrm>
          </p:grpSpPr>
          <p:sp>
            <p:nvSpPr>
              <p:cNvPr id="90" name="Google Shape;90;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2"/>
            <p:cNvGrpSpPr/>
            <p:nvPr/>
          </p:nvGrpSpPr>
          <p:grpSpPr>
            <a:xfrm>
              <a:off x="8480185" y="663852"/>
              <a:ext cx="1178025" cy="68100"/>
              <a:chOff x="2024450" y="204150"/>
              <a:chExt cx="1178025" cy="68100"/>
            </a:xfrm>
          </p:grpSpPr>
          <p:sp>
            <p:nvSpPr>
              <p:cNvPr id="101" name="Google Shape;101;p2"/>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 name="Google Shape;111;p2"/>
          <p:cNvGrpSpPr/>
          <p:nvPr/>
        </p:nvGrpSpPr>
        <p:grpSpPr>
          <a:xfrm rot="5400000">
            <a:off x="8520259" y="3926674"/>
            <a:ext cx="302065" cy="1520982"/>
            <a:chOff x="-108754" y="2690919"/>
            <a:chExt cx="302065" cy="1520982"/>
          </a:xfrm>
        </p:grpSpPr>
        <p:sp>
          <p:nvSpPr>
            <p:cNvPr id="112" name="Google Shape;112;p2"/>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2"/>
          <p:cNvGrpSpPr/>
          <p:nvPr/>
        </p:nvGrpSpPr>
        <p:grpSpPr>
          <a:xfrm>
            <a:off x="1710357" y="-107958"/>
            <a:ext cx="1520982" cy="302065"/>
            <a:chOff x="5642557" y="-150670"/>
            <a:chExt cx="1520982" cy="302065"/>
          </a:xfrm>
        </p:grpSpPr>
        <p:sp>
          <p:nvSpPr>
            <p:cNvPr id="118" name="Google Shape;118;p2"/>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 name="Google Shape;123;p2"/>
          <p:cNvGrpSpPr/>
          <p:nvPr/>
        </p:nvGrpSpPr>
        <p:grpSpPr>
          <a:xfrm>
            <a:off x="6420895" y="-1455296"/>
            <a:ext cx="347400" cy="2297800"/>
            <a:chOff x="6420895" y="-1455296"/>
            <a:chExt cx="347400" cy="2297800"/>
          </a:xfrm>
        </p:grpSpPr>
        <p:sp>
          <p:nvSpPr>
            <p:cNvPr id="124" name="Google Shape;124;p2"/>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2"/>
          <p:cNvSpPr/>
          <p:nvPr/>
        </p:nvSpPr>
        <p:spPr>
          <a:xfrm rot="10800000">
            <a:off x="1023762" y="43894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BLANK_15">
    <p:spTree>
      <p:nvGrpSpPr>
        <p:cNvPr id="1" name="Shape 1978"/>
        <p:cNvGrpSpPr/>
        <p:nvPr/>
      </p:nvGrpSpPr>
      <p:grpSpPr>
        <a:xfrm>
          <a:off x="0" y="0"/>
          <a:ext cx="0" cy="0"/>
          <a:chOff x="0" y="0"/>
          <a:chExt cx="0" cy="0"/>
        </a:xfrm>
      </p:grpSpPr>
      <p:grpSp>
        <p:nvGrpSpPr>
          <p:cNvPr id="1979" name="Google Shape;1979;p24"/>
          <p:cNvGrpSpPr/>
          <p:nvPr/>
        </p:nvGrpSpPr>
        <p:grpSpPr>
          <a:xfrm>
            <a:off x="-24" y="-27"/>
            <a:ext cx="9143711" cy="5143338"/>
            <a:chOff x="597550" y="708125"/>
            <a:chExt cx="6449225" cy="4193850"/>
          </a:xfrm>
        </p:grpSpPr>
        <p:sp>
          <p:nvSpPr>
            <p:cNvPr id="1980" name="Google Shape;1980;p24"/>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4"/>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4"/>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4"/>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4"/>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4"/>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4"/>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4"/>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4"/>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4"/>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4"/>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4"/>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4"/>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4"/>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4"/>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4"/>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4"/>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4"/>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4"/>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4"/>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4"/>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4"/>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4"/>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4"/>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4"/>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4"/>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4"/>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4"/>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4"/>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4"/>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4"/>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4"/>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4"/>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4"/>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4"/>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4"/>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4"/>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4"/>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8" name="Google Shape;2018;p24"/>
          <p:cNvGrpSpPr/>
          <p:nvPr/>
        </p:nvGrpSpPr>
        <p:grpSpPr>
          <a:xfrm>
            <a:off x="4674957" y="4956042"/>
            <a:ext cx="1520982" cy="302065"/>
            <a:chOff x="5642557" y="-150670"/>
            <a:chExt cx="1520982" cy="302065"/>
          </a:xfrm>
        </p:grpSpPr>
        <p:sp>
          <p:nvSpPr>
            <p:cNvPr id="2019" name="Google Shape;2019;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4" name="Google Shape;2024;p24"/>
          <p:cNvGrpSpPr/>
          <p:nvPr/>
        </p:nvGrpSpPr>
        <p:grpSpPr>
          <a:xfrm rot="5400000">
            <a:off x="85100" y="2306825"/>
            <a:ext cx="98902" cy="553090"/>
            <a:chOff x="4898850" y="4820550"/>
            <a:chExt cx="98902" cy="553090"/>
          </a:xfrm>
        </p:grpSpPr>
        <p:sp>
          <p:nvSpPr>
            <p:cNvPr id="2025" name="Google Shape;2025;p2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0" name="Google Shape;2030;p24"/>
          <p:cNvGrpSpPr/>
          <p:nvPr/>
        </p:nvGrpSpPr>
        <p:grpSpPr>
          <a:xfrm>
            <a:off x="-1744592" y="3592129"/>
            <a:ext cx="2297800" cy="347400"/>
            <a:chOff x="-1439792" y="3592129"/>
            <a:chExt cx="2297800" cy="347400"/>
          </a:xfrm>
        </p:grpSpPr>
        <p:sp>
          <p:nvSpPr>
            <p:cNvPr id="2031" name="Google Shape;2031;p24"/>
            <p:cNvSpPr/>
            <p:nvPr/>
          </p:nvSpPr>
          <p:spPr>
            <a:xfrm>
              <a:off x="-1439792" y="3871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4"/>
            <p:cNvSpPr/>
            <p:nvPr/>
          </p:nvSpPr>
          <p:spPr>
            <a:xfrm>
              <a:off x="-1136692" y="3592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4"/>
          <p:cNvSpPr/>
          <p:nvPr/>
        </p:nvSpPr>
        <p:spPr>
          <a:xfrm rot="10800000">
            <a:off x="414162" y="44656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4" name="Google Shape;2034;p24"/>
          <p:cNvGrpSpPr/>
          <p:nvPr/>
        </p:nvGrpSpPr>
        <p:grpSpPr>
          <a:xfrm>
            <a:off x="-222733" y="225814"/>
            <a:ext cx="1507157" cy="586800"/>
            <a:chOff x="-222733" y="225814"/>
            <a:chExt cx="1507157" cy="586800"/>
          </a:xfrm>
        </p:grpSpPr>
        <p:sp>
          <p:nvSpPr>
            <p:cNvPr id="2035" name="Google Shape;2035;p24"/>
            <p:cNvSpPr/>
            <p:nvPr/>
          </p:nvSpPr>
          <p:spPr>
            <a:xfrm rot="-5400000">
              <a:off x="348812" y="-12299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6" name="Google Shape;2036;p24"/>
            <p:cNvGrpSpPr/>
            <p:nvPr/>
          </p:nvGrpSpPr>
          <p:grpSpPr>
            <a:xfrm>
              <a:off x="-222733" y="452241"/>
              <a:ext cx="1105976" cy="133969"/>
              <a:chOff x="8183182" y="663852"/>
              <a:chExt cx="1475028" cy="178673"/>
            </a:xfrm>
          </p:grpSpPr>
          <p:grpSp>
            <p:nvGrpSpPr>
              <p:cNvPr id="2037" name="Google Shape;2037;p24"/>
              <p:cNvGrpSpPr/>
              <p:nvPr/>
            </p:nvGrpSpPr>
            <p:grpSpPr>
              <a:xfrm>
                <a:off x="8183182" y="774425"/>
                <a:ext cx="1178025" cy="68100"/>
                <a:chOff x="2024450" y="204150"/>
                <a:chExt cx="1178025" cy="68100"/>
              </a:xfrm>
            </p:grpSpPr>
            <p:sp>
              <p:nvSpPr>
                <p:cNvPr id="2038" name="Google Shape;2038;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8" name="Google Shape;2048;p24"/>
              <p:cNvGrpSpPr/>
              <p:nvPr/>
            </p:nvGrpSpPr>
            <p:grpSpPr>
              <a:xfrm>
                <a:off x="8480185" y="663852"/>
                <a:ext cx="1178025" cy="68100"/>
                <a:chOff x="2024450" y="204150"/>
                <a:chExt cx="1178025" cy="68100"/>
              </a:xfrm>
            </p:grpSpPr>
            <p:sp>
              <p:nvSpPr>
                <p:cNvPr id="2049" name="Google Shape;2049;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059" name="Google Shape;2059;p24"/>
          <p:cNvSpPr/>
          <p:nvPr/>
        </p:nvSpPr>
        <p:spPr>
          <a:xfrm>
            <a:off x="8557212"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0" name="Google Shape;2060;p24"/>
          <p:cNvGrpSpPr/>
          <p:nvPr/>
        </p:nvGrpSpPr>
        <p:grpSpPr>
          <a:xfrm>
            <a:off x="8041407" y="183762"/>
            <a:ext cx="1520982" cy="302065"/>
            <a:chOff x="5642557" y="-150670"/>
            <a:chExt cx="1520982" cy="302065"/>
          </a:xfrm>
        </p:grpSpPr>
        <p:sp>
          <p:nvSpPr>
            <p:cNvPr id="2061" name="Google Shape;2061;p24"/>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6" name="Google Shape;2066;p24"/>
          <p:cNvGrpSpPr/>
          <p:nvPr/>
        </p:nvGrpSpPr>
        <p:grpSpPr>
          <a:xfrm rot="5400000">
            <a:off x="8360264" y="2845229"/>
            <a:ext cx="883262" cy="242091"/>
            <a:chOff x="2300350" y="2601250"/>
            <a:chExt cx="2275275" cy="623625"/>
          </a:xfrm>
        </p:grpSpPr>
        <p:sp>
          <p:nvSpPr>
            <p:cNvPr id="2067" name="Google Shape;2067;p2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3" name="Google Shape;2073;p24"/>
          <p:cNvGrpSpPr/>
          <p:nvPr/>
        </p:nvGrpSpPr>
        <p:grpSpPr>
          <a:xfrm>
            <a:off x="8267392" y="4678866"/>
            <a:ext cx="1105976" cy="133969"/>
            <a:chOff x="8183182" y="663852"/>
            <a:chExt cx="1475028" cy="178673"/>
          </a:xfrm>
        </p:grpSpPr>
        <p:grpSp>
          <p:nvGrpSpPr>
            <p:cNvPr id="2074" name="Google Shape;2074;p24"/>
            <p:cNvGrpSpPr/>
            <p:nvPr/>
          </p:nvGrpSpPr>
          <p:grpSpPr>
            <a:xfrm>
              <a:off x="8183182" y="774425"/>
              <a:ext cx="1178025" cy="68100"/>
              <a:chOff x="2024450" y="204150"/>
              <a:chExt cx="1178025" cy="68100"/>
            </a:xfrm>
          </p:grpSpPr>
          <p:sp>
            <p:nvSpPr>
              <p:cNvPr id="2075" name="Google Shape;2075;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5" name="Google Shape;2085;p24"/>
            <p:cNvGrpSpPr/>
            <p:nvPr/>
          </p:nvGrpSpPr>
          <p:grpSpPr>
            <a:xfrm>
              <a:off x="8480185" y="663852"/>
              <a:ext cx="1178025" cy="68100"/>
              <a:chOff x="2024450" y="204150"/>
              <a:chExt cx="1178025" cy="68100"/>
            </a:xfrm>
          </p:grpSpPr>
          <p:sp>
            <p:nvSpPr>
              <p:cNvPr id="2086" name="Google Shape;2086;p2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6" name="Google Shape;2096;p24"/>
          <p:cNvGrpSpPr/>
          <p:nvPr/>
        </p:nvGrpSpPr>
        <p:grpSpPr>
          <a:xfrm>
            <a:off x="5023301" y="238994"/>
            <a:ext cx="1252897" cy="51000"/>
            <a:chOff x="2915381" y="4104819"/>
            <a:chExt cx="1252897" cy="51000"/>
          </a:xfrm>
        </p:grpSpPr>
        <p:sp>
          <p:nvSpPr>
            <p:cNvPr id="2097" name="Google Shape;2097;p2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4"/>
          <p:cNvSpPr txBox="1">
            <a:spLocks noGrp="1"/>
          </p:cNvSpPr>
          <p:nvPr>
            <p:ph type="title"/>
          </p:nvPr>
        </p:nvSpPr>
        <p:spPr>
          <a:xfrm>
            <a:off x="713100" y="539400"/>
            <a:ext cx="7717800" cy="572700"/>
          </a:xfrm>
          <a:prstGeom prst="rect">
            <a:avLst/>
          </a:prstGeom>
          <a:effectLst>
            <a:outerShdw blurRad="8572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3">
    <p:spTree>
      <p:nvGrpSpPr>
        <p:cNvPr id="1" name="Shape 2449"/>
        <p:cNvGrpSpPr/>
        <p:nvPr/>
      </p:nvGrpSpPr>
      <p:grpSpPr>
        <a:xfrm>
          <a:off x="0" y="0"/>
          <a:ext cx="0" cy="0"/>
          <a:chOff x="0" y="0"/>
          <a:chExt cx="0" cy="0"/>
        </a:xfrm>
      </p:grpSpPr>
      <p:grpSp>
        <p:nvGrpSpPr>
          <p:cNvPr id="2450" name="Google Shape;2450;p28"/>
          <p:cNvGrpSpPr/>
          <p:nvPr/>
        </p:nvGrpSpPr>
        <p:grpSpPr>
          <a:xfrm>
            <a:off x="-24" y="-27"/>
            <a:ext cx="9143711" cy="5143338"/>
            <a:chOff x="597550" y="708125"/>
            <a:chExt cx="6449225" cy="4193850"/>
          </a:xfrm>
        </p:grpSpPr>
        <p:sp>
          <p:nvSpPr>
            <p:cNvPr id="2451" name="Google Shape;2451;p2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28"/>
          <p:cNvGrpSpPr/>
          <p:nvPr/>
        </p:nvGrpSpPr>
        <p:grpSpPr>
          <a:xfrm rot="5400000">
            <a:off x="85100" y="1849625"/>
            <a:ext cx="98902" cy="553090"/>
            <a:chOff x="4898850" y="4820550"/>
            <a:chExt cx="98902" cy="553090"/>
          </a:xfrm>
        </p:grpSpPr>
        <p:sp>
          <p:nvSpPr>
            <p:cNvPr id="2490" name="Google Shape;2490;p28"/>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5" name="Google Shape;2495;p28"/>
          <p:cNvGrpSpPr/>
          <p:nvPr/>
        </p:nvGrpSpPr>
        <p:grpSpPr>
          <a:xfrm flipH="1">
            <a:off x="-839729" y="2843530"/>
            <a:ext cx="1823016" cy="196994"/>
            <a:chOff x="7857346" y="4002005"/>
            <a:chExt cx="1823016" cy="196994"/>
          </a:xfrm>
        </p:grpSpPr>
        <p:sp>
          <p:nvSpPr>
            <p:cNvPr id="2496" name="Google Shape;2496;p2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2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2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28"/>
          <p:cNvSpPr/>
          <p:nvPr/>
        </p:nvSpPr>
        <p:spPr>
          <a:xfrm rot="5400000">
            <a:off x="8206149"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28"/>
          <p:cNvSpPr/>
          <p:nvPr/>
        </p:nvSpPr>
        <p:spPr>
          <a:xfrm>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1" name="Google Shape;2501;p28"/>
          <p:cNvGrpSpPr/>
          <p:nvPr/>
        </p:nvGrpSpPr>
        <p:grpSpPr>
          <a:xfrm>
            <a:off x="8267392" y="3231066"/>
            <a:ext cx="1105976" cy="133969"/>
            <a:chOff x="8183182" y="663852"/>
            <a:chExt cx="1475028" cy="178673"/>
          </a:xfrm>
        </p:grpSpPr>
        <p:grpSp>
          <p:nvGrpSpPr>
            <p:cNvPr id="2502" name="Google Shape;2502;p28"/>
            <p:cNvGrpSpPr/>
            <p:nvPr/>
          </p:nvGrpSpPr>
          <p:grpSpPr>
            <a:xfrm>
              <a:off x="8183182" y="774425"/>
              <a:ext cx="1178025" cy="68100"/>
              <a:chOff x="2024450" y="204150"/>
              <a:chExt cx="1178025" cy="68100"/>
            </a:xfrm>
          </p:grpSpPr>
          <p:sp>
            <p:nvSpPr>
              <p:cNvPr id="2503" name="Google Shape;2503;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3" name="Google Shape;2513;p28"/>
            <p:cNvGrpSpPr/>
            <p:nvPr/>
          </p:nvGrpSpPr>
          <p:grpSpPr>
            <a:xfrm>
              <a:off x="8480185" y="663852"/>
              <a:ext cx="1178025" cy="68100"/>
              <a:chOff x="2024450" y="204150"/>
              <a:chExt cx="1178025" cy="68100"/>
            </a:xfrm>
          </p:grpSpPr>
          <p:sp>
            <p:nvSpPr>
              <p:cNvPr id="2514" name="Google Shape;2514;p28"/>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28"/>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28"/>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28"/>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28"/>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28"/>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8"/>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28"/>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28"/>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8"/>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24" name="Google Shape;2524;p28"/>
          <p:cNvGrpSpPr/>
          <p:nvPr/>
        </p:nvGrpSpPr>
        <p:grpSpPr>
          <a:xfrm flipH="1">
            <a:off x="4834557" y="-107958"/>
            <a:ext cx="1520982" cy="302065"/>
            <a:chOff x="5642557" y="-150670"/>
            <a:chExt cx="1520982" cy="302065"/>
          </a:xfrm>
        </p:grpSpPr>
        <p:sp>
          <p:nvSpPr>
            <p:cNvPr id="2525" name="Google Shape;2525;p2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0" name="Google Shape;2530;p28"/>
          <p:cNvGrpSpPr/>
          <p:nvPr/>
        </p:nvGrpSpPr>
        <p:grpSpPr>
          <a:xfrm>
            <a:off x="635870" y="-1455296"/>
            <a:ext cx="347400" cy="2297800"/>
            <a:chOff x="6420895" y="-1455296"/>
            <a:chExt cx="347400" cy="2297800"/>
          </a:xfrm>
        </p:grpSpPr>
        <p:sp>
          <p:nvSpPr>
            <p:cNvPr id="2531" name="Google Shape;2531;p28"/>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8"/>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28"/>
          <p:cNvSpPr/>
          <p:nvPr/>
        </p:nvSpPr>
        <p:spPr>
          <a:xfrm rot="-5400000">
            <a:off x="348812" y="420768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4" name="Google Shape;2534;p28"/>
          <p:cNvGrpSpPr/>
          <p:nvPr/>
        </p:nvGrpSpPr>
        <p:grpSpPr>
          <a:xfrm>
            <a:off x="333809" y="4164674"/>
            <a:ext cx="302065" cy="1520982"/>
            <a:chOff x="-108754" y="2690919"/>
            <a:chExt cx="302065" cy="1520982"/>
          </a:xfrm>
        </p:grpSpPr>
        <p:sp>
          <p:nvSpPr>
            <p:cNvPr id="2535" name="Google Shape;2535;p2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0" name="Google Shape;2540;p28"/>
          <p:cNvGrpSpPr/>
          <p:nvPr/>
        </p:nvGrpSpPr>
        <p:grpSpPr>
          <a:xfrm>
            <a:off x="8490114" y="2144503"/>
            <a:ext cx="883262" cy="242091"/>
            <a:chOff x="2300350" y="2601250"/>
            <a:chExt cx="2275275" cy="623625"/>
          </a:xfrm>
        </p:grpSpPr>
        <p:sp>
          <p:nvSpPr>
            <p:cNvPr id="2541" name="Google Shape;2541;p2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2">
    <p:spTree>
      <p:nvGrpSpPr>
        <p:cNvPr id="1" name="Shape 2547"/>
        <p:cNvGrpSpPr/>
        <p:nvPr/>
      </p:nvGrpSpPr>
      <p:grpSpPr>
        <a:xfrm>
          <a:off x="0" y="0"/>
          <a:ext cx="0" cy="0"/>
          <a:chOff x="0" y="0"/>
          <a:chExt cx="0" cy="0"/>
        </a:xfrm>
      </p:grpSpPr>
      <p:grpSp>
        <p:nvGrpSpPr>
          <p:cNvPr id="2548" name="Google Shape;2548;p29"/>
          <p:cNvGrpSpPr/>
          <p:nvPr/>
        </p:nvGrpSpPr>
        <p:grpSpPr>
          <a:xfrm>
            <a:off x="-24" y="-27"/>
            <a:ext cx="9143711" cy="5143338"/>
            <a:chOff x="597550" y="708125"/>
            <a:chExt cx="6449225" cy="4193850"/>
          </a:xfrm>
        </p:grpSpPr>
        <p:sp>
          <p:nvSpPr>
            <p:cNvPr id="2549" name="Google Shape;2549;p29"/>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29"/>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29"/>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29"/>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29"/>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29"/>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29"/>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29"/>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29"/>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29"/>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29"/>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29"/>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29"/>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29"/>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29"/>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29"/>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29"/>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29"/>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29"/>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29"/>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29"/>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29"/>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29"/>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29"/>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29"/>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29"/>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29"/>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29"/>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29"/>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29"/>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29"/>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29"/>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29"/>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7" name="Google Shape;2587;p29"/>
          <p:cNvGrpSpPr/>
          <p:nvPr/>
        </p:nvGrpSpPr>
        <p:grpSpPr>
          <a:xfrm rot="5400000">
            <a:off x="85100" y="782825"/>
            <a:ext cx="98902" cy="553090"/>
            <a:chOff x="4898850" y="4820550"/>
            <a:chExt cx="98902" cy="553090"/>
          </a:xfrm>
        </p:grpSpPr>
        <p:sp>
          <p:nvSpPr>
            <p:cNvPr id="2588" name="Google Shape;2588;p29"/>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29"/>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29"/>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29"/>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29"/>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3" name="Google Shape;2593;p29"/>
          <p:cNvGrpSpPr/>
          <p:nvPr/>
        </p:nvGrpSpPr>
        <p:grpSpPr>
          <a:xfrm>
            <a:off x="-1414555" y="1991929"/>
            <a:ext cx="2297800" cy="347400"/>
            <a:chOff x="-1414555" y="3058729"/>
            <a:chExt cx="2297800" cy="347400"/>
          </a:xfrm>
        </p:grpSpPr>
        <p:sp>
          <p:nvSpPr>
            <p:cNvPr id="2594" name="Google Shape;2594;p29"/>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29"/>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29"/>
          <p:cNvGrpSpPr/>
          <p:nvPr/>
        </p:nvGrpSpPr>
        <p:grpSpPr>
          <a:xfrm flipH="1">
            <a:off x="-799254" y="3300805"/>
            <a:ext cx="1823016" cy="196994"/>
            <a:chOff x="7857346" y="4002005"/>
            <a:chExt cx="1823016" cy="196994"/>
          </a:xfrm>
        </p:grpSpPr>
        <p:sp>
          <p:nvSpPr>
            <p:cNvPr id="2597" name="Google Shape;2597;p29"/>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29"/>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29"/>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0" name="Google Shape;2600;p29"/>
          <p:cNvSpPr/>
          <p:nvPr/>
        </p:nvSpPr>
        <p:spPr>
          <a:xfrm rot="5400000">
            <a:off x="8204801" y="-34943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29"/>
          <p:cNvSpPr/>
          <p:nvPr/>
        </p:nvSpPr>
        <p:spPr>
          <a:xfrm rot="10800000">
            <a:off x="7736612" y="4392838"/>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2" name="Google Shape;2602;p29"/>
          <p:cNvGrpSpPr/>
          <p:nvPr/>
        </p:nvGrpSpPr>
        <p:grpSpPr>
          <a:xfrm rot="5400000">
            <a:off x="8288664" y="2674962"/>
            <a:ext cx="883262" cy="242091"/>
            <a:chOff x="2300350" y="2601250"/>
            <a:chExt cx="2275275" cy="623625"/>
          </a:xfrm>
        </p:grpSpPr>
        <p:sp>
          <p:nvSpPr>
            <p:cNvPr id="2603" name="Google Shape;2603;p29"/>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29"/>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29"/>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29"/>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29"/>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29"/>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9" name="Google Shape;2609;p29"/>
          <p:cNvGrpSpPr/>
          <p:nvPr/>
        </p:nvGrpSpPr>
        <p:grpSpPr>
          <a:xfrm>
            <a:off x="8533046" y="-288388"/>
            <a:ext cx="302065" cy="1520982"/>
            <a:chOff x="-108754" y="2690919"/>
            <a:chExt cx="302065" cy="1520982"/>
          </a:xfrm>
        </p:grpSpPr>
        <p:sp>
          <p:nvSpPr>
            <p:cNvPr id="2610" name="Google Shape;2610;p29"/>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29"/>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29"/>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29"/>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29"/>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29"/>
          <p:cNvGrpSpPr/>
          <p:nvPr/>
        </p:nvGrpSpPr>
        <p:grpSpPr>
          <a:xfrm>
            <a:off x="1176957" y="-107958"/>
            <a:ext cx="1520982" cy="302065"/>
            <a:chOff x="5642557" y="-150670"/>
            <a:chExt cx="1520982" cy="302065"/>
          </a:xfrm>
        </p:grpSpPr>
        <p:sp>
          <p:nvSpPr>
            <p:cNvPr id="2616" name="Google Shape;2616;p29"/>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29"/>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29"/>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29"/>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29"/>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1" name="Google Shape;2621;p29"/>
          <p:cNvGrpSpPr/>
          <p:nvPr/>
        </p:nvGrpSpPr>
        <p:grpSpPr>
          <a:xfrm>
            <a:off x="6420895" y="-1455296"/>
            <a:ext cx="347400" cy="2297800"/>
            <a:chOff x="6420895" y="-1455296"/>
            <a:chExt cx="347400" cy="2297800"/>
          </a:xfrm>
        </p:grpSpPr>
        <p:sp>
          <p:nvSpPr>
            <p:cNvPr id="2622" name="Google Shape;2622;p29"/>
            <p:cNvSpPr/>
            <p:nvPr/>
          </p:nvSpPr>
          <p:spPr>
            <a:xfrm rot="5400000">
              <a:off x="545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29"/>
            <p:cNvSpPr/>
            <p:nvPr/>
          </p:nvSpPr>
          <p:spPr>
            <a:xfrm rot="5400000">
              <a:off x="573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29"/>
          <p:cNvGrpSpPr/>
          <p:nvPr/>
        </p:nvGrpSpPr>
        <p:grpSpPr>
          <a:xfrm>
            <a:off x="-222733" y="4310689"/>
            <a:ext cx="1507157" cy="586800"/>
            <a:chOff x="-222733" y="4310689"/>
            <a:chExt cx="1507157" cy="586800"/>
          </a:xfrm>
        </p:grpSpPr>
        <p:sp>
          <p:nvSpPr>
            <p:cNvPr id="2625" name="Google Shape;2625;p29"/>
            <p:cNvSpPr/>
            <p:nvPr/>
          </p:nvSpPr>
          <p:spPr>
            <a:xfrm rot="-5400000">
              <a:off x="348812" y="396187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26" name="Google Shape;2626;p29"/>
            <p:cNvGrpSpPr/>
            <p:nvPr/>
          </p:nvGrpSpPr>
          <p:grpSpPr>
            <a:xfrm>
              <a:off x="-222733" y="4537116"/>
              <a:ext cx="1105976" cy="133969"/>
              <a:chOff x="8183182" y="663852"/>
              <a:chExt cx="1475028" cy="178673"/>
            </a:xfrm>
          </p:grpSpPr>
          <p:grpSp>
            <p:nvGrpSpPr>
              <p:cNvPr id="2627" name="Google Shape;2627;p29"/>
              <p:cNvGrpSpPr/>
              <p:nvPr/>
            </p:nvGrpSpPr>
            <p:grpSpPr>
              <a:xfrm>
                <a:off x="8183182" y="774425"/>
                <a:ext cx="1178025" cy="68100"/>
                <a:chOff x="2024450" y="204150"/>
                <a:chExt cx="1178025" cy="68100"/>
              </a:xfrm>
            </p:grpSpPr>
            <p:sp>
              <p:nvSpPr>
                <p:cNvPr id="2628" name="Google Shape;2628;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8" name="Google Shape;2638;p29"/>
              <p:cNvGrpSpPr/>
              <p:nvPr/>
            </p:nvGrpSpPr>
            <p:grpSpPr>
              <a:xfrm>
                <a:off x="8480185" y="663852"/>
                <a:ext cx="1178025" cy="68100"/>
                <a:chOff x="2024450" y="204150"/>
                <a:chExt cx="1178025" cy="68100"/>
              </a:xfrm>
            </p:grpSpPr>
            <p:sp>
              <p:nvSpPr>
                <p:cNvPr id="2639" name="Google Shape;2639;p29"/>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29"/>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29"/>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29"/>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29"/>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29"/>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29"/>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29"/>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29"/>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29"/>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7"/>
        <p:cNvGrpSpPr/>
        <p:nvPr/>
      </p:nvGrpSpPr>
      <p:grpSpPr>
        <a:xfrm>
          <a:off x="0" y="0"/>
          <a:ext cx="0" cy="0"/>
          <a:chOff x="0" y="0"/>
          <a:chExt cx="0" cy="0"/>
        </a:xfrm>
      </p:grpSpPr>
      <p:grpSp>
        <p:nvGrpSpPr>
          <p:cNvPr id="128" name="Google Shape;128;p3"/>
          <p:cNvGrpSpPr/>
          <p:nvPr/>
        </p:nvGrpSpPr>
        <p:grpSpPr>
          <a:xfrm>
            <a:off x="-24" y="-27"/>
            <a:ext cx="9143711" cy="5143338"/>
            <a:chOff x="597550" y="708125"/>
            <a:chExt cx="6449225" cy="4193850"/>
          </a:xfrm>
        </p:grpSpPr>
        <p:sp>
          <p:nvSpPr>
            <p:cNvPr id="129" name="Google Shape;129;p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 name="Google Shape;167;p3"/>
          <p:cNvSpPr txBox="1">
            <a:spLocks noGrp="1"/>
          </p:cNvSpPr>
          <p:nvPr>
            <p:ph type="title"/>
          </p:nvPr>
        </p:nvSpPr>
        <p:spPr>
          <a:xfrm>
            <a:off x="713100" y="2405677"/>
            <a:ext cx="77178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8" name="Google Shape;168;p3"/>
          <p:cNvSpPr txBox="1">
            <a:spLocks noGrp="1"/>
          </p:cNvSpPr>
          <p:nvPr>
            <p:ph type="subTitle" idx="1"/>
          </p:nvPr>
        </p:nvSpPr>
        <p:spPr>
          <a:xfrm>
            <a:off x="1858650" y="3415877"/>
            <a:ext cx="54267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9" name="Google Shape;169;p3"/>
          <p:cNvSpPr txBox="1">
            <a:spLocks noGrp="1"/>
          </p:cNvSpPr>
          <p:nvPr>
            <p:ph type="title" idx="2" hasCustomPrompt="1"/>
          </p:nvPr>
        </p:nvSpPr>
        <p:spPr>
          <a:xfrm>
            <a:off x="3132448" y="1484973"/>
            <a:ext cx="28791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ctr" rtl="0">
              <a:spcBef>
                <a:spcPts val="0"/>
              </a:spcBef>
              <a:spcAft>
                <a:spcPts val="0"/>
              </a:spcAft>
              <a:buSzPts val="6000"/>
              <a:buNone/>
              <a:defRPr sz="80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0" name="Google Shape;170;p3"/>
          <p:cNvSpPr/>
          <p:nvPr/>
        </p:nvSpPr>
        <p:spPr>
          <a:xfrm rot="10800000" flipH="1">
            <a:off x="7847593" y="412557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3"/>
          <p:cNvGrpSpPr/>
          <p:nvPr/>
        </p:nvGrpSpPr>
        <p:grpSpPr>
          <a:xfrm rot="-5400000" flipH="1">
            <a:off x="7699352" y="4771133"/>
            <a:ext cx="883262" cy="242091"/>
            <a:chOff x="2300350" y="2601250"/>
            <a:chExt cx="2275275" cy="623625"/>
          </a:xfrm>
        </p:grpSpPr>
        <p:sp>
          <p:nvSpPr>
            <p:cNvPr id="172" name="Google Shape;172;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 name="Google Shape;178;p3"/>
          <p:cNvSpPr/>
          <p:nvPr/>
        </p:nvSpPr>
        <p:spPr>
          <a:xfrm flipH="1">
            <a:off x="8088870" y="15356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3"/>
          <p:cNvGrpSpPr/>
          <p:nvPr/>
        </p:nvGrpSpPr>
        <p:grpSpPr>
          <a:xfrm>
            <a:off x="8658746" y="2349080"/>
            <a:ext cx="1823016" cy="196994"/>
            <a:chOff x="7857346" y="4002005"/>
            <a:chExt cx="1823016" cy="196994"/>
          </a:xfrm>
        </p:grpSpPr>
        <p:sp>
          <p:nvSpPr>
            <p:cNvPr id="180" name="Google Shape;180;p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183;p3"/>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995" y="850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3"/>
          <p:cNvGrpSpPr/>
          <p:nvPr/>
        </p:nvGrpSpPr>
        <p:grpSpPr>
          <a:xfrm rot="-5400000">
            <a:off x="338683" y="-295650"/>
            <a:ext cx="302065" cy="1520982"/>
            <a:chOff x="-108754" y="2690919"/>
            <a:chExt cx="302065" cy="1520982"/>
          </a:xfrm>
        </p:grpSpPr>
        <p:sp>
          <p:nvSpPr>
            <p:cNvPr id="186" name="Google Shape;186;p3"/>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3"/>
          <p:cNvGrpSpPr/>
          <p:nvPr/>
        </p:nvGrpSpPr>
        <p:grpSpPr>
          <a:xfrm>
            <a:off x="5134732" y="4950349"/>
            <a:ext cx="1520982" cy="302065"/>
            <a:chOff x="5642557" y="-150670"/>
            <a:chExt cx="1520982" cy="302065"/>
          </a:xfrm>
        </p:grpSpPr>
        <p:sp>
          <p:nvSpPr>
            <p:cNvPr id="192" name="Google Shape;192;p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3"/>
          <p:cNvGrpSpPr/>
          <p:nvPr/>
        </p:nvGrpSpPr>
        <p:grpSpPr>
          <a:xfrm>
            <a:off x="8419792" y="3307266"/>
            <a:ext cx="1105976" cy="133969"/>
            <a:chOff x="8183182" y="663852"/>
            <a:chExt cx="1475028" cy="178673"/>
          </a:xfrm>
        </p:grpSpPr>
        <p:grpSp>
          <p:nvGrpSpPr>
            <p:cNvPr id="198" name="Google Shape;198;p3"/>
            <p:cNvGrpSpPr/>
            <p:nvPr/>
          </p:nvGrpSpPr>
          <p:grpSpPr>
            <a:xfrm>
              <a:off x="8183182" y="774425"/>
              <a:ext cx="1178025" cy="68100"/>
              <a:chOff x="2024450" y="204150"/>
              <a:chExt cx="1178025" cy="68100"/>
            </a:xfrm>
          </p:grpSpPr>
          <p:sp>
            <p:nvSpPr>
              <p:cNvPr id="199" name="Google Shape;199;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 name="Google Shape;209;p3"/>
            <p:cNvGrpSpPr/>
            <p:nvPr/>
          </p:nvGrpSpPr>
          <p:grpSpPr>
            <a:xfrm>
              <a:off x="8480185" y="663852"/>
              <a:ext cx="1178025" cy="68100"/>
              <a:chOff x="2024450" y="204150"/>
              <a:chExt cx="1178025" cy="68100"/>
            </a:xfrm>
          </p:grpSpPr>
          <p:sp>
            <p:nvSpPr>
              <p:cNvPr id="210" name="Google Shape;210;p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3"/>
          <p:cNvSpPr/>
          <p:nvPr/>
        </p:nvSpPr>
        <p:spPr>
          <a:xfrm>
            <a:off x="-1414555" y="40238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1111455" y="37445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 name="Google Shape;222;p3"/>
          <p:cNvGrpSpPr/>
          <p:nvPr/>
        </p:nvGrpSpPr>
        <p:grpSpPr>
          <a:xfrm rot="10800000">
            <a:off x="-155261" y="2431003"/>
            <a:ext cx="883262" cy="242091"/>
            <a:chOff x="2300350" y="2601250"/>
            <a:chExt cx="2275275" cy="623625"/>
          </a:xfrm>
        </p:grpSpPr>
        <p:sp>
          <p:nvSpPr>
            <p:cNvPr id="223" name="Google Shape;223;p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8"/>
        <p:cNvGrpSpPr/>
        <p:nvPr/>
      </p:nvGrpSpPr>
      <p:grpSpPr>
        <a:xfrm>
          <a:off x="0" y="0"/>
          <a:ext cx="0" cy="0"/>
          <a:chOff x="0" y="0"/>
          <a:chExt cx="0" cy="0"/>
        </a:xfrm>
      </p:grpSpPr>
      <p:grpSp>
        <p:nvGrpSpPr>
          <p:cNvPr id="309" name="Google Shape;309;p5"/>
          <p:cNvGrpSpPr/>
          <p:nvPr/>
        </p:nvGrpSpPr>
        <p:grpSpPr>
          <a:xfrm>
            <a:off x="-24" y="-27"/>
            <a:ext cx="9143711" cy="5143338"/>
            <a:chOff x="597550" y="708125"/>
            <a:chExt cx="6449225" cy="4193850"/>
          </a:xfrm>
        </p:grpSpPr>
        <p:sp>
          <p:nvSpPr>
            <p:cNvPr id="310" name="Google Shape;310;p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5"/>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49" name="Google Shape;349;p5"/>
          <p:cNvSpPr txBox="1">
            <a:spLocks noGrp="1"/>
          </p:cNvSpPr>
          <p:nvPr>
            <p:ph type="title" idx="2"/>
          </p:nvPr>
        </p:nvSpPr>
        <p:spPr>
          <a:xfrm>
            <a:off x="1540500"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0" name="Google Shape;350;p5"/>
          <p:cNvSpPr txBox="1">
            <a:spLocks noGrp="1"/>
          </p:cNvSpPr>
          <p:nvPr>
            <p:ph type="subTitle" idx="1"/>
          </p:nvPr>
        </p:nvSpPr>
        <p:spPr>
          <a:xfrm>
            <a:off x="1540500" y="3299259"/>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5"/>
          <p:cNvSpPr txBox="1">
            <a:spLocks noGrp="1"/>
          </p:cNvSpPr>
          <p:nvPr>
            <p:ph type="title" idx="3"/>
          </p:nvPr>
        </p:nvSpPr>
        <p:spPr>
          <a:xfrm>
            <a:off x="4987075" y="2903250"/>
            <a:ext cx="26220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352" name="Google Shape;352;p5"/>
          <p:cNvSpPr txBox="1">
            <a:spLocks noGrp="1"/>
          </p:cNvSpPr>
          <p:nvPr>
            <p:ph type="subTitle" idx="4"/>
          </p:nvPr>
        </p:nvSpPr>
        <p:spPr>
          <a:xfrm>
            <a:off x="4987075" y="3299258"/>
            <a:ext cx="2622000" cy="96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53" name="Google Shape;353;p5"/>
          <p:cNvGrpSpPr/>
          <p:nvPr/>
        </p:nvGrpSpPr>
        <p:grpSpPr>
          <a:xfrm>
            <a:off x="1062892" y="4807516"/>
            <a:ext cx="1548000" cy="68100"/>
            <a:chOff x="3980838" y="4076181"/>
            <a:chExt cx="1548000" cy="68100"/>
          </a:xfrm>
        </p:grpSpPr>
        <p:sp>
          <p:nvSpPr>
            <p:cNvPr id="354" name="Google Shape;354;p5"/>
            <p:cNvSpPr/>
            <p:nvPr/>
          </p:nvSpPr>
          <p:spPr>
            <a:xfrm>
              <a:off x="39808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1041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2274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3508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741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5974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7207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8441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49674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509076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521408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5337413"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5460738" y="4076181"/>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5"/>
          <p:cNvGrpSpPr/>
          <p:nvPr/>
        </p:nvGrpSpPr>
        <p:grpSpPr>
          <a:xfrm rot="5400000" flipH="1">
            <a:off x="-531622" y="163274"/>
            <a:ext cx="1823016" cy="296643"/>
            <a:chOff x="7857346" y="3902355"/>
            <a:chExt cx="1823016" cy="296643"/>
          </a:xfrm>
        </p:grpSpPr>
        <p:sp>
          <p:nvSpPr>
            <p:cNvPr id="368" name="Google Shape;368;p5"/>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4" name="Google Shape;374;p5"/>
          <p:cNvGrpSpPr/>
          <p:nvPr/>
        </p:nvGrpSpPr>
        <p:grpSpPr>
          <a:xfrm>
            <a:off x="4664363" y="4961113"/>
            <a:ext cx="1520982" cy="302065"/>
            <a:chOff x="5642557" y="-150670"/>
            <a:chExt cx="1520982" cy="302065"/>
          </a:xfrm>
        </p:grpSpPr>
        <p:sp>
          <p:nvSpPr>
            <p:cNvPr id="375" name="Google Shape;375;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5"/>
          <p:cNvGrpSpPr/>
          <p:nvPr/>
        </p:nvGrpSpPr>
        <p:grpSpPr>
          <a:xfrm>
            <a:off x="1557957" y="-107958"/>
            <a:ext cx="1520982" cy="302065"/>
            <a:chOff x="5642557" y="-150670"/>
            <a:chExt cx="1520982" cy="302065"/>
          </a:xfrm>
        </p:grpSpPr>
        <p:sp>
          <p:nvSpPr>
            <p:cNvPr id="381" name="Google Shape;381;p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 name="Google Shape;386;p5"/>
          <p:cNvGrpSpPr/>
          <p:nvPr/>
        </p:nvGrpSpPr>
        <p:grpSpPr>
          <a:xfrm>
            <a:off x="7855739" y="297302"/>
            <a:ext cx="883262" cy="242091"/>
            <a:chOff x="2300350" y="2601250"/>
            <a:chExt cx="2275275" cy="623625"/>
          </a:xfrm>
        </p:grpSpPr>
        <p:sp>
          <p:nvSpPr>
            <p:cNvPr id="387" name="Google Shape;387;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10800000">
            <a:off x="-214148" y="2709227"/>
            <a:ext cx="883262" cy="242091"/>
            <a:chOff x="2300350" y="2601250"/>
            <a:chExt cx="2275275" cy="623625"/>
          </a:xfrm>
        </p:grpSpPr>
        <p:sp>
          <p:nvSpPr>
            <p:cNvPr id="394" name="Google Shape;394;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5"/>
          <p:cNvSpPr/>
          <p:nvPr/>
        </p:nvSpPr>
        <p:spPr>
          <a:xfrm rot="5400000" flipH="1">
            <a:off x="8198089" y="410275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1" name="Google Shape;401;p5"/>
          <p:cNvGrpSpPr/>
          <p:nvPr/>
        </p:nvGrpSpPr>
        <p:grpSpPr>
          <a:xfrm rot="10800000" flipH="1">
            <a:off x="8250449" y="4623928"/>
            <a:ext cx="883262" cy="242091"/>
            <a:chOff x="2300350" y="2601250"/>
            <a:chExt cx="2275275" cy="623625"/>
          </a:xfrm>
        </p:grpSpPr>
        <p:sp>
          <p:nvSpPr>
            <p:cNvPr id="402" name="Google Shape;402;p5"/>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4"/>
        <p:cNvGrpSpPr/>
        <p:nvPr/>
      </p:nvGrpSpPr>
      <p:grpSpPr>
        <a:xfrm>
          <a:off x="0" y="0"/>
          <a:ext cx="0" cy="0"/>
          <a:chOff x="0" y="0"/>
          <a:chExt cx="0" cy="0"/>
        </a:xfrm>
      </p:grpSpPr>
      <p:grpSp>
        <p:nvGrpSpPr>
          <p:cNvPr id="585" name="Google Shape;585;p8"/>
          <p:cNvGrpSpPr/>
          <p:nvPr/>
        </p:nvGrpSpPr>
        <p:grpSpPr>
          <a:xfrm>
            <a:off x="-24" y="-27"/>
            <a:ext cx="9143711" cy="5143338"/>
            <a:chOff x="597550" y="708125"/>
            <a:chExt cx="6449225" cy="4193850"/>
          </a:xfrm>
        </p:grpSpPr>
        <p:sp>
          <p:nvSpPr>
            <p:cNvPr id="586" name="Google Shape;586;p8"/>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8"/>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8"/>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8"/>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8"/>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8"/>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8"/>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8"/>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8"/>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8"/>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8"/>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8"/>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8"/>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8"/>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8"/>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8"/>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8"/>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8"/>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8"/>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8"/>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8"/>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8"/>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8"/>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8"/>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8"/>
          <p:cNvSpPr txBox="1">
            <a:spLocks noGrp="1"/>
          </p:cNvSpPr>
          <p:nvPr>
            <p:ph type="title"/>
          </p:nvPr>
        </p:nvSpPr>
        <p:spPr>
          <a:xfrm>
            <a:off x="1182000" y="1320700"/>
            <a:ext cx="6780000" cy="25236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a:lnSpc>
                <a:spcPct val="90000"/>
              </a:lnSpc>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25" name="Google Shape;625;p8"/>
          <p:cNvSpPr/>
          <p:nvPr/>
        </p:nvSpPr>
        <p:spPr>
          <a:xfrm rot="-5400000">
            <a:off x="348812" y="2580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8"/>
          <p:cNvGrpSpPr/>
          <p:nvPr/>
        </p:nvGrpSpPr>
        <p:grpSpPr>
          <a:xfrm>
            <a:off x="-1414555" y="2830129"/>
            <a:ext cx="2297800" cy="347400"/>
            <a:chOff x="-1414555" y="2830129"/>
            <a:chExt cx="2297800" cy="347400"/>
          </a:xfrm>
        </p:grpSpPr>
        <p:sp>
          <p:nvSpPr>
            <p:cNvPr id="627" name="Google Shape;627;p8"/>
            <p:cNvSpPr/>
            <p:nvPr/>
          </p:nvSpPr>
          <p:spPr>
            <a:xfrm>
              <a:off x="-1414555" y="31094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a:off x="-1111455" y="28301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8"/>
          <p:cNvGrpSpPr/>
          <p:nvPr/>
        </p:nvGrpSpPr>
        <p:grpSpPr>
          <a:xfrm>
            <a:off x="8059521" y="3662080"/>
            <a:ext cx="1823016" cy="196994"/>
            <a:chOff x="7857346" y="4002005"/>
            <a:chExt cx="1823016" cy="196994"/>
          </a:xfrm>
        </p:grpSpPr>
        <p:sp>
          <p:nvSpPr>
            <p:cNvPr id="630" name="Google Shape;630;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3" name="Google Shape;633;p8"/>
          <p:cNvSpPr/>
          <p:nvPr/>
        </p:nvSpPr>
        <p:spPr>
          <a:xfrm rot="10800000">
            <a:off x="7375212" y="4044939"/>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8"/>
          <p:cNvGrpSpPr/>
          <p:nvPr/>
        </p:nvGrpSpPr>
        <p:grpSpPr>
          <a:xfrm rot="-5400000" flipH="1">
            <a:off x="3660496" y="4907217"/>
            <a:ext cx="1823016" cy="296643"/>
            <a:chOff x="7857346" y="3902355"/>
            <a:chExt cx="1823016" cy="296643"/>
          </a:xfrm>
        </p:grpSpPr>
        <p:sp>
          <p:nvSpPr>
            <p:cNvPr id="635" name="Google Shape;635;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1" name="Google Shape;641;p8"/>
          <p:cNvSpPr/>
          <p:nvPr/>
        </p:nvSpPr>
        <p:spPr>
          <a:xfrm rot="10800000">
            <a:off x="8027645" y="24789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10800000">
            <a:off x="4395" y="385907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4" name="Google Shape;644;p8"/>
          <p:cNvGrpSpPr/>
          <p:nvPr/>
        </p:nvGrpSpPr>
        <p:grpSpPr>
          <a:xfrm>
            <a:off x="7812807" y="1533337"/>
            <a:ext cx="1520982" cy="302065"/>
            <a:chOff x="5642557" y="-150670"/>
            <a:chExt cx="1520982" cy="302065"/>
          </a:xfrm>
        </p:grpSpPr>
        <p:sp>
          <p:nvSpPr>
            <p:cNvPr id="645" name="Google Shape;645;p8"/>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8"/>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8"/>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8"/>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0" name="Google Shape;650;p8"/>
          <p:cNvGrpSpPr/>
          <p:nvPr/>
        </p:nvGrpSpPr>
        <p:grpSpPr>
          <a:xfrm rot="5400000">
            <a:off x="424642" y="3926674"/>
            <a:ext cx="302065" cy="1520982"/>
            <a:chOff x="-108754" y="2690919"/>
            <a:chExt cx="302065" cy="1520982"/>
          </a:xfrm>
        </p:grpSpPr>
        <p:sp>
          <p:nvSpPr>
            <p:cNvPr id="651" name="Google Shape;651;p8"/>
            <p:cNvSpPr/>
            <p:nvPr/>
          </p:nvSpPr>
          <p:spPr>
            <a:xfrm>
              <a:off x="-62388" y="2782841"/>
              <a:ext cx="209364" cy="1335580"/>
            </a:xfrm>
            <a:custGeom>
              <a:avLst/>
              <a:gdLst/>
              <a:ahLst/>
              <a:cxnLst/>
              <a:rect l="l" t="t" r="r" b="b"/>
              <a:pathLst>
                <a:path w="6719" h="42862" fill="none" extrusionOk="0">
                  <a:moveTo>
                    <a:pt x="0" y="42862"/>
                  </a:moveTo>
                  <a:lnTo>
                    <a:pt x="0" y="23799"/>
                  </a:lnTo>
                  <a:lnTo>
                    <a:pt x="6718" y="17056"/>
                  </a:lnTo>
                  <a:lnTo>
                    <a:pt x="6718"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101358" y="2690919"/>
              <a:ext cx="91953" cy="91953"/>
            </a:xfrm>
            <a:custGeom>
              <a:avLst/>
              <a:gdLst/>
              <a:ahLst/>
              <a:cxnLst/>
              <a:rect l="l" t="t" r="r" b="b"/>
              <a:pathLst>
                <a:path w="2951" h="2951" fill="none" extrusionOk="0">
                  <a:moveTo>
                    <a:pt x="1463" y="1"/>
                  </a:moveTo>
                  <a:cubicBezTo>
                    <a:pt x="2281" y="1"/>
                    <a:pt x="2951" y="645"/>
                    <a:pt x="2951" y="1463"/>
                  </a:cubicBezTo>
                  <a:cubicBezTo>
                    <a:pt x="2951" y="2281"/>
                    <a:pt x="2281" y="2951"/>
                    <a:pt x="1463" y="2951"/>
                  </a:cubicBezTo>
                  <a:cubicBezTo>
                    <a:pt x="645" y="2951"/>
                    <a:pt x="1" y="2281"/>
                    <a:pt x="1" y="1463"/>
                  </a:cubicBezTo>
                  <a:cubicBezTo>
                    <a:pt x="1" y="645"/>
                    <a:pt x="645" y="1"/>
                    <a:pt x="1463" y="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125320" y="2714881"/>
              <a:ext cx="43281" cy="43281"/>
            </a:xfrm>
            <a:custGeom>
              <a:avLst/>
              <a:gdLst/>
              <a:ahLst/>
              <a:cxnLst/>
              <a:rect l="l" t="t" r="r" b="b"/>
              <a:pathLst>
                <a:path w="1389" h="1389" extrusionOk="0">
                  <a:moveTo>
                    <a:pt x="694" y="0"/>
                  </a:moveTo>
                  <a:cubicBezTo>
                    <a:pt x="322" y="0"/>
                    <a:pt x="0" y="322"/>
                    <a:pt x="0" y="694"/>
                  </a:cubicBezTo>
                  <a:cubicBezTo>
                    <a:pt x="0" y="1091"/>
                    <a:pt x="322" y="1388"/>
                    <a:pt x="694" y="1388"/>
                  </a:cubicBezTo>
                  <a:cubicBezTo>
                    <a:pt x="1091" y="1388"/>
                    <a:pt x="1388" y="1091"/>
                    <a:pt x="1388" y="694"/>
                  </a:cubicBezTo>
                  <a:cubicBezTo>
                    <a:pt x="1388" y="322"/>
                    <a:pt x="1091" y="0"/>
                    <a:pt x="6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108754" y="4119948"/>
              <a:ext cx="91953" cy="91953"/>
            </a:xfrm>
            <a:custGeom>
              <a:avLst/>
              <a:gdLst/>
              <a:ahLst/>
              <a:cxnLst/>
              <a:rect l="l" t="t" r="r" b="b"/>
              <a:pathLst>
                <a:path w="2951" h="2951" fill="none" extrusionOk="0">
                  <a:moveTo>
                    <a:pt x="1488" y="0"/>
                  </a:moveTo>
                  <a:cubicBezTo>
                    <a:pt x="2306" y="0"/>
                    <a:pt x="2951" y="670"/>
                    <a:pt x="2951" y="1463"/>
                  </a:cubicBezTo>
                  <a:cubicBezTo>
                    <a:pt x="2951" y="2281"/>
                    <a:pt x="2306" y="2950"/>
                    <a:pt x="1488" y="2950"/>
                  </a:cubicBezTo>
                  <a:cubicBezTo>
                    <a:pt x="670" y="2950"/>
                    <a:pt x="1" y="2281"/>
                    <a:pt x="1" y="1463"/>
                  </a:cubicBezTo>
                  <a:cubicBezTo>
                    <a:pt x="1" y="670"/>
                    <a:pt x="670" y="0"/>
                    <a:pt x="1488" y="0"/>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84013" y="4144658"/>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8"/>
          <p:cNvSpPr/>
          <p:nvPr/>
        </p:nvSpPr>
        <p:spPr>
          <a:xfrm rot="-5400000" flipH="1">
            <a:off x="1059557"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7" name="Google Shape;657;p8"/>
          <p:cNvGrpSpPr/>
          <p:nvPr/>
        </p:nvGrpSpPr>
        <p:grpSpPr>
          <a:xfrm>
            <a:off x="8327763" y="172353"/>
            <a:ext cx="883262" cy="242091"/>
            <a:chOff x="2300350" y="2601250"/>
            <a:chExt cx="2275275" cy="623625"/>
          </a:xfrm>
        </p:grpSpPr>
        <p:sp>
          <p:nvSpPr>
            <p:cNvPr id="658" name="Google Shape;658;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4" name="Google Shape;664;p8"/>
          <p:cNvGrpSpPr/>
          <p:nvPr/>
        </p:nvGrpSpPr>
        <p:grpSpPr>
          <a:xfrm flipH="1">
            <a:off x="-248008" y="1713528"/>
            <a:ext cx="883262" cy="242091"/>
            <a:chOff x="2300350" y="2601250"/>
            <a:chExt cx="2275275" cy="623625"/>
          </a:xfrm>
        </p:grpSpPr>
        <p:sp>
          <p:nvSpPr>
            <p:cNvPr id="665" name="Google Shape;665;p8"/>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8"/>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8"/>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rot="-5400000">
            <a:off x="3666586" y="-57798"/>
            <a:ext cx="1823016" cy="296643"/>
            <a:chOff x="7857346" y="3902355"/>
            <a:chExt cx="1823016" cy="296643"/>
          </a:xfrm>
        </p:grpSpPr>
        <p:sp>
          <p:nvSpPr>
            <p:cNvPr id="672" name="Google Shape;672;p8"/>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2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30"/>
        <p:cNvGrpSpPr/>
        <p:nvPr/>
      </p:nvGrpSpPr>
      <p:grpSpPr>
        <a:xfrm>
          <a:off x="0" y="0"/>
          <a:ext cx="0" cy="0"/>
          <a:chOff x="0" y="0"/>
          <a:chExt cx="0" cy="0"/>
        </a:xfrm>
      </p:grpSpPr>
      <p:grpSp>
        <p:nvGrpSpPr>
          <p:cNvPr id="931" name="Google Shape;931;p13"/>
          <p:cNvGrpSpPr/>
          <p:nvPr/>
        </p:nvGrpSpPr>
        <p:grpSpPr>
          <a:xfrm>
            <a:off x="-24" y="-27"/>
            <a:ext cx="9143711" cy="5143338"/>
            <a:chOff x="597550" y="708125"/>
            <a:chExt cx="6449225" cy="4193850"/>
          </a:xfrm>
        </p:grpSpPr>
        <p:sp>
          <p:nvSpPr>
            <p:cNvPr id="932" name="Google Shape;932;p13"/>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3"/>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3"/>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3"/>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3"/>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3"/>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3"/>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3"/>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3"/>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3"/>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3"/>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3"/>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3"/>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3"/>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3"/>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3"/>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3"/>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3"/>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3"/>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3"/>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3"/>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3"/>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3"/>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3"/>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3"/>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3"/>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3"/>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3"/>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3"/>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3"/>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3"/>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3"/>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3"/>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3"/>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3"/>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3"/>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3"/>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3"/>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0" name="Google Shape;970;p13"/>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971" name="Google Shape;971;p13"/>
          <p:cNvSpPr txBox="1">
            <a:spLocks noGrp="1"/>
          </p:cNvSpPr>
          <p:nvPr>
            <p:ph type="title" idx="2"/>
          </p:nvPr>
        </p:nvSpPr>
        <p:spPr>
          <a:xfrm>
            <a:off x="776550" y="198245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2" name="Google Shape;972;p13"/>
          <p:cNvSpPr txBox="1">
            <a:spLocks noGrp="1"/>
          </p:cNvSpPr>
          <p:nvPr>
            <p:ph type="subTitle" idx="1"/>
          </p:nvPr>
        </p:nvSpPr>
        <p:spPr>
          <a:xfrm>
            <a:off x="776550" y="239105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3" name="Google Shape;973;p13"/>
          <p:cNvSpPr txBox="1">
            <a:spLocks noGrp="1"/>
          </p:cNvSpPr>
          <p:nvPr>
            <p:ph type="title" idx="3" hasCustomPrompt="1"/>
          </p:nvPr>
        </p:nvSpPr>
        <p:spPr>
          <a:xfrm>
            <a:off x="776550" y="1345282"/>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4" name="Google Shape;974;p13"/>
          <p:cNvSpPr txBox="1">
            <a:spLocks noGrp="1"/>
          </p:cNvSpPr>
          <p:nvPr>
            <p:ph type="title" idx="4"/>
          </p:nvPr>
        </p:nvSpPr>
        <p:spPr>
          <a:xfrm>
            <a:off x="34711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5" name="Google Shape;975;p13"/>
          <p:cNvSpPr txBox="1">
            <a:spLocks noGrp="1"/>
          </p:cNvSpPr>
          <p:nvPr>
            <p:ph type="subTitle" idx="5"/>
          </p:nvPr>
        </p:nvSpPr>
        <p:spPr>
          <a:xfrm>
            <a:off x="34711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6" name="Google Shape;976;p13"/>
          <p:cNvSpPr txBox="1">
            <a:spLocks noGrp="1"/>
          </p:cNvSpPr>
          <p:nvPr>
            <p:ph type="title" idx="6" hasCustomPrompt="1"/>
          </p:nvPr>
        </p:nvSpPr>
        <p:spPr>
          <a:xfrm>
            <a:off x="34711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77" name="Google Shape;977;p13"/>
          <p:cNvSpPr txBox="1">
            <a:spLocks noGrp="1"/>
          </p:cNvSpPr>
          <p:nvPr>
            <p:ph type="title" idx="7"/>
          </p:nvPr>
        </p:nvSpPr>
        <p:spPr>
          <a:xfrm>
            <a:off x="6149850" y="198245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78" name="Google Shape;978;p13"/>
          <p:cNvSpPr txBox="1">
            <a:spLocks noGrp="1"/>
          </p:cNvSpPr>
          <p:nvPr>
            <p:ph type="subTitle" idx="8"/>
          </p:nvPr>
        </p:nvSpPr>
        <p:spPr>
          <a:xfrm>
            <a:off x="6149850" y="239105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9" name="Google Shape;979;p13"/>
          <p:cNvSpPr txBox="1">
            <a:spLocks noGrp="1"/>
          </p:cNvSpPr>
          <p:nvPr>
            <p:ph type="title" idx="9" hasCustomPrompt="1"/>
          </p:nvPr>
        </p:nvSpPr>
        <p:spPr>
          <a:xfrm>
            <a:off x="6149850" y="1345282"/>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0" name="Google Shape;980;p13"/>
          <p:cNvSpPr txBox="1">
            <a:spLocks noGrp="1"/>
          </p:cNvSpPr>
          <p:nvPr>
            <p:ph type="title" idx="13"/>
          </p:nvPr>
        </p:nvSpPr>
        <p:spPr>
          <a:xfrm>
            <a:off x="776550" y="3617845"/>
            <a:ext cx="22335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1" name="Google Shape;981;p13"/>
          <p:cNvSpPr txBox="1">
            <a:spLocks noGrp="1"/>
          </p:cNvSpPr>
          <p:nvPr>
            <p:ph type="subTitle" idx="14"/>
          </p:nvPr>
        </p:nvSpPr>
        <p:spPr>
          <a:xfrm>
            <a:off x="776550" y="4026444"/>
            <a:ext cx="2233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2" name="Google Shape;982;p13"/>
          <p:cNvSpPr txBox="1">
            <a:spLocks noGrp="1"/>
          </p:cNvSpPr>
          <p:nvPr>
            <p:ph type="title" idx="15" hasCustomPrompt="1"/>
          </p:nvPr>
        </p:nvSpPr>
        <p:spPr>
          <a:xfrm>
            <a:off x="776550" y="2980641"/>
            <a:ext cx="22335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3" name="Google Shape;983;p13"/>
          <p:cNvSpPr txBox="1">
            <a:spLocks noGrp="1"/>
          </p:cNvSpPr>
          <p:nvPr>
            <p:ph type="title" idx="16"/>
          </p:nvPr>
        </p:nvSpPr>
        <p:spPr>
          <a:xfrm>
            <a:off x="34711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4" name="Google Shape;984;p13"/>
          <p:cNvSpPr txBox="1">
            <a:spLocks noGrp="1"/>
          </p:cNvSpPr>
          <p:nvPr>
            <p:ph type="subTitle" idx="17"/>
          </p:nvPr>
        </p:nvSpPr>
        <p:spPr>
          <a:xfrm>
            <a:off x="34711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5" name="Google Shape;985;p13"/>
          <p:cNvSpPr txBox="1">
            <a:spLocks noGrp="1"/>
          </p:cNvSpPr>
          <p:nvPr>
            <p:ph type="title" idx="18" hasCustomPrompt="1"/>
          </p:nvPr>
        </p:nvSpPr>
        <p:spPr>
          <a:xfrm>
            <a:off x="34711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986" name="Google Shape;986;p13"/>
          <p:cNvSpPr txBox="1">
            <a:spLocks noGrp="1"/>
          </p:cNvSpPr>
          <p:nvPr>
            <p:ph type="title" idx="19"/>
          </p:nvPr>
        </p:nvSpPr>
        <p:spPr>
          <a:xfrm>
            <a:off x="6149850" y="3617845"/>
            <a:ext cx="2201700" cy="274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987" name="Google Shape;987;p13"/>
          <p:cNvSpPr txBox="1">
            <a:spLocks noGrp="1"/>
          </p:cNvSpPr>
          <p:nvPr>
            <p:ph type="subTitle" idx="20"/>
          </p:nvPr>
        </p:nvSpPr>
        <p:spPr>
          <a:xfrm>
            <a:off x="6149850" y="4026444"/>
            <a:ext cx="2201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88" name="Google Shape;988;p13"/>
          <p:cNvSpPr txBox="1">
            <a:spLocks noGrp="1"/>
          </p:cNvSpPr>
          <p:nvPr>
            <p:ph type="title" idx="21" hasCustomPrompt="1"/>
          </p:nvPr>
        </p:nvSpPr>
        <p:spPr>
          <a:xfrm>
            <a:off x="6149850" y="2980641"/>
            <a:ext cx="2201700" cy="484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989" name="Google Shape;989;p13"/>
          <p:cNvGrpSpPr/>
          <p:nvPr/>
        </p:nvGrpSpPr>
        <p:grpSpPr>
          <a:xfrm rot="5400000">
            <a:off x="8381450" y="4569182"/>
            <a:ext cx="98902" cy="553090"/>
            <a:chOff x="4898850" y="4820550"/>
            <a:chExt cx="98902" cy="553090"/>
          </a:xfrm>
        </p:grpSpPr>
        <p:sp>
          <p:nvSpPr>
            <p:cNvPr id="990" name="Google Shape;990;p1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 name="Google Shape;995;p13"/>
          <p:cNvSpPr/>
          <p:nvPr/>
        </p:nvSpPr>
        <p:spPr>
          <a:xfrm>
            <a:off x="7" y="205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 name="Google Shape;996;p13"/>
          <p:cNvGrpSpPr/>
          <p:nvPr/>
        </p:nvGrpSpPr>
        <p:grpSpPr>
          <a:xfrm rot="-5400000">
            <a:off x="-148234" y="322631"/>
            <a:ext cx="883262" cy="242091"/>
            <a:chOff x="2300350" y="2601250"/>
            <a:chExt cx="2275275" cy="623625"/>
          </a:xfrm>
        </p:grpSpPr>
        <p:sp>
          <p:nvSpPr>
            <p:cNvPr id="997" name="Google Shape;997;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 name="Google Shape;1003;p13"/>
          <p:cNvSpPr/>
          <p:nvPr/>
        </p:nvSpPr>
        <p:spPr>
          <a:xfrm rot="5400000" flipH="1">
            <a:off x="8216276" y="-335305"/>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13"/>
          <p:cNvGrpSpPr/>
          <p:nvPr/>
        </p:nvGrpSpPr>
        <p:grpSpPr>
          <a:xfrm>
            <a:off x="-256008" y="4796266"/>
            <a:ext cx="1105976" cy="133969"/>
            <a:chOff x="8183182" y="663852"/>
            <a:chExt cx="1475028" cy="178673"/>
          </a:xfrm>
        </p:grpSpPr>
        <p:grpSp>
          <p:nvGrpSpPr>
            <p:cNvPr id="1005" name="Google Shape;1005;p13"/>
            <p:cNvGrpSpPr/>
            <p:nvPr/>
          </p:nvGrpSpPr>
          <p:grpSpPr>
            <a:xfrm>
              <a:off x="8183182" y="774425"/>
              <a:ext cx="1178025" cy="68100"/>
              <a:chOff x="2024450" y="204150"/>
              <a:chExt cx="1178025" cy="68100"/>
            </a:xfrm>
          </p:grpSpPr>
          <p:sp>
            <p:nvSpPr>
              <p:cNvPr id="1006" name="Google Shape;1006;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13"/>
            <p:cNvGrpSpPr/>
            <p:nvPr/>
          </p:nvGrpSpPr>
          <p:grpSpPr>
            <a:xfrm>
              <a:off x="8480185" y="663852"/>
              <a:ext cx="1178025" cy="68100"/>
              <a:chOff x="2024450" y="204150"/>
              <a:chExt cx="1178025" cy="68100"/>
            </a:xfrm>
          </p:grpSpPr>
          <p:sp>
            <p:nvSpPr>
              <p:cNvPr id="1017" name="Google Shape;1017;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7" name="Google Shape;1027;p13"/>
          <p:cNvGrpSpPr/>
          <p:nvPr/>
        </p:nvGrpSpPr>
        <p:grpSpPr>
          <a:xfrm>
            <a:off x="8290084" y="239916"/>
            <a:ext cx="1105976" cy="133969"/>
            <a:chOff x="8183182" y="663852"/>
            <a:chExt cx="1475028" cy="178673"/>
          </a:xfrm>
        </p:grpSpPr>
        <p:grpSp>
          <p:nvGrpSpPr>
            <p:cNvPr id="1028" name="Google Shape;1028;p13"/>
            <p:cNvGrpSpPr/>
            <p:nvPr/>
          </p:nvGrpSpPr>
          <p:grpSpPr>
            <a:xfrm>
              <a:off x="8183182" y="774425"/>
              <a:ext cx="1178025" cy="68100"/>
              <a:chOff x="2024450" y="204150"/>
              <a:chExt cx="1178025" cy="68100"/>
            </a:xfrm>
          </p:grpSpPr>
          <p:sp>
            <p:nvSpPr>
              <p:cNvPr id="1029" name="Google Shape;1029;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13"/>
            <p:cNvGrpSpPr/>
            <p:nvPr/>
          </p:nvGrpSpPr>
          <p:grpSpPr>
            <a:xfrm>
              <a:off x="8480185" y="663852"/>
              <a:ext cx="1178025" cy="68100"/>
              <a:chOff x="2024450" y="204150"/>
              <a:chExt cx="1178025" cy="68100"/>
            </a:xfrm>
          </p:grpSpPr>
          <p:sp>
            <p:nvSpPr>
              <p:cNvPr id="1040" name="Google Shape;1040;p1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13"/>
          <p:cNvGrpSpPr/>
          <p:nvPr/>
        </p:nvGrpSpPr>
        <p:grpSpPr>
          <a:xfrm rot="5400000">
            <a:off x="8428614" y="2891627"/>
            <a:ext cx="883262" cy="242091"/>
            <a:chOff x="2300350" y="2601250"/>
            <a:chExt cx="2275275" cy="623625"/>
          </a:xfrm>
        </p:grpSpPr>
        <p:sp>
          <p:nvSpPr>
            <p:cNvPr id="1051" name="Google Shape;1051;p1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 name="Google Shape;1057;p13"/>
          <p:cNvGrpSpPr/>
          <p:nvPr/>
        </p:nvGrpSpPr>
        <p:grpSpPr>
          <a:xfrm>
            <a:off x="1634157" y="-107958"/>
            <a:ext cx="1520982" cy="302065"/>
            <a:chOff x="5642557" y="-150670"/>
            <a:chExt cx="1520982" cy="302065"/>
          </a:xfrm>
        </p:grpSpPr>
        <p:sp>
          <p:nvSpPr>
            <p:cNvPr id="1058" name="Google Shape;1058;p13"/>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BLANK_4">
    <p:spTree>
      <p:nvGrpSpPr>
        <p:cNvPr id="1" name="Shape 1148"/>
        <p:cNvGrpSpPr/>
        <p:nvPr/>
      </p:nvGrpSpPr>
      <p:grpSpPr>
        <a:xfrm>
          <a:off x="0" y="0"/>
          <a:ext cx="0" cy="0"/>
          <a:chOff x="0" y="0"/>
          <a:chExt cx="0" cy="0"/>
        </a:xfrm>
      </p:grpSpPr>
      <p:grpSp>
        <p:nvGrpSpPr>
          <p:cNvPr id="1149" name="Google Shape;1149;p15"/>
          <p:cNvGrpSpPr/>
          <p:nvPr/>
        </p:nvGrpSpPr>
        <p:grpSpPr>
          <a:xfrm>
            <a:off x="-24" y="-27"/>
            <a:ext cx="9143711" cy="5143338"/>
            <a:chOff x="597550" y="708125"/>
            <a:chExt cx="6449225" cy="4193850"/>
          </a:xfrm>
        </p:grpSpPr>
        <p:sp>
          <p:nvSpPr>
            <p:cNvPr id="1150" name="Google Shape;1150;p15"/>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5"/>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5"/>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5"/>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5"/>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5"/>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5"/>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5"/>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5"/>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5"/>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5"/>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5"/>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5"/>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5"/>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5"/>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5"/>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5"/>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5"/>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5"/>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5"/>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5"/>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5"/>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5"/>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5"/>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5"/>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5"/>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8" name="Google Shape;1188;p15"/>
          <p:cNvSpPr txBox="1">
            <a:spLocks noGrp="1"/>
          </p:cNvSpPr>
          <p:nvPr>
            <p:ph type="title"/>
          </p:nvPr>
        </p:nvSpPr>
        <p:spPr>
          <a:xfrm>
            <a:off x="864525" y="2405675"/>
            <a:ext cx="75663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89" name="Google Shape;1189;p15"/>
          <p:cNvSpPr txBox="1">
            <a:spLocks noGrp="1"/>
          </p:cNvSpPr>
          <p:nvPr>
            <p:ph type="subTitle" idx="1"/>
          </p:nvPr>
        </p:nvSpPr>
        <p:spPr>
          <a:xfrm>
            <a:off x="864525" y="3440475"/>
            <a:ext cx="4644000" cy="34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90" name="Google Shape;1190;p15"/>
          <p:cNvSpPr txBox="1">
            <a:spLocks noGrp="1"/>
          </p:cNvSpPr>
          <p:nvPr>
            <p:ph type="title" idx="2" hasCustomPrompt="1"/>
          </p:nvPr>
        </p:nvSpPr>
        <p:spPr>
          <a:xfrm>
            <a:off x="864525" y="1484975"/>
            <a:ext cx="21303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grpSp>
        <p:nvGrpSpPr>
          <p:cNvPr id="1191" name="Google Shape;1191;p15"/>
          <p:cNvGrpSpPr/>
          <p:nvPr/>
        </p:nvGrpSpPr>
        <p:grpSpPr>
          <a:xfrm rot="5400000">
            <a:off x="-32670" y="1621025"/>
            <a:ext cx="98902" cy="553090"/>
            <a:chOff x="4898850" y="4820550"/>
            <a:chExt cx="98902" cy="553090"/>
          </a:xfrm>
        </p:grpSpPr>
        <p:sp>
          <p:nvSpPr>
            <p:cNvPr id="1192" name="Google Shape;1192;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7" name="Google Shape;1197;p15"/>
          <p:cNvSpPr/>
          <p:nvPr/>
        </p:nvSpPr>
        <p:spPr>
          <a:xfrm rot="-5400000">
            <a:off x="348818" y="3906123"/>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rot="5400000">
            <a:off x="-562205" y="-3395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rot="5400000">
            <a:off x="-282905" y="-364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rot="10800000" flipH="1">
            <a:off x="2891470" y="48422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8535575" y="-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2" name="Google Shape;1202;p15"/>
          <p:cNvGrpSpPr/>
          <p:nvPr/>
        </p:nvGrpSpPr>
        <p:grpSpPr>
          <a:xfrm flipH="1">
            <a:off x="7898009" y="350736"/>
            <a:ext cx="1520982" cy="302065"/>
            <a:chOff x="5642557" y="-150670"/>
            <a:chExt cx="1520982" cy="302065"/>
          </a:xfrm>
        </p:grpSpPr>
        <p:sp>
          <p:nvSpPr>
            <p:cNvPr id="1203" name="Google Shape;1203;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15"/>
          <p:cNvGrpSpPr/>
          <p:nvPr/>
        </p:nvGrpSpPr>
        <p:grpSpPr>
          <a:xfrm rot="5400000">
            <a:off x="109552" y="1954025"/>
            <a:ext cx="98902" cy="553090"/>
            <a:chOff x="4898850" y="4820550"/>
            <a:chExt cx="98902" cy="553090"/>
          </a:xfrm>
        </p:grpSpPr>
        <p:sp>
          <p:nvSpPr>
            <p:cNvPr id="1209" name="Google Shape;1209;p15"/>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5"/>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15"/>
          <p:cNvGrpSpPr/>
          <p:nvPr/>
        </p:nvGrpSpPr>
        <p:grpSpPr>
          <a:xfrm>
            <a:off x="4682157" y="-107958"/>
            <a:ext cx="1520982" cy="302065"/>
            <a:chOff x="5642557" y="-150670"/>
            <a:chExt cx="1520982" cy="302065"/>
          </a:xfrm>
        </p:grpSpPr>
        <p:sp>
          <p:nvSpPr>
            <p:cNvPr id="1215" name="Google Shape;1215;p1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0" name="Google Shape;1220;p15"/>
          <p:cNvGrpSpPr/>
          <p:nvPr/>
        </p:nvGrpSpPr>
        <p:grpSpPr>
          <a:xfrm>
            <a:off x="7881845" y="4336579"/>
            <a:ext cx="2297800" cy="347400"/>
            <a:chOff x="7881845" y="4031779"/>
            <a:chExt cx="2297800" cy="347400"/>
          </a:xfrm>
        </p:grpSpPr>
        <p:sp>
          <p:nvSpPr>
            <p:cNvPr id="1221" name="Google Shape;1221;p15"/>
            <p:cNvSpPr/>
            <p:nvPr/>
          </p:nvSpPr>
          <p:spPr>
            <a:xfrm flipH="1">
              <a:off x="8184945" y="43110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flipH="1">
              <a:off x="7881845" y="403177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2">
  <p:cSld name="BLANK_8">
    <p:spTree>
      <p:nvGrpSpPr>
        <p:cNvPr id="1" name="Shape 1223"/>
        <p:cNvGrpSpPr/>
        <p:nvPr/>
      </p:nvGrpSpPr>
      <p:grpSpPr>
        <a:xfrm>
          <a:off x="0" y="0"/>
          <a:ext cx="0" cy="0"/>
          <a:chOff x="0" y="0"/>
          <a:chExt cx="0" cy="0"/>
        </a:xfrm>
      </p:grpSpPr>
      <p:grpSp>
        <p:nvGrpSpPr>
          <p:cNvPr id="1224" name="Google Shape;1224;p16"/>
          <p:cNvGrpSpPr/>
          <p:nvPr/>
        </p:nvGrpSpPr>
        <p:grpSpPr>
          <a:xfrm>
            <a:off x="-24" y="-27"/>
            <a:ext cx="9143711" cy="5143338"/>
            <a:chOff x="597550" y="708125"/>
            <a:chExt cx="6449225" cy="4193850"/>
          </a:xfrm>
        </p:grpSpPr>
        <p:sp>
          <p:nvSpPr>
            <p:cNvPr id="1225" name="Google Shape;1225;p16"/>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16"/>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16"/>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16"/>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16"/>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16"/>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3" name="Google Shape;1263;p16"/>
          <p:cNvSpPr txBox="1">
            <a:spLocks noGrp="1"/>
          </p:cNvSpPr>
          <p:nvPr>
            <p:ph type="title"/>
          </p:nvPr>
        </p:nvSpPr>
        <p:spPr>
          <a:xfrm>
            <a:off x="713100" y="2405675"/>
            <a:ext cx="7583400" cy="8418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264" name="Google Shape;1264;p16"/>
          <p:cNvSpPr txBox="1">
            <a:spLocks noGrp="1"/>
          </p:cNvSpPr>
          <p:nvPr>
            <p:ph type="subTitle" idx="1"/>
          </p:nvPr>
        </p:nvSpPr>
        <p:spPr>
          <a:xfrm>
            <a:off x="3567000" y="3415875"/>
            <a:ext cx="47295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265" name="Google Shape;1265;p16"/>
          <p:cNvSpPr txBox="1">
            <a:spLocks noGrp="1"/>
          </p:cNvSpPr>
          <p:nvPr>
            <p:ph type="title" idx="2" hasCustomPrompt="1"/>
          </p:nvPr>
        </p:nvSpPr>
        <p:spPr>
          <a:xfrm>
            <a:off x="5961000" y="1484975"/>
            <a:ext cx="2335500" cy="920700"/>
          </a:xfrm>
          <a:prstGeom prst="rect">
            <a:avLst/>
          </a:prstGeom>
          <a:effectLst>
            <a:outerShdw blurRad="57150" algn="bl" rotWithShape="0">
              <a:schemeClr val="accent2"/>
            </a:outerShdw>
          </a:effectLst>
        </p:spPr>
        <p:txBody>
          <a:bodyPr spcFirstLastPara="1" wrap="square" lIns="91425" tIns="91425" rIns="91425" bIns="91425" anchor="ctr" anchorCtr="0">
            <a:noAutofit/>
          </a:bodyPr>
          <a:lstStyle>
            <a:lvl1pPr lvl="0" algn="r" rtl="0">
              <a:spcBef>
                <a:spcPts val="0"/>
              </a:spcBef>
              <a:spcAft>
                <a:spcPts val="0"/>
              </a:spcAft>
              <a:buClr>
                <a:schemeClr val="accent2"/>
              </a:buClr>
              <a:buSzPts val="8000"/>
              <a:buNone/>
              <a:defRPr sz="8000">
                <a:solidFill>
                  <a:schemeClr val="accent2"/>
                </a:solidFill>
              </a:defRPr>
            </a:lvl1pPr>
            <a:lvl2pPr lvl="1" algn="ctr" rtl="0">
              <a:spcBef>
                <a:spcPts val="0"/>
              </a:spcBef>
              <a:spcAft>
                <a:spcPts val="0"/>
              </a:spcAft>
              <a:buClr>
                <a:schemeClr val="accent2"/>
              </a:buClr>
              <a:buSzPts val="8000"/>
              <a:buNone/>
              <a:defRPr sz="8000">
                <a:solidFill>
                  <a:schemeClr val="accent2"/>
                </a:solidFill>
              </a:defRPr>
            </a:lvl2pPr>
            <a:lvl3pPr lvl="2" algn="ctr" rtl="0">
              <a:spcBef>
                <a:spcPts val="0"/>
              </a:spcBef>
              <a:spcAft>
                <a:spcPts val="0"/>
              </a:spcAft>
              <a:buClr>
                <a:schemeClr val="accent2"/>
              </a:buClr>
              <a:buSzPts val="8000"/>
              <a:buNone/>
              <a:defRPr sz="8000">
                <a:solidFill>
                  <a:schemeClr val="accent2"/>
                </a:solidFill>
              </a:defRPr>
            </a:lvl3pPr>
            <a:lvl4pPr lvl="3" algn="ctr" rtl="0">
              <a:spcBef>
                <a:spcPts val="0"/>
              </a:spcBef>
              <a:spcAft>
                <a:spcPts val="0"/>
              </a:spcAft>
              <a:buClr>
                <a:schemeClr val="accent2"/>
              </a:buClr>
              <a:buSzPts val="8000"/>
              <a:buNone/>
              <a:defRPr sz="8000">
                <a:solidFill>
                  <a:schemeClr val="accent2"/>
                </a:solidFill>
              </a:defRPr>
            </a:lvl4pPr>
            <a:lvl5pPr lvl="4" algn="ctr" rtl="0">
              <a:spcBef>
                <a:spcPts val="0"/>
              </a:spcBef>
              <a:spcAft>
                <a:spcPts val="0"/>
              </a:spcAft>
              <a:buClr>
                <a:schemeClr val="accent2"/>
              </a:buClr>
              <a:buSzPts val="8000"/>
              <a:buNone/>
              <a:defRPr sz="8000">
                <a:solidFill>
                  <a:schemeClr val="accent2"/>
                </a:solidFill>
              </a:defRPr>
            </a:lvl5pPr>
            <a:lvl6pPr lvl="5" algn="ctr" rtl="0">
              <a:spcBef>
                <a:spcPts val="0"/>
              </a:spcBef>
              <a:spcAft>
                <a:spcPts val="0"/>
              </a:spcAft>
              <a:buClr>
                <a:schemeClr val="accent2"/>
              </a:buClr>
              <a:buSzPts val="8000"/>
              <a:buNone/>
              <a:defRPr sz="8000">
                <a:solidFill>
                  <a:schemeClr val="accent2"/>
                </a:solidFill>
              </a:defRPr>
            </a:lvl6pPr>
            <a:lvl7pPr lvl="6" algn="ctr" rtl="0">
              <a:spcBef>
                <a:spcPts val="0"/>
              </a:spcBef>
              <a:spcAft>
                <a:spcPts val="0"/>
              </a:spcAft>
              <a:buClr>
                <a:schemeClr val="accent2"/>
              </a:buClr>
              <a:buSzPts val="8000"/>
              <a:buNone/>
              <a:defRPr sz="8000">
                <a:solidFill>
                  <a:schemeClr val="accent2"/>
                </a:solidFill>
              </a:defRPr>
            </a:lvl7pPr>
            <a:lvl8pPr lvl="7" algn="ctr" rtl="0">
              <a:spcBef>
                <a:spcPts val="0"/>
              </a:spcBef>
              <a:spcAft>
                <a:spcPts val="0"/>
              </a:spcAft>
              <a:buClr>
                <a:schemeClr val="accent2"/>
              </a:buClr>
              <a:buSzPts val="8000"/>
              <a:buNone/>
              <a:defRPr sz="8000">
                <a:solidFill>
                  <a:schemeClr val="accent2"/>
                </a:solidFill>
              </a:defRPr>
            </a:lvl8pPr>
            <a:lvl9pPr lvl="8" algn="ctr" rtl="0">
              <a:spcBef>
                <a:spcPts val="0"/>
              </a:spcBef>
              <a:spcAft>
                <a:spcPts val="0"/>
              </a:spcAft>
              <a:buClr>
                <a:schemeClr val="accent2"/>
              </a:buClr>
              <a:buSzPts val="8000"/>
              <a:buNone/>
              <a:defRPr sz="8000">
                <a:solidFill>
                  <a:schemeClr val="accent2"/>
                </a:solidFill>
              </a:defRPr>
            </a:lvl9pPr>
          </a:lstStyle>
          <a:p>
            <a:r>
              <a:t>xx%</a:t>
            </a:r>
          </a:p>
        </p:txBody>
      </p:sp>
      <p:sp>
        <p:nvSpPr>
          <p:cNvPr id="1266" name="Google Shape;1266;p16"/>
          <p:cNvSpPr/>
          <p:nvPr/>
        </p:nvSpPr>
        <p:spPr>
          <a:xfrm rot="5400000">
            <a:off x="8206161" y="4187300"/>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rot="-5400000">
            <a:off x="348812" y="4104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16"/>
          <p:cNvGrpSpPr/>
          <p:nvPr/>
        </p:nvGrpSpPr>
        <p:grpSpPr>
          <a:xfrm rot="10800000">
            <a:off x="-11" y="931578"/>
            <a:ext cx="883262" cy="242091"/>
            <a:chOff x="2300350" y="2601250"/>
            <a:chExt cx="2275275" cy="623625"/>
          </a:xfrm>
        </p:grpSpPr>
        <p:sp>
          <p:nvSpPr>
            <p:cNvPr id="1269" name="Google Shape;1269;p16"/>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rot="5400000">
            <a:off x="85100" y="1849625"/>
            <a:ext cx="98902" cy="553090"/>
            <a:chOff x="4898850" y="4820550"/>
            <a:chExt cx="98902" cy="553090"/>
          </a:xfrm>
        </p:grpSpPr>
        <p:sp>
          <p:nvSpPr>
            <p:cNvPr id="1276" name="Google Shape;1276;p16"/>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16"/>
          <p:cNvGrpSpPr/>
          <p:nvPr/>
        </p:nvGrpSpPr>
        <p:grpSpPr>
          <a:xfrm>
            <a:off x="-1414555" y="3058729"/>
            <a:ext cx="2297800" cy="347400"/>
            <a:chOff x="-1414555" y="3058729"/>
            <a:chExt cx="2297800" cy="347400"/>
          </a:xfrm>
        </p:grpSpPr>
        <p:sp>
          <p:nvSpPr>
            <p:cNvPr id="1282" name="Google Shape;1282;p16"/>
            <p:cNvSpPr/>
            <p:nvPr/>
          </p:nvSpPr>
          <p:spPr>
            <a:xfrm>
              <a:off x="-1414555" y="3338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1111455" y="30587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4" name="Google Shape;1284;p16"/>
          <p:cNvSpPr/>
          <p:nvPr/>
        </p:nvSpPr>
        <p:spPr>
          <a:xfrm rot="10800000">
            <a:off x="568018" y="3859064"/>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5" name="Google Shape;1285;p16"/>
          <p:cNvGrpSpPr/>
          <p:nvPr/>
        </p:nvGrpSpPr>
        <p:grpSpPr>
          <a:xfrm rot="5400000">
            <a:off x="7927205" y="4153629"/>
            <a:ext cx="1823016" cy="296643"/>
            <a:chOff x="7857346" y="3902355"/>
            <a:chExt cx="1823016" cy="296643"/>
          </a:xfrm>
        </p:grpSpPr>
        <p:sp>
          <p:nvSpPr>
            <p:cNvPr id="1286" name="Google Shape;1286;p16"/>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2" name="Google Shape;1292;p16"/>
          <p:cNvGrpSpPr/>
          <p:nvPr/>
        </p:nvGrpSpPr>
        <p:grpSpPr>
          <a:xfrm>
            <a:off x="2610895" y="-1455296"/>
            <a:ext cx="347400" cy="2297800"/>
            <a:chOff x="2610895" y="-1455296"/>
            <a:chExt cx="347400" cy="2297800"/>
          </a:xfrm>
        </p:grpSpPr>
        <p:sp>
          <p:nvSpPr>
            <p:cNvPr id="1293" name="Google Shape;1293;p16"/>
            <p:cNvSpPr/>
            <p:nvPr/>
          </p:nvSpPr>
          <p:spPr>
            <a:xfrm rot="5400000">
              <a:off x="1647595" y="-4919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rot="5400000">
              <a:off x="1926895" y="-188896"/>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5" name="Google Shape;1295;p16"/>
          <p:cNvSpPr/>
          <p:nvPr/>
        </p:nvSpPr>
        <p:spPr>
          <a:xfrm rot="10800000" flipH="1">
            <a:off x="2358070" y="476602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6"/>
          <p:cNvSpPr/>
          <p:nvPr/>
        </p:nvSpPr>
        <p:spPr>
          <a:xfrm rot="5400000">
            <a:off x="8206162" y="-34881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7" name="Google Shape;1297;p16"/>
          <p:cNvGrpSpPr/>
          <p:nvPr/>
        </p:nvGrpSpPr>
        <p:grpSpPr>
          <a:xfrm>
            <a:off x="5373295" y="-112914"/>
            <a:ext cx="1520982" cy="302065"/>
            <a:chOff x="5642557" y="-150670"/>
            <a:chExt cx="1520982" cy="302065"/>
          </a:xfrm>
        </p:grpSpPr>
        <p:sp>
          <p:nvSpPr>
            <p:cNvPr id="1298" name="Google Shape;1298;p16"/>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1657"/>
        <p:cNvGrpSpPr/>
        <p:nvPr/>
      </p:nvGrpSpPr>
      <p:grpSpPr>
        <a:xfrm>
          <a:off x="0" y="0"/>
          <a:ext cx="0" cy="0"/>
          <a:chOff x="0" y="0"/>
          <a:chExt cx="0" cy="0"/>
        </a:xfrm>
      </p:grpSpPr>
      <p:grpSp>
        <p:nvGrpSpPr>
          <p:cNvPr id="1658" name="Google Shape;1658;p21"/>
          <p:cNvGrpSpPr/>
          <p:nvPr/>
        </p:nvGrpSpPr>
        <p:grpSpPr>
          <a:xfrm>
            <a:off x="-24" y="-27"/>
            <a:ext cx="9143711" cy="5143338"/>
            <a:chOff x="597550" y="708125"/>
            <a:chExt cx="6449225" cy="4193850"/>
          </a:xfrm>
        </p:grpSpPr>
        <p:sp>
          <p:nvSpPr>
            <p:cNvPr id="1659" name="Google Shape;1659;p21"/>
            <p:cNvSpPr/>
            <p:nvPr/>
          </p:nvSpPr>
          <p:spPr>
            <a:xfrm>
              <a:off x="597550" y="4893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1"/>
            <p:cNvSpPr/>
            <p:nvPr/>
          </p:nvSpPr>
          <p:spPr>
            <a:xfrm>
              <a:off x="597550" y="4780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1"/>
            <p:cNvSpPr/>
            <p:nvPr/>
          </p:nvSpPr>
          <p:spPr>
            <a:xfrm>
              <a:off x="597550" y="466715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1"/>
            <p:cNvSpPr/>
            <p:nvPr/>
          </p:nvSpPr>
          <p:spPr>
            <a:xfrm>
              <a:off x="597550" y="4553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1"/>
            <p:cNvSpPr/>
            <p:nvPr/>
          </p:nvSpPr>
          <p:spPr>
            <a:xfrm>
              <a:off x="597550" y="4441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1"/>
            <p:cNvSpPr/>
            <p:nvPr/>
          </p:nvSpPr>
          <p:spPr>
            <a:xfrm>
              <a:off x="597550" y="4328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1"/>
            <p:cNvSpPr/>
            <p:nvPr/>
          </p:nvSpPr>
          <p:spPr>
            <a:xfrm>
              <a:off x="597550" y="421502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1"/>
            <p:cNvSpPr/>
            <p:nvPr/>
          </p:nvSpPr>
          <p:spPr>
            <a:xfrm>
              <a:off x="597550" y="4101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1"/>
            <p:cNvSpPr/>
            <p:nvPr/>
          </p:nvSpPr>
          <p:spPr>
            <a:xfrm>
              <a:off x="597550" y="3988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1"/>
            <p:cNvSpPr/>
            <p:nvPr/>
          </p:nvSpPr>
          <p:spPr>
            <a:xfrm>
              <a:off x="597550" y="3875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1"/>
            <p:cNvSpPr/>
            <p:nvPr/>
          </p:nvSpPr>
          <p:spPr>
            <a:xfrm>
              <a:off x="597550" y="37621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1"/>
            <p:cNvSpPr/>
            <p:nvPr/>
          </p:nvSpPr>
          <p:spPr>
            <a:xfrm>
              <a:off x="597550" y="36496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1"/>
            <p:cNvSpPr/>
            <p:nvPr/>
          </p:nvSpPr>
          <p:spPr>
            <a:xfrm>
              <a:off x="597550" y="35364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1"/>
            <p:cNvSpPr/>
            <p:nvPr/>
          </p:nvSpPr>
          <p:spPr>
            <a:xfrm>
              <a:off x="597550" y="342322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1"/>
            <p:cNvSpPr/>
            <p:nvPr/>
          </p:nvSpPr>
          <p:spPr>
            <a:xfrm>
              <a:off x="597550" y="3310000"/>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1"/>
            <p:cNvSpPr/>
            <p:nvPr/>
          </p:nvSpPr>
          <p:spPr>
            <a:xfrm>
              <a:off x="597550" y="3196775"/>
              <a:ext cx="6449225" cy="8375"/>
            </a:xfrm>
            <a:custGeom>
              <a:avLst/>
              <a:gdLst/>
              <a:ahLst/>
              <a:cxnLst/>
              <a:rect l="l" t="t" r="r" b="b"/>
              <a:pathLst>
                <a:path w="257969" h="335" extrusionOk="0">
                  <a:moveTo>
                    <a:pt x="0" y="0"/>
                  </a:moveTo>
                  <a:lnTo>
                    <a:pt x="257969" y="0"/>
                  </a:lnTo>
                  <a:lnTo>
                    <a:pt x="257969" y="334"/>
                  </a:lnTo>
                  <a:lnTo>
                    <a:pt x="0" y="33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1"/>
            <p:cNvSpPr/>
            <p:nvPr/>
          </p:nvSpPr>
          <p:spPr>
            <a:xfrm>
              <a:off x="597550" y="30835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1"/>
            <p:cNvSpPr/>
            <p:nvPr/>
          </p:nvSpPr>
          <p:spPr>
            <a:xfrm>
              <a:off x="597550" y="29703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1"/>
            <p:cNvSpPr/>
            <p:nvPr/>
          </p:nvSpPr>
          <p:spPr>
            <a:xfrm>
              <a:off x="597550" y="2857850"/>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1"/>
            <p:cNvSpPr/>
            <p:nvPr/>
          </p:nvSpPr>
          <p:spPr>
            <a:xfrm>
              <a:off x="597550" y="2744625"/>
              <a:ext cx="6449225" cy="7625"/>
            </a:xfrm>
            <a:custGeom>
              <a:avLst/>
              <a:gdLst/>
              <a:ahLst/>
              <a:cxnLst/>
              <a:rect l="l" t="t" r="r" b="b"/>
              <a:pathLst>
                <a:path w="257969" h="305" extrusionOk="0">
                  <a:moveTo>
                    <a:pt x="0" y="1"/>
                  </a:moveTo>
                  <a:lnTo>
                    <a:pt x="257969" y="1"/>
                  </a:lnTo>
                  <a:lnTo>
                    <a:pt x="257969" y="305"/>
                  </a:lnTo>
                  <a:lnTo>
                    <a:pt x="0" y="30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1"/>
            <p:cNvSpPr/>
            <p:nvPr/>
          </p:nvSpPr>
          <p:spPr>
            <a:xfrm>
              <a:off x="597550" y="263140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1"/>
            <p:cNvSpPr/>
            <p:nvPr/>
          </p:nvSpPr>
          <p:spPr>
            <a:xfrm>
              <a:off x="597550" y="251817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1"/>
            <p:cNvSpPr/>
            <p:nvPr/>
          </p:nvSpPr>
          <p:spPr>
            <a:xfrm>
              <a:off x="597550" y="24049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1"/>
            <p:cNvSpPr/>
            <p:nvPr/>
          </p:nvSpPr>
          <p:spPr>
            <a:xfrm>
              <a:off x="597550" y="22917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1"/>
            <p:cNvSpPr/>
            <p:nvPr/>
          </p:nvSpPr>
          <p:spPr>
            <a:xfrm>
              <a:off x="597550" y="21792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1"/>
            <p:cNvSpPr/>
            <p:nvPr/>
          </p:nvSpPr>
          <p:spPr>
            <a:xfrm>
              <a:off x="597550" y="20660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1"/>
            <p:cNvSpPr/>
            <p:nvPr/>
          </p:nvSpPr>
          <p:spPr>
            <a:xfrm>
              <a:off x="597550" y="1952825"/>
              <a:ext cx="6449225" cy="7625"/>
            </a:xfrm>
            <a:custGeom>
              <a:avLst/>
              <a:gdLst/>
              <a:ahLst/>
              <a:cxnLst/>
              <a:rect l="l" t="t" r="r" b="b"/>
              <a:pathLst>
                <a:path w="257969" h="305" extrusionOk="0">
                  <a:moveTo>
                    <a:pt x="0" y="1"/>
                  </a:moveTo>
                  <a:lnTo>
                    <a:pt x="257969" y="1"/>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1"/>
            <p:cNvSpPr/>
            <p:nvPr/>
          </p:nvSpPr>
          <p:spPr>
            <a:xfrm>
              <a:off x="597550" y="1839600"/>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1"/>
            <p:cNvSpPr/>
            <p:nvPr/>
          </p:nvSpPr>
          <p:spPr>
            <a:xfrm>
              <a:off x="597550" y="172637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1"/>
            <p:cNvSpPr/>
            <p:nvPr/>
          </p:nvSpPr>
          <p:spPr>
            <a:xfrm>
              <a:off x="597550" y="1613150"/>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1"/>
            <p:cNvSpPr/>
            <p:nvPr/>
          </p:nvSpPr>
          <p:spPr>
            <a:xfrm>
              <a:off x="597550" y="1499925"/>
              <a:ext cx="6449225" cy="8400"/>
            </a:xfrm>
            <a:custGeom>
              <a:avLst/>
              <a:gdLst/>
              <a:ahLst/>
              <a:cxnLst/>
              <a:rect l="l" t="t" r="r" b="b"/>
              <a:pathLst>
                <a:path w="257969" h="336"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1"/>
            <p:cNvSpPr/>
            <p:nvPr/>
          </p:nvSpPr>
          <p:spPr>
            <a:xfrm>
              <a:off x="597550" y="1387475"/>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1"/>
            <p:cNvSpPr/>
            <p:nvPr/>
          </p:nvSpPr>
          <p:spPr>
            <a:xfrm>
              <a:off x="597550" y="1274250"/>
              <a:ext cx="6449225" cy="7625"/>
            </a:xfrm>
            <a:custGeom>
              <a:avLst/>
              <a:gdLst/>
              <a:ahLst/>
              <a:cxnLst/>
              <a:rect l="l" t="t" r="r" b="b"/>
              <a:pathLst>
                <a:path w="257969" h="305" extrusionOk="0">
                  <a:moveTo>
                    <a:pt x="0" y="0"/>
                  </a:moveTo>
                  <a:lnTo>
                    <a:pt x="257969" y="0"/>
                  </a:lnTo>
                  <a:lnTo>
                    <a:pt x="257969" y="304"/>
                  </a:lnTo>
                  <a:lnTo>
                    <a:pt x="0" y="304"/>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1"/>
            <p:cNvSpPr/>
            <p:nvPr/>
          </p:nvSpPr>
          <p:spPr>
            <a:xfrm>
              <a:off x="597550" y="116102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1"/>
            <p:cNvSpPr/>
            <p:nvPr/>
          </p:nvSpPr>
          <p:spPr>
            <a:xfrm>
              <a:off x="597550" y="104780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1"/>
            <p:cNvSpPr/>
            <p:nvPr/>
          </p:nvSpPr>
          <p:spPr>
            <a:xfrm>
              <a:off x="597550" y="934575"/>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1"/>
            <p:cNvSpPr/>
            <p:nvPr/>
          </p:nvSpPr>
          <p:spPr>
            <a:xfrm>
              <a:off x="597550" y="821350"/>
              <a:ext cx="6449225" cy="8375"/>
            </a:xfrm>
            <a:custGeom>
              <a:avLst/>
              <a:gdLst/>
              <a:ahLst/>
              <a:cxnLst/>
              <a:rect l="l" t="t" r="r" b="b"/>
              <a:pathLst>
                <a:path w="257969" h="335" extrusionOk="0">
                  <a:moveTo>
                    <a:pt x="0" y="0"/>
                  </a:moveTo>
                  <a:lnTo>
                    <a:pt x="257969" y="0"/>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1"/>
            <p:cNvSpPr/>
            <p:nvPr/>
          </p:nvSpPr>
          <p:spPr>
            <a:xfrm>
              <a:off x="597550" y="708125"/>
              <a:ext cx="6449225" cy="8375"/>
            </a:xfrm>
            <a:custGeom>
              <a:avLst/>
              <a:gdLst/>
              <a:ahLst/>
              <a:cxnLst/>
              <a:rect l="l" t="t" r="r" b="b"/>
              <a:pathLst>
                <a:path w="257969" h="335" extrusionOk="0">
                  <a:moveTo>
                    <a:pt x="0" y="1"/>
                  </a:moveTo>
                  <a:lnTo>
                    <a:pt x="257969" y="1"/>
                  </a:lnTo>
                  <a:lnTo>
                    <a:pt x="257969" y="335"/>
                  </a:lnTo>
                  <a:lnTo>
                    <a:pt x="0" y="335"/>
                  </a:lnTo>
                  <a:close/>
                </a:path>
              </a:pathLst>
            </a:custGeom>
            <a:solidFill>
              <a:schemeClr val="dk1">
                <a:alpha val="5892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7" name="Google Shape;1697;p21"/>
          <p:cNvSpPr txBox="1">
            <a:spLocks noGrp="1"/>
          </p:cNvSpPr>
          <p:nvPr>
            <p:ph type="title"/>
          </p:nvPr>
        </p:nvSpPr>
        <p:spPr>
          <a:xfrm>
            <a:off x="713100" y="539400"/>
            <a:ext cx="77178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698" name="Google Shape;1698;p21"/>
          <p:cNvSpPr txBox="1">
            <a:spLocks noGrp="1"/>
          </p:cNvSpPr>
          <p:nvPr>
            <p:ph type="title" idx="2"/>
          </p:nvPr>
        </p:nvSpPr>
        <p:spPr>
          <a:xfrm>
            <a:off x="755600"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699" name="Google Shape;1699;p21"/>
          <p:cNvSpPr txBox="1">
            <a:spLocks noGrp="1"/>
          </p:cNvSpPr>
          <p:nvPr>
            <p:ph type="subTitle" idx="1"/>
          </p:nvPr>
        </p:nvSpPr>
        <p:spPr>
          <a:xfrm>
            <a:off x="755600"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0" name="Google Shape;1700;p21"/>
          <p:cNvSpPr txBox="1">
            <a:spLocks noGrp="1"/>
          </p:cNvSpPr>
          <p:nvPr>
            <p:ph type="title" idx="3"/>
          </p:nvPr>
        </p:nvSpPr>
        <p:spPr>
          <a:xfrm>
            <a:off x="344360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1" name="Google Shape;1701;p21"/>
          <p:cNvSpPr txBox="1">
            <a:spLocks noGrp="1"/>
          </p:cNvSpPr>
          <p:nvPr>
            <p:ph type="subTitle" idx="4"/>
          </p:nvPr>
        </p:nvSpPr>
        <p:spPr>
          <a:xfrm>
            <a:off x="344360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02" name="Google Shape;1702;p21"/>
          <p:cNvSpPr txBox="1">
            <a:spLocks noGrp="1"/>
          </p:cNvSpPr>
          <p:nvPr>
            <p:ph type="title" idx="5"/>
          </p:nvPr>
        </p:nvSpPr>
        <p:spPr>
          <a:xfrm>
            <a:off x="6132644" y="2900863"/>
            <a:ext cx="2265600" cy="273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18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703" name="Google Shape;1703;p21"/>
          <p:cNvSpPr txBox="1">
            <a:spLocks noGrp="1"/>
          </p:cNvSpPr>
          <p:nvPr>
            <p:ph type="subTitle" idx="6"/>
          </p:nvPr>
        </p:nvSpPr>
        <p:spPr>
          <a:xfrm>
            <a:off x="6132644" y="3296863"/>
            <a:ext cx="2265600" cy="75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704" name="Google Shape;1704;p21"/>
          <p:cNvGrpSpPr/>
          <p:nvPr/>
        </p:nvGrpSpPr>
        <p:grpSpPr>
          <a:xfrm>
            <a:off x="-7" y="-76201"/>
            <a:ext cx="586800" cy="1284425"/>
            <a:chOff x="-7" y="-76201"/>
            <a:chExt cx="586800" cy="1284425"/>
          </a:xfrm>
        </p:grpSpPr>
        <p:sp>
          <p:nvSpPr>
            <p:cNvPr id="1705" name="Google Shape;1705;p21"/>
            <p:cNvSpPr/>
            <p:nvPr/>
          </p:nvSpPr>
          <p:spPr>
            <a:xfrm flipH="1">
              <a:off x="-7" y="-76201"/>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6" name="Google Shape;1706;p21"/>
            <p:cNvGrpSpPr/>
            <p:nvPr/>
          </p:nvGrpSpPr>
          <p:grpSpPr>
            <a:xfrm rot="5400000" flipH="1">
              <a:off x="-148228" y="320574"/>
              <a:ext cx="883262" cy="242091"/>
              <a:chOff x="2300350" y="2601250"/>
              <a:chExt cx="2275275" cy="623625"/>
            </a:xfrm>
          </p:grpSpPr>
          <p:sp>
            <p:nvSpPr>
              <p:cNvPr id="1707" name="Google Shape;1707;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3" name="Google Shape;1713;p21"/>
          <p:cNvGrpSpPr/>
          <p:nvPr/>
        </p:nvGrpSpPr>
        <p:grpSpPr>
          <a:xfrm rot="5400000">
            <a:off x="54450" y="1665375"/>
            <a:ext cx="98902" cy="553090"/>
            <a:chOff x="4898850" y="4820550"/>
            <a:chExt cx="98902" cy="553090"/>
          </a:xfrm>
        </p:grpSpPr>
        <p:sp>
          <p:nvSpPr>
            <p:cNvPr id="1714" name="Google Shape;1714;p21"/>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1"/>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1"/>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1"/>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1"/>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1"/>
          <p:cNvSpPr/>
          <p:nvPr/>
        </p:nvSpPr>
        <p:spPr>
          <a:xfrm rot="-5400000">
            <a:off x="348814" y="4018626"/>
            <a:ext cx="586800" cy="1284425"/>
          </a:xfrm>
          <a:prstGeom prst="flowChartOffpageConnector">
            <a:avLst/>
          </a:prstGeom>
          <a:gradFill>
            <a:gsLst>
              <a:gs pos="0">
                <a:schemeClr val="accent4"/>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20" name="Google Shape;1720;p21"/>
          <p:cNvGrpSpPr/>
          <p:nvPr/>
        </p:nvGrpSpPr>
        <p:grpSpPr>
          <a:xfrm rot="-5400000" flipH="1">
            <a:off x="7907216" y="4455774"/>
            <a:ext cx="1823016" cy="296643"/>
            <a:chOff x="7857346" y="3902355"/>
            <a:chExt cx="1823016" cy="296643"/>
          </a:xfrm>
        </p:grpSpPr>
        <p:sp>
          <p:nvSpPr>
            <p:cNvPr id="1721" name="Google Shape;1721;p21"/>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1"/>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1"/>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1"/>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1"/>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1"/>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7" name="Google Shape;1727;p21"/>
          <p:cNvGrpSpPr/>
          <p:nvPr/>
        </p:nvGrpSpPr>
        <p:grpSpPr>
          <a:xfrm flipH="1">
            <a:off x="7120557" y="-107958"/>
            <a:ext cx="1520982" cy="302065"/>
            <a:chOff x="5642557" y="-150670"/>
            <a:chExt cx="1520982" cy="302065"/>
          </a:xfrm>
        </p:grpSpPr>
        <p:sp>
          <p:nvSpPr>
            <p:cNvPr id="1728" name="Google Shape;1728;p21"/>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1"/>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1"/>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1"/>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1"/>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3" name="Google Shape;1733;p21"/>
          <p:cNvGrpSpPr/>
          <p:nvPr/>
        </p:nvGrpSpPr>
        <p:grpSpPr>
          <a:xfrm>
            <a:off x="8455187" y="1287478"/>
            <a:ext cx="883262" cy="242091"/>
            <a:chOff x="2300350" y="2601250"/>
            <a:chExt cx="2275275" cy="623625"/>
          </a:xfrm>
        </p:grpSpPr>
        <p:sp>
          <p:nvSpPr>
            <p:cNvPr id="1734" name="Google Shape;1734;p21"/>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1"/>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1"/>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1"/>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1"/>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1"/>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100000">
              <a:schemeClr val="dk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39400"/>
            <a:ext cx="77178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3200"/>
              <a:buFont typeface="Exo"/>
              <a:buNone/>
              <a:defRPr sz="3200" b="1">
                <a:solidFill>
                  <a:schemeClr val="lt1"/>
                </a:solidFill>
                <a:latin typeface="Exo"/>
                <a:ea typeface="Exo"/>
                <a:cs typeface="Exo"/>
                <a:sym typeface="Exo"/>
              </a:defRPr>
            </a:lvl1pPr>
            <a:lvl2pPr lvl="1">
              <a:spcBef>
                <a:spcPts val="0"/>
              </a:spcBef>
              <a:spcAft>
                <a:spcPts val="0"/>
              </a:spcAft>
              <a:buClr>
                <a:schemeClr val="lt1"/>
              </a:buClr>
              <a:buSzPts val="3200"/>
              <a:buFont typeface="Exo"/>
              <a:buNone/>
              <a:defRPr sz="3200">
                <a:solidFill>
                  <a:schemeClr val="lt1"/>
                </a:solidFill>
                <a:latin typeface="Exo"/>
                <a:ea typeface="Exo"/>
                <a:cs typeface="Exo"/>
                <a:sym typeface="Exo"/>
              </a:defRPr>
            </a:lvl2pPr>
            <a:lvl3pPr lvl="2">
              <a:spcBef>
                <a:spcPts val="0"/>
              </a:spcBef>
              <a:spcAft>
                <a:spcPts val="0"/>
              </a:spcAft>
              <a:buClr>
                <a:schemeClr val="lt1"/>
              </a:buClr>
              <a:buSzPts val="3200"/>
              <a:buFont typeface="Exo"/>
              <a:buNone/>
              <a:defRPr sz="3200">
                <a:solidFill>
                  <a:schemeClr val="lt1"/>
                </a:solidFill>
                <a:latin typeface="Exo"/>
                <a:ea typeface="Exo"/>
                <a:cs typeface="Exo"/>
                <a:sym typeface="Exo"/>
              </a:defRPr>
            </a:lvl3pPr>
            <a:lvl4pPr lvl="3">
              <a:spcBef>
                <a:spcPts val="0"/>
              </a:spcBef>
              <a:spcAft>
                <a:spcPts val="0"/>
              </a:spcAft>
              <a:buClr>
                <a:schemeClr val="lt1"/>
              </a:buClr>
              <a:buSzPts val="3200"/>
              <a:buFont typeface="Exo"/>
              <a:buNone/>
              <a:defRPr sz="3200">
                <a:solidFill>
                  <a:schemeClr val="lt1"/>
                </a:solidFill>
                <a:latin typeface="Exo"/>
                <a:ea typeface="Exo"/>
                <a:cs typeface="Exo"/>
                <a:sym typeface="Exo"/>
              </a:defRPr>
            </a:lvl4pPr>
            <a:lvl5pPr lvl="4">
              <a:spcBef>
                <a:spcPts val="0"/>
              </a:spcBef>
              <a:spcAft>
                <a:spcPts val="0"/>
              </a:spcAft>
              <a:buClr>
                <a:schemeClr val="lt1"/>
              </a:buClr>
              <a:buSzPts val="3200"/>
              <a:buFont typeface="Exo"/>
              <a:buNone/>
              <a:defRPr sz="3200">
                <a:solidFill>
                  <a:schemeClr val="lt1"/>
                </a:solidFill>
                <a:latin typeface="Exo"/>
                <a:ea typeface="Exo"/>
                <a:cs typeface="Exo"/>
                <a:sym typeface="Exo"/>
              </a:defRPr>
            </a:lvl5pPr>
            <a:lvl6pPr lvl="5">
              <a:spcBef>
                <a:spcPts val="0"/>
              </a:spcBef>
              <a:spcAft>
                <a:spcPts val="0"/>
              </a:spcAft>
              <a:buClr>
                <a:schemeClr val="lt1"/>
              </a:buClr>
              <a:buSzPts val="3200"/>
              <a:buFont typeface="Exo"/>
              <a:buNone/>
              <a:defRPr sz="3200">
                <a:solidFill>
                  <a:schemeClr val="lt1"/>
                </a:solidFill>
                <a:latin typeface="Exo"/>
                <a:ea typeface="Exo"/>
                <a:cs typeface="Exo"/>
                <a:sym typeface="Exo"/>
              </a:defRPr>
            </a:lvl6pPr>
            <a:lvl7pPr lvl="6">
              <a:spcBef>
                <a:spcPts val="0"/>
              </a:spcBef>
              <a:spcAft>
                <a:spcPts val="0"/>
              </a:spcAft>
              <a:buClr>
                <a:schemeClr val="lt1"/>
              </a:buClr>
              <a:buSzPts val="3200"/>
              <a:buFont typeface="Exo"/>
              <a:buNone/>
              <a:defRPr sz="3200">
                <a:solidFill>
                  <a:schemeClr val="lt1"/>
                </a:solidFill>
                <a:latin typeface="Exo"/>
                <a:ea typeface="Exo"/>
                <a:cs typeface="Exo"/>
                <a:sym typeface="Exo"/>
              </a:defRPr>
            </a:lvl7pPr>
            <a:lvl8pPr lvl="7">
              <a:spcBef>
                <a:spcPts val="0"/>
              </a:spcBef>
              <a:spcAft>
                <a:spcPts val="0"/>
              </a:spcAft>
              <a:buClr>
                <a:schemeClr val="lt1"/>
              </a:buClr>
              <a:buSzPts val="3200"/>
              <a:buFont typeface="Exo"/>
              <a:buNone/>
              <a:defRPr sz="3200">
                <a:solidFill>
                  <a:schemeClr val="lt1"/>
                </a:solidFill>
                <a:latin typeface="Exo"/>
                <a:ea typeface="Exo"/>
                <a:cs typeface="Exo"/>
                <a:sym typeface="Exo"/>
              </a:defRPr>
            </a:lvl8pPr>
            <a:lvl9pPr lvl="8">
              <a:spcBef>
                <a:spcPts val="0"/>
              </a:spcBef>
              <a:spcAft>
                <a:spcPts val="0"/>
              </a:spcAft>
              <a:buClr>
                <a:schemeClr val="lt1"/>
              </a:buClr>
              <a:buSzPts val="3200"/>
              <a:buFont typeface="Exo"/>
              <a:buNone/>
              <a:defRPr sz="3200">
                <a:solidFill>
                  <a:schemeClr val="lt1"/>
                </a:solidFill>
                <a:latin typeface="Exo"/>
                <a:ea typeface="Exo"/>
                <a:cs typeface="Exo"/>
                <a:sym typeface="Exo"/>
              </a:defRPr>
            </a:lvl9pPr>
          </a:lstStyle>
          <a:p>
            <a:endParaRPr/>
          </a:p>
        </p:txBody>
      </p:sp>
      <p:sp>
        <p:nvSpPr>
          <p:cNvPr id="7" name="Google Shape;7;p1"/>
          <p:cNvSpPr txBox="1">
            <a:spLocks noGrp="1"/>
          </p:cNvSpPr>
          <p:nvPr>
            <p:ph type="body" idx="1"/>
          </p:nvPr>
        </p:nvSpPr>
        <p:spPr>
          <a:xfrm>
            <a:off x="713100" y="1187700"/>
            <a:ext cx="7717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1pPr>
            <a:lvl2pPr marL="914400" lvl="1"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2pPr>
            <a:lvl3pPr marL="1371600" lvl="2"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3pPr>
            <a:lvl4pPr marL="1828800" lvl="3"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4pPr>
            <a:lvl5pPr marL="2286000" lvl="4"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5pPr>
            <a:lvl6pPr marL="2743200" lvl="5"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6pPr>
            <a:lvl7pPr marL="3200400" lvl="6"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7pPr>
            <a:lvl8pPr marL="3657600" lvl="7"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8pPr>
            <a:lvl9pPr marL="4114800" lvl="8" indent="-317500">
              <a:lnSpc>
                <a:spcPct val="115000"/>
              </a:lnSpc>
              <a:spcBef>
                <a:spcPts val="0"/>
              </a:spcBef>
              <a:spcAft>
                <a:spcPts val="0"/>
              </a:spcAft>
              <a:buClr>
                <a:schemeClr val="lt1"/>
              </a:buClr>
              <a:buSzPts val="1400"/>
              <a:buFont typeface="PT Sans"/>
              <a:buChar char="■"/>
              <a:defRPr>
                <a:solidFill>
                  <a:schemeClr val="lt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8" r:id="rId5"/>
    <p:sldLayoutId id="2147483659" r:id="rId6"/>
    <p:sldLayoutId id="2147483661" r:id="rId7"/>
    <p:sldLayoutId id="2147483662" r:id="rId8"/>
    <p:sldLayoutId id="2147483667" r:id="rId9"/>
    <p:sldLayoutId id="2147483670" r:id="rId10"/>
    <p:sldLayoutId id="2147483674" r:id="rId11"/>
    <p:sldLayoutId id="214748367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8"/>
        <p:cNvGrpSpPr/>
        <p:nvPr/>
      </p:nvGrpSpPr>
      <p:grpSpPr>
        <a:xfrm>
          <a:off x="0" y="0"/>
          <a:ext cx="0" cy="0"/>
          <a:chOff x="0" y="0"/>
          <a:chExt cx="0" cy="0"/>
        </a:xfrm>
      </p:grpSpPr>
      <p:sp>
        <p:nvSpPr>
          <p:cNvPr id="2659" name="Google Shape;2659;p33"/>
          <p:cNvSpPr/>
          <p:nvPr/>
        </p:nvSpPr>
        <p:spPr>
          <a:xfrm>
            <a:off x="2130750" y="3329973"/>
            <a:ext cx="4882500"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3"/>
          <p:cNvSpPr txBox="1">
            <a:spLocks noGrp="1"/>
          </p:cNvSpPr>
          <p:nvPr>
            <p:ph type="subTitle" idx="1"/>
          </p:nvPr>
        </p:nvSpPr>
        <p:spPr>
          <a:xfrm>
            <a:off x="2298150" y="3376773"/>
            <a:ext cx="4547700" cy="306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200" b="1" dirty="0">
                <a:latin typeface="Times New Roman" panose="02020603050405020304" pitchFamily="18" charset="0"/>
                <a:cs typeface="Times New Roman" panose="02020603050405020304" pitchFamily="18" charset="0"/>
              </a:rPr>
              <a:t>Phạm Nguyễn Nguyên Hải</a:t>
            </a:r>
            <a:endParaRPr sz="2200" b="1" dirty="0">
              <a:latin typeface="Times New Roman" panose="02020603050405020304" pitchFamily="18" charset="0"/>
              <a:cs typeface="Times New Roman" panose="02020603050405020304" pitchFamily="18" charset="0"/>
            </a:endParaRPr>
          </a:p>
        </p:txBody>
      </p:sp>
      <p:grpSp>
        <p:nvGrpSpPr>
          <p:cNvPr id="2661" name="Google Shape;2661;p33"/>
          <p:cNvGrpSpPr/>
          <p:nvPr/>
        </p:nvGrpSpPr>
        <p:grpSpPr>
          <a:xfrm rot="10800000">
            <a:off x="2130739" y="4336003"/>
            <a:ext cx="883262" cy="242091"/>
            <a:chOff x="2300350" y="2601250"/>
            <a:chExt cx="2275275" cy="623625"/>
          </a:xfrm>
        </p:grpSpPr>
        <p:sp>
          <p:nvSpPr>
            <p:cNvPr id="2662" name="Google Shape;2662;p3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8" name="Google Shape;2668;p33"/>
          <p:cNvGrpSpPr/>
          <p:nvPr/>
        </p:nvGrpSpPr>
        <p:grpSpPr>
          <a:xfrm rot="-5400000" flipH="1">
            <a:off x="3660496" y="4881980"/>
            <a:ext cx="1823016" cy="296643"/>
            <a:chOff x="7857346" y="3902355"/>
            <a:chExt cx="1823016" cy="296643"/>
          </a:xfrm>
        </p:grpSpPr>
        <p:sp>
          <p:nvSpPr>
            <p:cNvPr id="2669" name="Google Shape;2669;p33"/>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3"/>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3"/>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3"/>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3"/>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3"/>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5" name="Google Shape;2675;p33"/>
          <p:cNvGrpSpPr/>
          <p:nvPr/>
        </p:nvGrpSpPr>
        <p:grpSpPr>
          <a:xfrm rot="5400000">
            <a:off x="2421400" y="552075"/>
            <a:ext cx="98902" cy="553090"/>
            <a:chOff x="4898850" y="4820550"/>
            <a:chExt cx="98902" cy="553090"/>
          </a:xfrm>
        </p:grpSpPr>
        <p:sp>
          <p:nvSpPr>
            <p:cNvPr id="2676" name="Google Shape;2676;p33"/>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3"/>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3"/>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3"/>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3"/>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81" name="Google Shape;2681;p33"/>
          <p:cNvGrpSpPr/>
          <p:nvPr/>
        </p:nvGrpSpPr>
        <p:grpSpPr>
          <a:xfrm>
            <a:off x="4505167" y="564628"/>
            <a:ext cx="1105976" cy="133969"/>
            <a:chOff x="8183182" y="663852"/>
            <a:chExt cx="1475028" cy="178673"/>
          </a:xfrm>
        </p:grpSpPr>
        <p:grpSp>
          <p:nvGrpSpPr>
            <p:cNvPr id="2682" name="Google Shape;2682;p33"/>
            <p:cNvGrpSpPr/>
            <p:nvPr/>
          </p:nvGrpSpPr>
          <p:grpSpPr>
            <a:xfrm>
              <a:off x="8183182" y="774425"/>
              <a:ext cx="1178025" cy="68100"/>
              <a:chOff x="2024450" y="204150"/>
              <a:chExt cx="1178025" cy="68100"/>
            </a:xfrm>
          </p:grpSpPr>
          <p:sp>
            <p:nvSpPr>
              <p:cNvPr id="2683" name="Google Shape;2683;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3" name="Google Shape;2693;p33"/>
            <p:cNvGrpSpPr/>
            <p:nvPr/>
          </p:nvGrpSpPr>
          <p:grpSpPr>
            <a:xfrm>
              <a:off x="8480185" y="663852"/>
              <a:ext cx="1178025" cy="68100"/>
              <a:chOff x="2024450" y="204150"/>
              <a:chExt cx="1178025" cy="68100"/>
            </a:xfrm>
          </p:grpSpPr>
          <p:sp>
            <p:nvSpPr>
              <p:cNvPr id="2694" name="Google Shape;2694;p3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04" name="Google Shape;2704;p33"/>
          <p:cNvGrpSpPr/>
          <p:nvPr/>
        </p:nvGrpSpPr>
        <p:grpSpPr>
          <a:xfrm>
            <a:off x="5447301" y="4536119"/>
            <a:ext cx="1252897" cy="51000"/>
            <a:chOff x="2915381" y="4104819"/>
            <a:chExt cx="1252897" cy="51000"/>
          </a:xfrm>
        </p:grpSpPr>
        <p:sp>
          <p:nvSpPr>
            <p:cNvPr id="2705" name="Google Shape;2705;p3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9" name="Google Shape;2719;p33"/>
          <p:cNvSpPr txBox="1">
            <a:spLocks noGrp="1"/>
          </p:cNvSpPr>
          <p:nvPr>
            <p:ph type="ctrTitle"/>
          </p:nvPr>
        </p:nvSpPr>
        <p:spPr>
          <a:xfrm>
            <a:off x="962138" y="1166673"/>
            <a:ext cx="7214342" cy="17244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vi-VN" sz="4200" dirty="0"/>
              <a:t>WPF và kinh nghiệm làm việc với khách</a:t>
            </a:r>
            <a:endParaRPr sz="420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2D3C88F4-EE12-6B6B-1920-5CC319559A6C}"/>
            </a:ext>
          </a:extLst>
        </p:cNvPr>
        <p:cNvGrpSpPr/>
        <p:nvPr/>
      </p:nvGrpSpPr>
      <p:grpSpPr>
        <a:xfrm>
          <a:off x="0" y="0"/>
          <a:ext cx="0" cy="0"/>
          <a:chOff x="0" y="0"/>
          <a:chExt cx="0" cy="0"/>
        </a:xfrm>
      </p:grpSpPr>
      <p:sp>
        <p:nvSpPr>
          <p:cNvPr id="2" name="Google Shape;2986;p40">
            <a:extLst>
              <a:ext uri="{FF2B5EF4-FFF2-40B4-BE49-F238E27FC236}">
                <a16:creationId xmlns:a16="http://schemas.microsoft.com/office/drawing/2014/main" id="{7F50E56E-49F1-7927-9FF4-AA56616560D3}"/>
              </a:ext>
            </a:extLst>
          </p:cNvPr>
          <p:cNvSpPr txBox="1">
            <a:spLocks noGrp="1"/>
          </p:cNvSpPr>
          <p:nvPr>
            <p:ph type="title"/>
          </p:nvPr>
        </p:nvSpPr>
        <p:spPr>
          <a:xfrm>
            <a:off x="713100" y="519859"/>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Một số cách căn chỉnh layout</a:t>
            </a:r>
            <a:endParaRPr dirty="0"/>
          </a:p>
        </p:txBody>
      </p:sp>
      <p:sp>
        <p:nvSpPr>
          <p:cNvPr id="12" name="Google Shape;3582;p51">
            <a:extLst>
              <a:ext uri="{FF2B5EF4-FFF2-40B4-BE49-F238E27FC236}">
                <a16:creationId xmlns:a16="http://schemas.microsoft.com/office/drawing/2014/main" id="{F3C80696-74F6-90EB-91C5-A983AAA028F5}"/>
              </a:ext>
            </a:extLst>
          </p:cNvPr>
          <p:cNvSpPr/>
          <p:nvPr/>
        </p:nvSpPr>
        <p:spPr>
          <a:xfrm>
            <a:off x="1992914" y="3076337"/>
            <a:ext cx="2146200"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584;p51">
            <a:extLst>
              <a:ext uri="{FF2B5EF4-FFF2-40B4-BE49-F238E27FC236}">
                <a16:creationId xmlns:a16="http://schemas.microsoft.com/office/drawing/2014/main" id="{6DCD0B23-0C68-7CA8-323B-0D9D66AF25CC}"/>
              </a:ext>
            </a:extLst>
          </p:cNvPr>
          <p:cNvSpPr/>
          <p:nvPr/>
        </p:nvSpPr>
        <p:spPr>
          <a:xfrm>
            <a:off x="5895872" y="1966373"/>
            <a:ext cx="2146200"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85;p51">
            <a:extLst>
              <a:ext uri="{FF2B5EF4-FFF2-40B4-BE49-F238E27FC236}">
                <a16:creationId xmlns:a16="http://schemas.microsoft.com/office/drawing/2014/main" id="{A8DF6E78-E757-53E8-8B28-28BFC3D6BFD4}"/>
              </a:ext>
            </a:extLst>
          </p:cNvPr>
          <p:cNvSpPr/>
          <p:nvPr/>
        </p:nvSpPr>
        <p:spPr>
          <a:xfrm>
            <a:off x="5895872" y="3078237"/>
            <a:ext cx="2146200"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3587;p51">
            <a:extLst>
              <a:ext uri="{FF2B5EF4-FFF2-40B4-BE49-F238E27FC236}">
                <a16:creationId xmlns:a16="http://schemas.microsoft.com/office/drawing/2014/main" id="{126C9A6F-2EF1-A772-9F9B-3CB0773EF55A}"/>
              </a:ext>
            </a:extLst>
          </p:cNvPr>
          <p:cNvSpPr/>
          <p:nvPr/>
        </p:nvSpPr>
        <p:spPr>
          <a:xfrm>
            <a:off x="1992914" y="1964473"/>
            <a:ext cx="2146200"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589;p51">
            <a:extLst>
              <a:ext uri="{FF2B5EF4-FFF2-40B4-BE49-F238E27FC236}">
                <a16:creationId xmlns:a16="http://schemas.microsoft.com/office/drawing/2014/main" id="{3CA35D6C-64B0-B5A6-E7AB-969623020930}"/>
              </a:ext>
            </a:extLst>
          </p:cNvPr>
          <p:cNvSpPr txBox="1">
            <a:spLocks/>
          </p:cNvSpPr>
          <p:nvPr/>
        </p:nvSpPr>
        <p:spPr>
          <a:xfrm>
            <a:off x="1919259" y="2031524"/>
            <a:ext cx="2351548" cy="273900"/>
          </a:xfrm>
          <a:prstGeom prst="rect">
            <a:avLst/>
          </a:prstGeom>
        </p:spPr>
        <p:txBody>
          <a:bodyPr spcFirstLastPara="1" wrap="square" lIns="91425" tIns="91425" rIns="1126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b="1" dirty="0">
                <a:solidFill>
                  <a:schemeClr val="bg1"/>
                </a:solidFill>
              </a:rPr>
              <a:t>Grid</a:t>
            </a:r>
            <a:endParaRPr lang="en-US" sz="2000" b="1" dirty="0">
              <a:solidFill>
                <a:schemeClr val="bg1"/>
              </a:solidFill>
            </a:endParaRPr>
          </a:p>
        </p:txBody>
      </p:sp>
      <p:sp>
        <p:nvSpPr>
          <p:cNvPr id="18" name="Google Shape;3591;p51">
            <a:extLst>
              <a:ext uri="{FF2B5EF4-FFF2-40B4-BE49-F238E27FC236}">
                <a16:creationId xmlns:a16="http://schemas.microsoft.com/office/drawing/2014/main" id="{F09BFACF-B78C-C66B-A29A-A4303E1D29D4}"/>
              </a:ext>
            </a:extLst>
          </p:cNvPr>
          <p:cNvSpPr txBox="1">
            <a:spLocks/>
          </p:cNvSpPr>
          <p:nvPr/>
        </p:nvSpPr>
        <p:spPr>
          <a:xfrm>
            <a:off x="5903866" y="2029373"/>
            <a:ext cx="2146200" cy="273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b="1" dirty="0">
                <a:solidFill>
                  <a:schemeClr val="bg1"/>
                </a:solidFill>
              </a:rPr>
              <a:t>DockPanel</a:t>
            </a:r>
            <a:endParaRPr lang="en-US" sz="2000" b="1" dirty="0">
              <a:solidFill>
                <a:schemeClr val="bg1"/>
              </a:solidFill>
            </a:endParaRPr>
          </a:p>
        </p:txBody>
      </p:sp>
      <p:sp>
        <p:nvSpPr>
          <p:cNvPr id="19" name="Google Shape;3592;p51">
            <a:extLst>
              <a:ext uri="{FF2B5EF4-FFF2-40B4-BE49-F238E27FC236}">
                <a16:creationId xmlns:a16="http://schemas.microsoft.com/office/drawing/2014/main" id="{89F64E17-CD28-361E-5A47-00CF4BF18067}"/>
              </a:ext>
            </a:extLst>
          </p:cNvPr>
          <p:cNvSpPr txBox="1">
            <a:spLocks/>
          </p:cNvSpPr>
          <p:nvPr/>
        </p:nvSpPr>
        <p:spPr>
          <a:xfrm>
            <a:off x="1981173" y="3118344"/>
            <a:ext cx="2146199" cy="273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b="1" dirty="0">
                <a:solidFill>
                  <a:schemeClr val="bg1"/>
                </a:solidFill>
              </a:rPr>
              <a:t>StackPanel</a:t>
            </a:r>
            <a:endParaRPr lang="en-US" sz="2000" b="1" dirty="0">
              <a:solidFill>
                <a:schemeClr val="bg1"/>
              </a:solidFill>
            </a:endParaRPr>
          </a:p>
        </p:txBody>
      </p:sp>
      <p:sp>
        <p:nvSpPr>
          <p:cNvPr id="20" name="Google Shape;3594;p51">
            <a:extLst>
              <a:ext uri="{FF2B5EF4-FFF2-40B4-BE49-F238E27FC236}">
                <a16:creationId xmlns:a16="http://schemas.microsoft.com/office/drawing/2014/main" id="{6A3C0045-79DA-7C6D-EEBA-6733CC7449EE}"/>
              </a:ext>
            </a:extLst>
          </p:cNvPr>
          <p:cNvSpPr txBox="1">
            <a:spLocks/>
          </p:cNvSpPr>
          <p:nvPr/>
        </p:nvSpPr>
        <p:spPr>
          <a:xfrm>
            <a:off x="5903866" y="3147689"/>
            <a:ext cx="2146200" cy="273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vi-VN" sz="2000" b="1" dirty="0">
                <a:solidFill>
                  <a:schemeClr val="bg1"/>
                </a:solidFill>
              </a:rPr>
              <a:t>WrapPanel</a:t>
            </a:r>
          </a:p>
        </p:txBody>
      </p:sp>
      <p:grpSp>
        <p:nvGrpSpPr>
          <p:cNvPr id="22" name="Google Shape;3601;p51">
            <a:extLst>
              <a:ext uri="{FF2B5EF4-FFF2-40B4-BE49-F238E27FC236}">
                <a16:creationId xmlns:a16="http://schemas.microsoft.com/office/drawing/2014/main" id="{D12E1C21-D979-D262-2515-4B3BFBFD1857}"/>
              </a:ext>
            </a:extLst>
          </p:cNvPr>
          <p:cNvGrpSpPr/>
          <p:nvPr/>
        </p:nvGrpSpPr>
        <p:grpSpPr>
          <a:xfrm>
            <a:off x="1101925" y="1899241"/>
            <a:ext cx="526491" cy="530364"/>
            <a:chOff x="1902068" y="3407083"/>
            <a:chExt cx="424179" cy="416494"/>
          </a:xfrm>
        </p:grpSpPr>
        <p:sp>
          <p:nvSpPr>
            <p:cNvPr id="23" name="Google Shape;3602;p51">
              <a:extLst>
                <a:ext uri="{FF2B5EF4-FFF2-40B4-BE49-F238E27FC236}">
                  <a16:creationId xmlns:a16="http://schemas.microsoft.com/office/drawing/2014/main" id="{1ED2DC7F-AFE5-B101-5D67-D94366D5D4DC}"/>
                </a:ext>
              </a:extLst>
            </p:cNvPr>
            <p:cNvSpPr/>
            <p:nvPr/>
          </p:nvSpPr>
          <p:spPr>
            <a:xfrm>
              <a:off x="1952316" y="3525461"/>
              <a:ext cx="333020" cy="298116"/>
            </a:xfrm>
            <a:custGeom>
              <a:avLst/>
              <a:gdLst/>
              <a:ahLst/>
              <a:cxnLst/>
              <a:rect l="l" t="t" r="r" b="b"/>
              <a:pathLst>
                <a:path w="9312" h="8336" extrusionOk="0">
                  <a:moveTo>
                    <a:pt x="5454" y="1477"/>
                  </a:moveTo>
                  <a:cubicBezTo>
                    <a:pt x="5645" y="1477"/>
                    <a:pt x="5787" y="1620"/>
                    <a:pt x="5787" y="1810"/>
                  </a:cubicBezTo>
                  <a:lnTo>
                    <a:pt x="5787" y="3406"/>
                  </a:lnTo>
                  <a:cubicBezTo>
                    <a:pt x="5787" y="3596"/>
                    <a:pt x="5645" y="3739"/>
                    <a:pt x="5454" y="3739"/>
                  </a:cubicBezTo>
                  <a:lnTo>
                    <a:pt x="3858" y="3739"/>
                  </a:lnTo>
                  <a:cubicBezTo>
                    <a:pt x="3668" y="3739"/>
                    <a:pt x="3525" y="3596"/>
                    <a:pt x="3525" y="3406"/>
                  </a:cubicBezTo>
                  <a:lnTo>
                    <a:pt x="3525" y="1810"/>
                  </a:lnTo>
                  <a:cubicBezTo>
                    <a:pt x="3525" y="1620"/>
                    <a:pt x="3668" y="1477"/>
                    <a:pt x="3858" y="1477"/>
                  </a:cubicBezTo>
                  <a:close/>
                  <a:moveTo>
                    <a:pt x="2358" y="0"/>
                  </a:moveTo>
                  <a:cubicBezTo>
                    <a:pt x="2191" y="0"/>
                    <a:pt x="2049" y="143"/>
                    <a:pt x="2049" y="310"/>
                  </a:cubicBezTo>
                  <a:lnTo>
                    <a:pt x="2049" y="4906"/>
                  </a:lnTo>
                  <a:cubicBezTo>
                    <a:pt x="2049" y="5073"/>
                    <a:pt x="2191" y="5216"/>
                    <a:pt x="2358" y="5216"/>
                  </a:cubicBezTo>
                  <a:lnTo>
                    <a:pt x="2501" y="5216"/>
                  </a:lnTo>
                  <a:lnTo>
                    <a:pt x="2501" y="6978"/>
                  </a:lnTo>
                  <a:lnTo>
                    <a:pt x="1977" y="6978"/>
                  </a:lnTo>
                  <a:cubicBezTo>
                    <a:pt x="1834" y="6573"/>
                    <a:pt x="1453" y="6287"/>
                    <a:pt x="1025" y="6287"/>
                  </a:cubicBezTo>
                  <a:cubicBezTo>
                    <a:pt x="453" y="6287"/>
                    <a:pt x="0" y="6740"/>
                    <a:pt x="0" y="7311"/>
                  </a:cubicBezTo>
                  <a:cubicBezTo>
                    <a:pt x="0" y="7883"/>
                    <a:pt x="453" y="8335"/>
                    <a:pt x="1025" y="8335"/>
                  </a:cubicBezTo>
                  <a:cubicBezTo>
                    <a:pt x="1453" y="8335"/>
                    <a:pt x="1834" y="8049"/>
                    <a:pt x="1977" y="7645"/>
                  </a:cubicBezTo>
                  <a:lnTo>
                    <a:pt x="2834" y="7645"/>
                  </a:lnTo>
                  <a:cubicBezTo>
                    <a:pt x="3025" y="7645"/>
                    <a:pt x="3168" y="7502"/>
                    <a:pt x="3168" y="7311"/>
                  </a:cubicBezTo>
                  <a:lnTo>
                    <a:pt x="3168" y="5216"/>
                  </a:lnTo>
                  <a:lnTo>
                    <a:pt x="4311" y="5216"/>
                  </a:lnTo>
                  <a:lnTo>
                    <a:pt x="4311" y="6359"/>
                  </a:lnTo>
                  <a:cubicBezTo>
                    <a:pt x="3906" y="6478"/>
                    <a:pt x="3620" y="6859"/>
                    <a:pt x="3620" y="7311"/>
                  </a:cubicBezTo>
                  <a:cubicBezTo>
                    <a:pt x="3620" y="7883"/>
                    <a:pt x="4097" y="8335"/>
                    <a:pt x="4644" y="8335"/>
                  </a:cubicBezTo>
                  <a:cubicBezTo>
                    <a:pt x="5216" y="8335"/>
                    <a:pt x="5668" y="7883"/>
                    <a:pt x="5668" y="7311"/>
                  </a:cubicBezTo>
                  <a:cubicBezTo>
                    <a:pt x="5668" y="6859"/>
                    <a:pt x="5383" y="6478"/>
                    <a:pt x="5002" y="6359"/>
                  </a:cubicBezTo>
                  <a:lnTo>
                    <a:pt x="5002" y="5216"/>
                  </a:lnTo>
                  <a:lnTo>
                    <a:pt x="6145" y="5216"/>
                  </a:lnTo>
                  <a:lnTo>
                    <a:pt x="6145" y="7311"/>
                  </a:lnTo>
                  <a:cubicBezTo>
                    <a:pt x="6145" y="7502"/>
                    <a:pt x="6288" y="7645"/>
                    <a:pt x="6478" y="7645"/>
                  </a:cubicBezTo>
                  <a:lnTo>
                    <a:pt x="7335" y="7645"/>
                  </a:lnTo>
                  <a:cubicBezTo>
                    <a:pt x="7478" y="8049"/>
                    <a:pt x="7859" y="8335"/>
                    <a:pt x="8288" y="8335"/>
                  </a:cubicBezTo>
                  <a:cubicBezTo>
                    <a:pt x="8859" y="8335"/>
                    <a:pt x="9312" y="7883"/>
                    <a:pt x="9312" y="7311"/>
                  </a:cubicBezTo>
                  <a:cubicBezTo>
                    <a:pt x="9312" y="6740"/>
                    <a:pt x="8859" y="6287"/>
                    <a:pt x="8288" y="6287"/>
                  </a:cubicBezTo>
                  <a:cubicBezTo>
                    <a:pt x="7859" y="6287"/>
                    <a:pt x="7478" y="6573"/>
                    <a:pt x="7335" y="6978"/>
                  </a:cubicBezTo>
                  <a:lnTo>
                    <a:pt x="6811" y="6978"/>
                  </a:lnTo>
                  <a:lnTo>
                    <a:pt x="6811" y="5216"/>
                  </a:lnTo>
                  <a:lnTo>
                    <a:pt x="6954" y="5216"/>
                  </a:lnTo>
                  <a:cubicBezTo>
                    <a:pt x="7121" y="5216"/>
                    <a:pt x="7264" y="5073"/>
                    <a:pt x="7264" y="4906"/>
                  </a:cubicBezTo>
                  <a:lnTo>
                    <a:pt x="7264" y="310"/>
                  </a:lnTo>
                  <a:cubicBezTo>
                    <a:pt x="7264" y="143"/>
                    <a:pt x="7121" y="0"/>
                    <a:pt x="69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603;p51">
              <a:extLst>
                <a:ext uri="{FF2B5EF4-FFF2-40B4-BE49-F238E27FC236}">
                  <a16:creationId xmlns:a16="http://schemas.microsoft.com/office/drawing/2014/main" id="{956B0D6D-A77A-4164-F2CC-B543FA290F9E}"/>
                </a:ext>
              </a:extLst>
            </p:cNvPr>
            <p:cNvSpPr/>
            <p:nvPr/>
          </p:nvSpPr>
          <p:spPr>
            <a:xfrm>
              <a:off x="2102202" y="3602103"/>
              <a:ext cx="33259" cy="33259"/>
            </a:xfrm>
            <a:custGeom>
              <a:avLst/>
              <a:gdLst/>
              <a:ahLst/>
              <a:cxnLst/>
              <a:rect l="l" t="t" r="r" b="b"/>
              <a:pathLst>
                <a:path w="930" h="930" extrusionOk="0">
                  <a:moveTo>
                    <a:pt x="1" y="0"/>
                  </a:moveTo>
                  <a:lnTo>
                    <a:pt x="1" y="929"/>
                  </a:lnTo>
                  <a:lnTo>
                    <a:pt x="930" y="929"/>
                  </a:lnTo>
                  <a:lnTo>
                    <a:pt x="9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604;p51">
              <a:extLst>
                <a:ext uri="{FF2B5EF4-FFF2-40B4-BE49-F238E27FC236}">
                  <a16:creationId xmlns:a16="http://schemas.microsoft.com/office/drawing/2014/main" id="{BB1D5A48-6FDE-64CE-DA1C-CF19EDCBD7A6}"/>
                </a:ext>
              </a:extLst>
            </p:cNvPr>
            <p:cNvSpPr/>
            <p:nvPr/>
          </p:nvSpPr>
          <p:spPr>
            <a:xfrm>
              <a:off x="1902068" y="3407083"/>
              <a:ext cx="424179" cy="241898"/>
            </a:xfrm>
            <a:custGeom>
              <a:avLst/>
              <a:gdLst/>
              <a:ahLst/>
              <a:cxnLst/>
              <a:rect l="l" t="t" r="r" b="b"/>
              <a:pathLst>
                <a:path w="11861" h="6764" extrusionOk="0">
                  <a:moveTo>
                    <a:pt x="5930" y="0"/>
                  </a:moveTo>
                  <a:cubicBezTo>
                    <a:pt x="5621" y="0"/>
                    <a:pt x="5335" y="48"/>
                    <a:pt x="5049" y="167"/>
                  </a:cubicBezTo>
                  <a:cubicBezTo>
                    <a:pt x="4454" y="405"/>
                    <a:pt x="3977" y="857"/>
                    <a:pt x="3715" y="1453"/>
                  </a:cubicBezTo>
                  <a:cubicBezTo>
                    <a:pt x="3501" y="1357"/>
                    <a:pt x="3263" y="1286"/>
                    <a:pt x="3025" y="1286"/>
                  </a:cubicBezTo>
                  <a:cubicBezTo>
                    <a:pt x="2620" y="1286"/>
                    <a:pt x="2239" y="1429"/>
                    <a:pt x="1953" y="1691"/>
                  </a:cubicBezTo>
                  <a:cubicBezTo>
                    <a:pt x="1596" y="2000"/>
                    <a:pt x="1358" y="2501"/>
                    <a:pt x="1405" y="3024"/>
                  </a:cubicBezTo>
                  <a:cubicBezTo>
                    <a:pt x="715" y="3263"/>
                    <a:pt x="191" y="3882"/>
                    <a:pt x="119" y="4620"/>
                  </a:cubicBezTo>
                  <a:cubicBezTo>
                    <a:pt x="0" y="5763"/>
                    <a:pt x="882" y="6763"/>
                    <a:pt x="2025" y="6763"/>
                  </a:cubicBezTo>
                  <a:lnTo>
                    <a:pt x="2763" y="6763"/>
                  </a:lnTo>
                  <a:lnTo>
                    <a:pt x="2763" y="3644"/>
                  </a:lnTo>
                  <a:cubicBezTo>
                    <a:pt x="2763" y="3096"/>
                    <a:pt x="3215" y="2643"/>
                    <a:pt x="3763" y="2643"/>
                  </a:cubicBezTo>
                  <a:lnTo>
                    <a:pt x="8359" y="2643"/>
                  </a:lnTo>
                  <a:cubicBezTo>
                    <a:pt x="8907" y="2643"/>
                    <a:pt x="9360" y="3096"/>
                    <a:pt x="9360" y="3644"/>
                  </a:cubicBezTo>
                  <a:lnTo>
                    <a:pt x="9360" y="6763"/>
                  </a:lnTo>
                  <a:lnTo>
                    <a:pt x="9836" y="6763"/>
                  </a:lnTo>
                  <a:cubicBezTo>
                    <a:pt x="10979" y="6763"/>
                    <a:pt x="11860" y="5763"/>
                    <a:pt x="11741" y="4620"/>
                  </a:cubicBezTo>
                  <a:cubicBezTo>
                    <a:pt x="11646" y="3882"/>
                    <a:pt x="11146" y="3263"/>
                    <a:pt x="10455" y="3024"/>
                  </a:cubicBezTo>
                  <a:cubicBezTo>
                    <a:pt x="10479" y="2715"/>
                    <a:pt x="10407" y="2429"/>
                    <a:pt x="10288" y="2167"/>
                  </a:cubicBezTo>
                  <a:cubicBezTo>
                    <a:pt x="10026" y="1643"/>
                    <a:pt x="9479" y="1286"/>
                    <a:pt x="8836" y="1286"/>
                  </a:cubicBezTo>
                  <a:cubicBezTo>
                    <a:pt x="8597" y="1286"/>
                    <a:pt x="8359" y="1357"/>
                    <a:pt x="8145" y="1453"/>
                  </a:cubicBezTo>
                  <a:cubicBezTo>
                    <a:pt x="8074" y="1262"/>
                    <a:pt x="7954" y="1095"/>
                    <a:pt x="7835" y="929"/>
                  </a:cubicBezTo>
                  <a:cubicBezTo>
                    <a:pt x="7407" y="357"/>
                    <a:pt x="6716" y="0"/>
                    <a:pt x="5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3605;p51">
            <a:extLst>
              <a:ext uri="{FF2B5EF4-FFF2-40B4-BE49-F238E27FC236}">
                <a16:creationId xmlns:a16="http://schemas.microsoft.com/office/drawing/2014/main" id="{841F1EF3-4860-7243-6A78-0E35436BF50D}"/>
              </a:ext>
            </a:extLst>
          </p:cNvPr>
          <p:cNvGrpSpPr/>
          <p:nvPr/>
        </p:nvGrpSpPr>
        <p:grpSpPr>
          <a:xfrm>
            <a:off x="1101931" y="3011120"/>
            <a:ext cx="526489" cy="530333"/>
            <a:chOff x="4002330" y="1437755"/>
            <a:chExt cx="417385" cy="415849"/>
          </a:xfrm>
        </p:grpSpPr>
        <p:sp>
          <p:nvSpPr>
            <p:cNvPr id="27" name="Google Shape;3606;p51">
              <a:extLst>
                <a:ext uri="{FF2B5EF4-FFF2-40B4-BE49-F238E27FC236}">
                  <a16:creationId xmlns:a16="http://schemas.microsoft.com/office/drawing/2014/main" id="{0958D381-17D0-B716-C629-DB42B9FEBAC4}"/>
                </a:ext>
              </a:extLst>
            </p:cNvPr>
            <p:cNvSpPr/>
            <p:nvPr/>
          </p:nvSpPr>
          <p:spPr>
            <a:xfrm>
              <a:off x="4014276" y="1530777"/>
              <a:ext cx="405439" cy="322828"/>
            </a:xfrm>
            <a:custGeom>
              <a:avLst/>
              <a:gdLst/>
              <a:ahLst/>
              <a:cxnLst/>
              <a:rect l="l" t="t" r="r" b="b"/>
              <a:pathLst>
                <a:path w="11337" h="9027" extrusionOk="0">
                  <a:moveTo>
                    <a:pt x="5287" y="7002"/>
                  </a:moveTo>
                  <a:cubicBezTo>
                    <a:pt x="5478" y="7002"/>
                    <a:pt x="5621" y="7145"/>
                    <a:pt x="5621" y="7336"/>
                  </a:cubicBezTo>
                  <a:cubicBezTo>
                    <a:pt x="5621" y="7526"/>
                    <a:pt x="5478" y="7669"/>
                    <a:pt x="5287" y="7669"/>
                  </a:cubicBezTo>
                  <a:cubicBezTo>
                    <a:pt x="5097" y="7669"/>
                    <a:pt x="4954" y="7526"/>
                    <a:pt x="4954" y="7336"/>
                  </a:cubicBezTo>
                  <a:cubicBezTo>
                    <a:pt x="4954" y="7145"/>
                    <a:pt x="5097" y="7002"/>
                    <a:pt x="5287" y="7002"/>
                  </a:cubicBezTo>
                  <a:close/>
                  <a:moveTo>
                    <a:pt x="6692" y="7002"/>
                  </a:moveTo>
                  <a:cubicBezTo>
                    <a:pt x="6883" y="7002"/>
                    <a:pt x="7026" y="7145"/>
                    <a:pt x="7026" y="7336"/>
                  </a:cubicBezTo>
                  <a:cubicBezTo>
                    <a:pt x="7026" y="7526"/>
                    <a:pt x="6883" y="7669"/>
                    <a:pt x="6692" y="7669"/>
                  </a:cubicBezTo>
                  <a:cubicBezTo>
                    <a:pt x="6502" y="7669"/>
                    <a:pt x="6359" y="7526"/>
                    <a:pt x="6359" y="7336"/>
                  </a:cubicBezTo>
                  <a:cubicBezTo>
                    <a:pt x="6359" y="7145"/>
                    <a:pt x="6502" y="7002"/>
                    <a:pt x="6692" y="7002"/>
                  </a:cubicBezTo>
                  <a:close/>
                  <a:moveTo>
                    <a:pt x="9788" y="7002"/>
                  </a:moveTo>
                  <a:cubicBezTo>
                    <a:pt x="9979" y="7002"/>
                    <a:pt x="10122" y="7145"/>
                    <a:pt x="10122" y="7336"/>
                  </a:cubicBezTo>
                  <a:cubicBezTo>
                    <a:pt x="10122" y="7526"/>
                    <a:pt x="9979" y="7669"/>
                    <a:pt x="9788" y="7669"/>
                  </a:cubicBezTo>
                  <a:lnTo>
                    <a:pt x="8216" y="7669"/>
                  </a:lnTo>
                  <a:cubicBezTo>
                    <a:pt x="8026" y="7669"/>
                    <a:pt x="7859" y="7526"/>
                    <a:pt x="7859" y="7336"/>
                  </a:cubicBezTo>
                  <a:cubicBezTo>
                    <a:pt x="7859" y="7145"/>
                    <a:pt x="8026" y="7002"/>
                    <a:pt x="8216" y="7002"/>
                  </a:cubicBezTo>
                  <a:close/>
                  <a:moveTo>
                    <a:pt x="9526" y="1"/>
                  </a:moveTo>
                  <a:cubicBezTo>
                    <a:pt x="9074" y="1"/>
                    <a:pt x="8693" y="287"/>
                    <a:pt x="8550" y="692"/>
                  </a:cubicBezTo>
                  <a:lnTo>
                    <a:pt x="7073" y="692"/>
                  </a:lnTo>
                  <a:cubicBezTo>
                    <a:pt x="7073" y="573"/>
                    <a:pt x="7049" y="453"/>
                    <a:pt x="7026" y="334"/>
                  </a:cubicBezTo>
                  <a:lnTo>
                    <a:pt x="4978" y="334"/>
                  </a:lnTo>
                  <a:cubicBezTo>
                    <a:pt x="5025" y="834"/>
                    <a:pt x="5025" y="1382"/>
                    <a:pt x="4978" y="1882"/>
                  </a:cubicBezTo>
                  <a:lnTo>
                    <a:pt x="7026" y="1882"/>
                  </a:lnTo>
                  <a:cubicBezTo>
                    <a:pt x="7049" y="1716"/>
                    <a:pt x="7073" y="1549"/>
                    <a:pt x="7097" y="1358"/>
                  </a:cubicBezTo>
                  <a:lnTo>
                    <a:pt x="8550" y="1358"/>
                  </a:lnTo>
                  <a:cubicBezTo>
                    <a:pt x="8669" y="1668"/>
                    <a:pt x="8883" y="1882"/>
                    <a:pt x="9193" y="2001"/>
                  </a:cubicBezTo>
                  <a:lnTo>
                    <a:pt x="9193" y="5621"/>
                  </a:lnTo>
                  <a:lnTo>
                    <a:pt x="4382" y="5621"/>
                  </a:lnTo>
                  <a:cubicBezTo>
                    <a:pt x="3954" y="5621"/>
                    <a:pt x="3573" y="6002"/>
                    <a:pt x="3573" y="6431"/>
                  </a:cubicBezTo>
                  <a:lnTo>
                    <a:pt x="3573" y="7145"/>
                  </a:lnTo>
                  <a:lnTo>
                    <a:pt x="2620" y="7145"/>
                  </a:lnTo>
                  <a:cubicBezTo>
                    <a:pt x="2501" y="6860"/>
                    <a:pt x="2287" y="6621"/>
                    <a:pt x="1977" y="6526"/>
                  </a:cubicBezTo>
                  <a:lnTo>
                    <a:pt x="1977" y="4526"/>
                  </a:lnTo>
                  <a:cubicBezTo>
                    <a:pt x="2120" y="4573"/>
                    <a:pt x="2263" y="4621"/>
                    <a:pt x="2406" y="4669"/>
                  </a:cubicBezTo>
                  <a:cubicBezTo>
                    <a:pt x="2096" y="4049"/>
                    <a:pt x="1953" y="3240"/>
                    <a:pt x="1858" y="2549"/>
                  </a:cubicBezTo>
                  <a:lnTo>
                    <a:pt x="0" y="2549"/>
                  </a:lnTo>
                  <a:cubicBezTo>
                    <a:pt x="262" y="3216"/>
                    <a:pt x="739" y="3764"/>
                    <a:pt x="1310" y="4168"/>
                  </a:cubicBezTo>
                  <a:lnTo>
                    <a:pt x="1310" y="6526"/>
                  </a:lnTo>
                  <a:cubicBezTo>
                    <a:pt x="905" y="6669"/>
                    <a:pt x="620" y="7050"/>
                    <a:pt x="620" y="7502"/>
                  </a:cubicBezTo>
                  <a:cubicBezTo>
                    <a:pt x="620" y="8050"/>
                    <a:pt x="1072" y="8503"/>
                    <a:pt x="1644" y="8503"/>
                  </a:cubicBezTo>
                  <a:cubicBezTo>
                    <a:pt x="2096" y="8503"/>
                    <a:pt x="2477" y="8241"/>
                    <a:pt x="2620" y="7836"/>
                  </a:cubicBezTo>
                  <a:lnTo>
                    <a:pt x="3573" y="7836"/>
                  </a:lnTo>
                  <a:lnTo>
                    <a:pt x="3573" y="8217"/>
                  </a:lnTo>
                  <a:cubicBezTo>
                    <a:pt x="3573" y="8669"/>
                    <a:pt x="3954" y="9027"/>
                    <a:pt x="4382" y="9027"/>
                  </a:cubicBezTo>
                  <a:lnTo>
                    <a:pt x="10526" y="9027"/>
                  </a:lnTo>
                  <a:cubicBezTo>
                    <a:pt x="10979" y="9027"/>
                    <a:pt x="11336" y="8669"/>
                    <a:pt x="11336" y="8217"/>
                  </a:cubicBezTo>
                  <a:lnTo>
                    <a:pt x="11336" y="6431"/>
                  </a:lnTo>
                  <a:cubicBezTo>
                    <a:pt x="11336" y="6002"/>
                    <a:pt x="10979" y="5621"/>
                    <a:pt x="10526" y="5621"/>
                  </a:cubicBezTo>
                  <a:lnTo>
                    <a:pt x="9860" y="5621"/>
                  </a:lnTo>
                  <a:lnTo>
                    <a:pt x="9860" y="2001"/>
                  </a:lnTo>
                  <a:cubicBezTo>
                    <a:pt x="10264" y="1858"/>
                    <a:pt x="10550" y="1477"/>
                    <a:pt x="10550" y="1025"/>
                  </a:cubicBezTo>
                  <a:cubicBezTo>
                    <a:pt x="10550" y="453"/>
                    <a:pt x="10098" y="1"/>
                    <a:pt x="95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607;p51">
              <a:extLst>
                <a:ext uri="{FF2B5EF4-FFF2-40B4-BE49-F238E27FC236}">
                  <a16:creationId xmlns:a16="http://schemas.microsoft.com/office/drawing/2014/main" id="{D87009A0-96DF-87F1-C352-C5DDA4DB78F0}"/>
                </a:ext>
              </a:extLst>
            </p:cNvPr>
            <p:cNvSpPr/>
            <p:nvPr/>
          </p:nvSpPr>
          <p:spPr>
            <a:xfrm>
              <a:off x="4105402" y="1621938"/>
              <a:ext cx="60510" cy="80287"/>
            </a:xfrm>
            <a:custGeom>
              <a:avLst/>
              <a:gdLst/>
              <a:ahLst/>
              <a:cxnLst/>
              <a:rect l="l" t="t" r="r" b="b"/>
              <a:pathLst>
                <a:path w="1692" h="2245" extrusionOk="0">
                  <a:moveTo>
                    <a:pt x="0" y="0"/>
                  </a:moveTo>
                  <a:cubicBezTo>
                    <a:pt x="72" y="595"/>
                    <a:pt x="286" y="1786"/>
                    <a:pt x="715" y="2191"/>
                  </a:cubicBezTo>
                  <a:cubicBezTo>
                    <a:pt x="751" y="2227"/>
                    <a:pt x="798" y="2245"/>
                    <a:pt x="846" y="2245"/>
                  </a:cubicBezTo>
                  <a:cubicBezTo>
                    <a:pt x="894" y="2245"/>
                    <a:pt x="941" y="2227"/>
                    <a:pt x="977" y="2191"/>
                  </a:cubicBezTo>
                  <a:cubicBezTo>
                    <a:pt x="1406" y="1786"/>
                    <a:pt x="1620" y="595"/>
                    <a:pt x="16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608;p51">
              <a:extLst>
                <a:ext uri="{FF2B5EF4-FFF2-40B4-BE49-F238E27FC236}">
                  <a16:creationId xmlns:a16="http://schemas.microsoft.com/office/drawing/2014/main" id="{5456EE89-AB70-7116-C9A9-D281DA051EE1}"/>
                </a:ext>
              </a:extLst>
            </p:cNvPr>
            <p:cNvSpPr/>
            <p:nvPr/>
          </p:nvSpPr>
          <p:spPr>
            <a:xfrm>
              <a:off x="4170992" y="1621938"/>
              <a:ext cx="86903" cy="75816"/>
            </a:xfrm>
            <a:custGeom>
              <a:avLst/>
              <a:gdLst/>
              <a:ahLst/>
              <a:cxnLst/>
              <a:rect l="l" t="t" r="r" b="b"/>
              <a:pathLst>
                <a:path w="2430" h="2120" extrusionOk="0">
                  <a:moveTo>
                    <a:pt x="548" y="0"/>
                  </a:moveTo>
                  <a:cubicBezTo>
                    <a:pt x="477" y="572"/>
                    <a:pt x="381" y="1096"/>
                    <a:pt x="238" y="1524"/>
                  </a:cubicBezTo>
                  <a:cubicBezTo>
                    <a:pt x="167" y="1762"/>
                    <a:pt x="95" y="1953"/>
                    <a:pt x="0" y="2120"/>
                  </a:cubicBezTo>
                  <a:cubicBezTo>
                    <a:pt x="1096" y="1810"/>
                    <a:pt x="1977" y="1024"/>
                    <a:pt x="2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09;p51">
              <a:extLst>
                <a:ext uri="{FF2B5EF4-FFF2-40B4-BE49-F238E27FC236}">
                  <a16:creationId xmlns:a16="http://schemas.microsoft.com/office/drawing/2014/main" id="{52AAEF00-0B0A-8407-9BCA-C7B9BE79C966}"/>
                </a:ext>
              </a:extLst>
            </p:cNvPr>
            <p:cNvSpPr/>
            <p:nvPr/>
          </p:nvSpPr>
          <p:spPr>
            <a:xfrm>
              <a:off x="4013417" y="1442226"/>
              <a:ext cx="86903" cy="75817"/>
            </a:xfrm>
            <a:custGeom>
              <a:avLst/>
              <a:gdLst/>
              <a:ahLst/>
              <a:cxnLst/>
              <a:rect l="l" t="t" r="r" b="b"/>
              <a:pathLst>
                <a:path w="2430" h="2120" extrusionOk="0">
                  <a:moveTo>
                    <a:pt x="2430" y="0"/>
                  </a:moveTo>
                  <a:lnTo>
                    <a:pt x="2430" y="0"/>
                  </a:lnTo>
                  <a:cubicBezTo>
                    <a:pt x="1334" y="310"/>
                    <a:pt x="453" y="1096"/>
                    <a:pt x="1" y="2120"/>
                  </a:cubicBezTo>
                  <a:lnTo>
                    <a:pt x="1882" y="2120"/>
                  </a:lnTo>
                  <a:cubicBezTo>
                    <a:pt x="1953" y="1453"/>
                    <a:pt x="2120" y="619"/>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610;p51">
              <a:extLst>
                <a:ext uri="{FF2B5EF4-FFF2-40B4-BE49-F238E27FC236}">
                  <a16:creationId xmlns:a16="http://schemas.microsoft.com/office/drawing/2014/main" id="{A9831B2B-6FAF-9F0B-352E-5B5301C33DA9}"/>
                </a:ext>
              </a:extLst>
            </p:cNvPr>
            <p:cNvSpPr/>
            <p:nvPr/>
          </p:nvSpPr>
          <p:spPr>
            <a:xfrm>
              <a:off x="4105402" y="1437755"/>
              <a:ext cx="60510" cy="80287"/>
            </a:xfrm>
            <a:custGeom>
              <a:avLst/>
              <a:gdLst/>
              <a:ahLst/>
              <a:cxnLst/>
              <a:rect l="l" t="t" r="r" b="b"/>
              <a:pathLst>
                <a:path w="1692" h="2245" extrusionOk="0">
                  <a:moveTo>
                    <a:pt x="846" y="0"/>
                  </a:moveTo>
                  <a:cubicBezTo>
                    <a:pt x="798" y="0"/>
                    <a:pt x="751" y="18"/>
                    <a:pt x="715" y="54"/>
                  </a:cubicBezTo>
                  <a:cubicBezTo>
                    <a:pt x="286" y="459"/>
                    <a:pt x="72" y="1649"/>
                    <a:pt x="0" y="2245"/>
                  </a:cubicBezTo>
                  <a:lnTo>
                    <a:pt x="1691" y="2245"/>
                  </a:lnTo>
                  <a:cubicBezTo>
                    <a:pt x="1620" y="1649"/>
                    <a:pt x="1406" y="459"/>
                    <a:pt x="977" y="54"/>
                  </a:cubicBezTo>
                  <a:cubicBezTo>
                    <a:pt x="941" y="18"/>
                    <a:pt x="894" y="0"/>
                    <a:pt x="8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611;p51">
              <a:extLst>
                <a:ext uri="{FF2B5EF4-FFF2-40B4-BE49-F238E27FC236}">
                  <a16:creationId xmlns:a16="http://schemas.microsoft.com/office/drawing/2014/main" id="{7A328BB7-7680-C370-09E6-1DBDCE06820C}"/>
                </a:ext>
              </a:extLst>
            </p:cNvPr>
            <p:cNvSpPr/>
            <p:nvPr/>
          </p:nvSpPr>
          <p:spPr>
            <a:xfrm>
              <a:off x="4170992" y="1442226"/>
              <a:ext cx="86903" cy="75817"/>
            </a:xfrm>
            <a:custGeom>
              <a:avLst/>
              <a:gdLst/>
              <a:ahLst/>
              <a:cxnLst/>
              <a:rect l="l" t="t" r="r" b="b"/>
              <a:pathLst>
                <a:path w="2430" h="2120" extrusionOk="0">
                  <a:moveTo>
                    <a:pt x="0" y="0"/>
                  </a:moveTo>
                  <a:lnTo>
                    <a:pt x="0" y="0"/>
                  </a:lnTo>
                  <a:cubicBezTo>
                    <a:pt x="310" y="619"/>
                    <a:pt x="477" y="1429"/>
                    <a:pt x="548" y="2120"/>
                  </a:cubicBezTo>
                  <a:lnTo>
                    <a:pt x="2429" y="2120"/>
                  </a:lnTo>
                  <a:cubicBezTo>
                    <a:pt x="1977" y="1096"/>
                    <a:pt x="1096" y="31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612;p51">
              <a:extLst>
                <a:ext uri="{FF2B5EF4-FFF2-40B4-BE49-F238E27FC236}">
                  <a16:creationId xmlns:a16="http://schemas.microsoft.com/office/drawing/2014/main" id="{2F47B794-D34F-E5E0-6F5E-C2E530462C2C}"/>
                </a:ext>
              </a:extLst>
            </p:cNvPr>
            <p:cNvSpPr/>
            <p:nvPr/>
          </p:nvSpPr>
          <p:spPr>
            <a:xfrm>
              <a:off x="4002330" y="1542722"/>
              <a:ext cx="76711" cy="55396"/>
            </a:xfrm>
            <a:custGeom>
              <a:avLst/>
              <a:gdLst/>
              <a:ahLst/>
              <a:cxnLst/>
              <a:rect l="l" t="t" r="r" b="b"/>
              <a:pathLst>
                <a:path w="2145" h="1549" extrusionOk="0">
                  <a:moveTo>
                    <a:pt x="96" y="0"/>
                  </a:moveTo>
                  <a:cubicBezTo>
                    <a:pt x="1" y="477"/>
                    <a:pt x="1" y="1024"/>
                    <a:pt x="96" y="1548"/>
                  </a:cubicBezTo>
                  <a:lnTo>
                    <a:pt x="2144" y="1548"/>
                  </a:lnTo>
                  <a:cubicBezTo>
                    <a:pt x="2097" y="1024"/>
                    <a:pt x="2120" y="477"/>
                    <a:pt x="2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613;p51">
              <a:extLst>
                <a:ext uri="{FF2B5EF4-FFF2-40B4-BE49-F238E27FC236}">
                  <a16:creationId xmlns:a16="http://schemas.microsoft.com/office/drawing/2014/main" id="{6C8093D5-A8AC-FFA1-E668-A40444AC198A}"/>
                </a:ext>
              </a:extLst>
            </p:cNvPr>
            <p:cNvSpPr/>
            <p:nvPr/>
          </p:nvSpPr>
          <p:spPr>
            <a:xfrm>
              <a:off x="4102004" y="1542722"/>
              <a:ext cx="67305" cy="55396"/>
            </a:xfrm>
            <a:custGeom>
              <a:avLst/>
              <a:gdLst/>
              <a:ahLst/>
              <a:cxnLst/>
              <a:rect l="l" t="t" r="r" b="b"/>
              <a:pathLst>
                <a:path w="1882" h="1549" extrusionOk="0">
                  <a:moveTo>
                    <a:pt x="24" y="0"/>
                  </a:moveTo>
                  <a:cubicBezTo>
                    <a:pt x="0" y="500"/>
                    <a:pt x="0" y="1048"/>
                    <a:pt x="24" y="1548"/>
                  </a:cubicBezTo>
                  <a:lnTo>
                    <a:pt x="1858" y="1548"/>
                  </a:lnTo>
                  <a:cubicBezTo>
                    <a:pt x="1882" y="1048"/>
                    <a:pt x="1882" y="500"/>
                    <a:pt x="18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618;p51">
            <a:extLst>
              <a:ext uri="{FF2B5EF4-FFF2-40B4-BE49-F238E27FC236}">
                <a16:creationId xmlns:a16="http://schemas.microsoft.com/office/drawing/2014/main" id="{E6D4FAF3-1609-F885-DBE0-2ADB3BB7E477}"/>
              </a:ext>
            </a:extLst>
          </p:cNvPr>
          <p:cNvGrpSpPr/>
          <p:nvPr/>
        </p:nvGrpSpPr>
        <p:grpSpPr>
          <a:xfrm>
            <a:off x="5004887" y="1903078"/>
            <a:ext cx="526485" cy="526491"/>
            <a:chOff x="5440856" y="3407083"/>
            <a:chExt cx="416490" cy="416494"/>
          </a:xfrm>
        </p:grpSpPr>
        <p:sp>
          <p:nvSpPr>
            <p:cNvPr id="40" name="Google Shape;3619;p51">
              <a:extLst>
                <a:ext uri="{FF2B5EF4-FFF2-40B4-BE49-F238E27FC236}">
                  <a16:creationId xmlns:a16="http://schemas.microsoft.com/office/drawing/2014/main" id="{28389086-36F1-A66D-2320-9C5F52BEAAB0}"/>
                </a:ext>
              </a:extLst>
            </p:cNvPr>
            <p:cNvSpPr/>
            <p:nvPr/>
          </p:nvSpPr>
          <p:spPr>
            <a:xfrm>
              <a:off x="5581408" y="3516091"/>
              <a:ext cx="145661" cy="40912"/>
            </a:xfrm>
            <a:custGeom>
              <a:avLst/>
              <a:gdLst/>
              <a:ahLst/>
              <a:cxnLst/>
              <a:rect l="l" t="t" r="r" b="b"/>
              <a:pathLst>
                <a:path w="4073" h="1144" extrusionOk="0">
                  <a:moveTo>
                    <a:pt x="452" y="0"/>
                  </a:moveTo>
                  <a:cubicBezTo>
                    <a:pt x="286" y="0"/>
                    <a:pt x="143" y="48"/>
                    <a:pt x="0" y="95"/>
                  </a:cubicBezTo>
                  <a:cubicBezTo>
                    <a:pt x="381" y="548"/>
                    <a:pt x="262" y="381"/>
                    <a:pt x="595" y="786"/>
                  </a:cubicBezTo>
                  <a:cubicBezTo>
                    <a:pt x="786" y="1024"/>
                    <a:pt x="1095" y="1143"/>
                    <a:pt x="1405" y="1143"/>
                  </a:cubicBezTo>
                  <a:lnTo>
                    <a:pt x="2691" y="1143"/>
                  </a:lnTo>
                  <a:cubicBezTo>
                    <a:pt x="3001" y="1143"/>
                    <a:pt x="3310" y="1024"/>
                    <a:pt x="3501" y="786"/>
                  </a:cubicBezTo>
                  <a:cubicBezTo>
                    <a:pt x="3834" y="405"/>
                    <a:pt x="3715" y="548"/>
                    <a:pt x="4072" y="119"/>
                  </a:cubicBezTo>
                  <a:cubicBezTo>
                    <a:pt x="3929" y="48"/>
                    <a:pt x="3763" y="0"/>
                    <a:pt x="35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620;p51">
              <a:extLst>
                <a:ext uri="{FF2B5EF4-FFF2-40B4-BE49-F238E27FC236}">
                  <a16:creationId xmlns:a16="http://schemas.microsoft.com/office/drawing/2014/main" id="{B1C18C1D-6EF9-EEDA-1357-763C5BCF885B}"/>
                </a:ext>
              </a:extLst>
            </p:cNvPr>
            <p:cNvSpPr/>
            <p:nvPr/>
          </p:nvSpPr>
          <p:spPr>
            <a:xfrm>
              <a:off x="5554978" y="3534831"/>
              <a:ext cx="196765" cy="288746"/>
            </a:xfrm>
            <a:custGeom>
              <a:avLst/>
              <a:gdLst/>
              <a:ahLst/>
              <a:cxnLst/>
              <a:rect l="l" t="t" r="r" b="b"/>
              <a:pathLst>
                <a:path w="5502" h="8074" extrusionOk="0">
                  <a:moveTo>
                    <a:pt x="2739" y="2215"/>
                  </a:moveTo>
                  <a:cubicBezTo>
                    <a:pt x="2930" y="2215"/>
                    <a:pt x="3097" y="2382"/>
                    <a:pt x="3097" y="2548"/>
                  </a:cubicBezTo>
                  <a:lnTo>
                    <a:pt x="3097" y="4120"/>
                  </a:lnTo>
                  <a:lnTo>
                    <a:pt x="3454" y="3763"/>
                  </a:lnTo>
                  <a:cubicBezTo>
                    <a:pt x="3525" y="3691"/>
                    <a:pt x="3615" y="3656"/>
                    <a:pt x="3704" y="3656"/>
                  </a:cubicBezTo>
                  <a:cubicBezTo>
                    <a:pt x="3793" y="3656"/>
                    <a:pt x="3883" y="3691"/>
                    <a:pt x="3954" y="3763"/>
                  </a:cubicBezTo>
                  <a:cubicBezTo>
                    <a:pt x="4073" y="3882"/>
                    <a:pt x="4073" y="4096"/>
                    <a:pt x="3954" y="4239"/>
                  </a:cubicBezTo>
                  <a:lnTo>
                    <a:pt x="3001" y="5192"/>
                  </a:lnTo>
                  <a:cubicBezTo>
                    <a:pt x="2930" y="5251"/>
                    <a:pt x="2841" y="5281"/>
                    <a:pt x="2751" y="5281"/>
                  </a:cubicBezTo>
                  <a:cubicBezTo>
                    <a:pt x="2662" y="5281"/>
                    <a:pt x="2573" y="5251"/>
                    <a:pt x="2501" y="5192"/>
                  </a:cubicBezTo>
                  <a:lnTo>
                    <a:pt x="1549" y="4239"/>
                  </a:lnTo>
                  <a:cubicBezTo>
                    <a:pt x="1430" y="4096"/>
                    <a:pt x="1430" y="3882"/>
                    <a:pt x="1549" y="3763"/>
                  </a:cubicBezTo>
                  <a:cubicBezTo>
                    <a:pt x="1620" y="3691"/>
                    <a:pt x="1709" y="3656"/>
                    <a:pt x="1799" y="3656"/>
                  </a:cubicBezTo>
                  <a:cubicBezTo>
                    <a:pt x="1888" y="3656"/>
                    <a:pt x="1977" y="3691"/>
                    <a:pt x="2049" y="3763"/>
                  </a:cubicBezTo>
                  <a:lnTo>
                    <a:pt x="2406" y="4120"/>
                  </a:lnTo>
                  <a:lnTo>
                    <a:pt x="2406" y="2548"/>
                  </a:lnTo>
                  <a:cubicBezTo>
                    <a:pt x="2406" y="2382"/>
                    <a:pt x="2573" y="2215"/>
                    <a:pt x="2739" y="2215"/>
                  </a:cubicBezTo>
                  <a:close/>
                  <a:moveTo>
                    <a:pt x="3906" y="6025"/>
                  </a:moveTo>
                  <a:cubicBezTo>
                    <a:pt x="4097" y="6025"/>
                    <a:pt x="4240" y="6168"/>
                    <a:pt x="4240" y="6359"/>
                  </a:cubicBezTo>
                  <a:cubicBezTo>
                    <a:pt x="4240" y="6549"/>
                    <a:pt x="4097" y="6716"/>
                    <a:pt x="3906" y="6716"/>
                  </a:cubicBezTo>
                  <a:lnTo>
                    <a:pt x="1596" y="6716"/>
                  </a:lnTo>
                  <a:cubicBezTo>
                    <a:pt x="1406" y="6716"/>
                    <a:pt x="1263" y="6549"/>
                    <a:pt x="1263" y="6359"/>
                  </a:cubicBezTo>
                  <a:cubicBezTo>
                    <a:pt x="1263" y="6168"/>
                    <a:pt x="1406" y="6025"/>
                    <a:pt x="1596" y="6025"/>
                  </a:cubicBezTo>
                  <a:close/>
                  <a:moveTo>
                    <a:pt x="215" y="0"/>
                  </a:moveTo>
                  <a:cubicBezTo>
                    <a:pt x="96" y="191"/>
                    <a:pt x="1" y="405"/>
                    <a:pt x="1" y="667"/>
                  </a:cubicBezTo>
                  <a:lnTo>
                    <a:pt x="1" y="6621"/>
                  </a:lnTo>
                  <a:cubicBezTo>
                    <a:pt x="1" y="7430"/>
                    <a:pt x="668" y="8073"/>
                    <a:pt x="1477" y="8073"/>
                  </a:cubicBezTo>
                  <a:lnTo>
                    <a:pt x="4025" y="8073"/>
                  </a:lnTo>
                  <a:cubicBezTo>
                    <a:pt x="4835" y="8073"/>
                    <a:pt x="5502" y="7430"/>
                    <a:pt x="5502" y="6621"/>
                  </a:cubicBezTo>
                  <a:lnTo>
                    <a:pt x="5502" y="667"/>
                  </a:lnTo>
                  <a:cubicBezTo>
                    <a:pt x="5502" y="429"/>
                    <a:pt x="5430" y="238"/>
                    <a:pt x="5311" y="48"/>
                  </a:cubicBezTo>
                  <a:cubicBezTo>
                    <a:pt x="5002" y="429"/>
                    <a:pt x="5121" y="262"/>
                    <a:pt x="4764" y="691"/>
                  </a:cubicBezTo>
                  <a:cubicBezTo>
                    <a:pt x="4430" y="1096"/>
                    <a:pt x="3930" y="1310"/>
                    <a:pt x="3430" y="1310"/>
                  </a:cubicBezTo>
                  <a:lnTo>
                    <a:pt x="2144" y="1310"/>
                  </a:lnTo>
                  <a:cubicBezTo>
                    <a:pt x="1596" y="1310"/>
                    <a:pt x="1072" y="1024"/>
                    <a:pt x="810" y="691"/>
                  </a:cubicBezTo>
                  <a:cubicBezTo>
                    <a:pt x="429" y="262"/>
                    <a:pt x="572" y="429"/>
                    <a:pt x="2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621;p51">
              <a:extLst>
                <a:ext uri="{FF2B5EF4-FFF2-40B4-BE49-F238E27FC236}">
                  <a16:creationId xmlns:a16="http://schemas.microsoft.com/office/drawing/2014/main" id="{E7B887C0-43D8-E3E9-F44F-29D25B764284}"/>
                </a:ext>
              </a:extLst>
            </p:cNvPr>
            <p:cNvSpPr/>
            <p:nvPr/>
          </p:nvSpPr>
          <p:spPr>
            <a:xfrm>
              <a:off x="5440856" y="3407083"/>
              <a:ext cx="416490" cy="241898"/>
            </a:xfrm>
            <a:custGeom>
              <a:avLst/>
              <a:gdLst/>
              <a:ahLst/>
              <a:cxnLst/>
              <a:rect l="l" t="t" r="r" b="b"/>
              <a:pathLst>
                <a:path w="11646" h="6764" extrusionOk="0">
                  <a:moveTo>
                    <a:pt x="5811" y="0"/>
                  </a:moveTo>
                  <a:cubicBezTo>
                    <a:pt x="5526" y="0"/>
                    <a:pt x="5240" y="48"/>
                    <a:pt x="4954" y="143"/>
                  </a:cubicBezTo>
                  <a:cubicBezTo>
                    <a:pt x="4359" y="381"/>
                    <a:pt x="3859" y="857"/>
                    <a:pt x="3597" y="1453"/>
                  </a:cubicBezTo>
                  <a:cubicBezTo>
                    <a:pt x="3382" y="1357"/>
                    <a:pt x="3144" y="1286"/>
                    <a:pt x="2906" y="1286"/>
                  </a:cubicBezTo>
                  <a:cubicBezTo>
                    <a:pt x="2477" y="1286"/>
                    <a:pt x="2120" y="1453"/>
                    <a:pt x="1834" y="1691"/>
                  </a:cubicBezTo>
                  <a:cubicBezTo>
                    <a:pt x="1691" y="1810"/>
                    <a:pt x="1572" y="1977"/>
                    <a:pt x="1477" y="2143"/>
                  </a:cubicBezTo>
                  <a:cubicBezTo>
                    <a:pt x="1334" y="2405"/>
                    <a:pt x="1263" y="2691"/>
                    <a:pt x="1287" y="3024"/>
                  </a:cubicBezTo>
                  <a:cubicBezTo>
                    <a:pt x="596" y="3263"/>
                    <a:pt x="96" y="3858"/>
                    <a:pt x="1" y="4620"/>
                  </a:cubicBezTo>
                  <a:cubicBezTo>
                    <a:pt x="1" y="4691"/>
                    <a:pt x="1" y="4763"/>
                    <a:pt x="1" y="4834"/>
                  </a:cubicBezTo>
                  <a:cubicBezTo>
                    <a:pt x="1" y="5906"/>
                    <a:pt x="858" y="6763"/>
                    <a:pt x="1906" y="6763"/>
                  </a:cubicBezTo>
                  <a:lnTo>
                    <a:pt x="2525" y="6763"/>
                  </a:lnTo>
                  <a:lnTo>
                    <a:pt x="2525" y="4239"/>
                  </a:lnTo>
                  <a:cubicBezTo>
                    <a:pt x="2525" y="3215"/>
                    <a:pt x="3358" y="2381"/>
                    <a:pt x="4382" y="2381"/>
                  </a:cubicBezTo>
                  <a:lnTo>
                    <a:pt x="7502" y="2381"/>
                  </a:lnTo>
                  <a:cubicBezTo>
                    <a:pt x="8526" y="2381"/>
                    <a:pt x="9360" y="3215"/>
                    <a:pt x="9360" y="4239"/>
                  </a:cubicBezTo>
                  <a:lnTo>
                    <a:pt x="9360" y="6763"/>
                  </a:lnTo>
                  <a:lnTo>
                    <a:pt x="9717" y="6763"/>
                  </a:lnTo>
                  <a:cubicBezTo>
                    <a:pt x="10241" y="6763"/>
                    <a:pt x="10717" y="6549"/>
                    <a:pt x="11051" y="6216"/>
                  </a:cubicBezTo>
                  <a:cubicBezTo>
                    <a:pt x="11408" y="5858"/>
                    <a:pt x="11646" y="5382"/>
                    <a:pt x="11646" y="4834"/>
                  </a:cubicBezTo>
                  <a:cubicBezTo>
                    <a:pt x="11646" y="4763"/>
                    <a:pt x="11622" y="4691"/>
                    <a:pt x="11622" y="4620"/>
                  </a:cubicBezTo>
                  <a:cubicBezTo>
                    <a:pt x="11527" y="3882"/>
                    <a:pt x="11027" y="3263"/>
                    <a:pt x="10336" y="3024"/>
                  </a:cubicBezTo>
                  <a:cubicBezTo>
                    <a:pt x="10360" y="2691"/>
                    <a:pt x="10288" y="2405"/>
                    <a:pt x="10146" y="2143"/>
                  </a:cubicBezTo>
                  <a:cubicBezTo>
                    <a:pt x="9884" y="1643"/>
                    <a:pt x="9336" y="1286"/>
                    <a:pt x="8717" y="1286"/>
                  </a:cubicBezTo>
                  <a:cubicBezTo>
                    <a:pt x="8598" y="1286"/>
                    <a:pt x="8479" y="1310"/>
                    <a:pt x="8359" y="1334"/>
                  </a:cubicBezTo>
                  <a:cubicBezTo>
                    <a:pt x="8240" y="1357"/>
                    <a:pt x="8121" y="1405"/>
                    <a:pt x="8026" y="1453"/>
                  </a:cubicBezTo>
                  <a:cubicBezTo>
                    <a:pt x="7931" y="1262"/>
                    <a:pt x="7836" y="1072"/>
                    <a:pt x="7693" y="905"/>
                  </a:cubicBezTo>
                  <a:cubicBezTo>
                    <a:pt x="7264" y="357"/>
                    <a:pt x="6573" y="0"/>
                    <a:pt x="58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 name="Google Shape;3622;p51">
            <a:extLst>
              <a:ext uri="{FF2B5EF4-FFF2-40B4-BE49-F238E27FC236}">
                <a16:creationId xmlns:a16="http://schemas.microsoft.com/office/drawing/2014/main" id="{21C8A21C-71E2-D26E-E9BE-6C6C877DF74D}"/>
              </a:ext>
            </a:extLst>
          </p:cNvPr>
          <p:cNvSpPr/>
          <p:nvPr/>
        </p:nvSpPr>
        <p:spPr>
          <a:xfrm>
            <a:off x="5004884" y="3014921"/>
            <a:ext cx="526487" cy="526532"/>
          </a:xfrm>
          <a:custGeom>
            <a:avLst/>
            <a:gdLst/>
            <a:ahLst/>
            <a:cxnLst/>
            <a:rect l="l" t="t" r="r" b="b"/>
            <a:pathLst>
              <a:path w="11646" h="11647" extrusionOk="0">
                <a:moveTo>
                  <a:pt x="1691" y="1358"/>
                </a:moveTo>
                <a:cubicBezTo>
                  <a:pt x="1882" y="1358"/>
                  <a:pt x="2048" y="1525"/>
                  <a:pt x="2048" y="1715"/>
                </a:cubicBezTo>
                <a:lnTo>
                  <a:pt x="2048" y="2406"/>
                </a:lnTo>
                <a:cubicBezTo>
                  <a:pt x="2048" y="2597"/>
                  <a:pt x="1882" y="2740"/>
                  <a:pt x="1691" y="2740"/>
                </a:cubicBezTo>
                <a:cubicBezTo>
                  <a:pt x="1501" y="2740"/>
                  <a:pt x="1358" y="2597"/>
                  <a:pt x="1358" y="2406"/>
                </a:cubicBezTo>
                <a:lnTo>
                  <a:pt x="1358" y="1715"/>
                </a:lnTo>
                <a:cubicBezTo>
                  <a:pt x="1358" y="1525"/>
                  <a:pt x="1501" y="1358"/>
                  <a:pt x="1691" y="1358"/>
                </a:cubicBezTo>
                <a:close/>
                <a:moveTo>
                  <a:pt x="5811" y="1358"/>
                </a:moveTo>
                <a:cubicBezTo>
                  <a:pt x="6002" y="1358"/>
                  <a:pt x="6168" y="1525"/>
                  <a:pt x="6168" y="1715"/>
                </a:cubicBezTo>
                <a:lnTo>
                  <a:pt x="6168" y="2406"/>
                </a:lnTo>
                <a:cubicBezTo>
                  <a:pt x="6168" y="2597"/>
                  <a:pt x="6002" y="2740"/>
                  <a:pt x="5811" y="2740"/>
                </a:cubicBezTo>
                <a:cubicBezTo>
                  <a:pt x="5621" y="2740"/>
                  <a:pt x="5478" y="2597"/>
                  <a:pt x="5478" y="2406"/>
                </a:cubicBezTo>
                <a:lnTo>
                  <a:pt x="5478" y="1715"/>
                </a:lnTo>
                <a:cubicBezTo>
                  <a:pt x="5478" y="1525"/>
                  <a:pt x="5621" y="1358"/>
                  <a:pt x="5811" y="1358"/>
                </a:cubicBezTo>
                <a:close/>
                <a:moveTo>
                  <a:pt x="9931" y="1358"/>
                </a:moveTo>
                <a:cubicBezTo>
                  <a:pt x="10121" y="1358"/>
                  <a:pt x="10264" y="1525"/>
                  <a:pt x="10264" y="1715"/>
                </a:cubicBezTo>
                <a:lnTo>
                  <a:pt x="10264" y="2406"/>
                </a:lnTo>
                <a:cubicBezTo>
                  <a:pt x="10264" y="2597"/>
                  <a:pt x="10121" y="2740"/>
                  <a:pt x="9931" y="2740"/>
                </a:cubicBezTo>
                <a:cubicBezTo>
                  <a:pt x="9740" y="2740"/>
                  <a:pt x="9598" y="2597"/>
                  <a:pt x="9598" y="2406"/>
                </a:cubicBezTo>
                <a:lnTo>
                  <a:pt x="9598" y="1715"/>
                </a:lnTo>
                <a:cubicBezTo>
                  <a:pt x="9598" y="1525"/>
                  <a:pt x="9740" y="1358"/>
                  <a:pt x="9931" y="1358"/>
                </a:cubicBezTo>
                <a:close/>
                <a:moveTo>
                  <a:pt x="1691" y="3430"/>
                </a:moveTo>
                <a:cubicBezTo>
                  <a:pt x="1882" y="3430"/>
                  <a:pt x="2048" y="3597"/>
                  <a:pt x="2048" y="3764"/>
                </a:cubicBezTo>
                <a:lnTo>
                  <a:pt x="2048" y="4478"/>
                </a:lnTo>
                <a:cubicBezTo>
                  <a:pt x="2048" y="4668"/>
                  <a:pt x="1882" y="4811"/>
                  <a:pt x="1691" y="4811"/>
                </a:cubicBezTo>
                <a:cubicBezTo>
                  <a:pt x="1501" y="4811"/>
                  <a:pt x="1358" y="4668"/>
                  <a:pt x="1358" y="4478"/>
                </a:cubicBezTo>
                <a:lnTo>
                  <a:pt x="1358" y="3764"/>
                </a:lnTo>
                <a:cubicBezTo>
                  <a:pt x="1358" y="3597"/>
                  <a:pt x="1501" y="3430"/>
                  <a:pt x="1691" y="3430"/>
                </a:cubicBezTo>
                <a:close/>
                <a:moveTo>
                  <a:pt x="5811" y="3430"/>
                </a:moveTo>
                <a:cubicBezTo>
                  <a:pt x="6002" y="3430"/>
                  <a:pt x="6168" y="3597"/>
                  <a:pt x="6168" y="3764"/>
                </a:cubicBezTo>
                <a:lnTo>
                  <a:pt x="6168" y="4478"/>
                </a:lnTo>
                <a:cubicBezTo>
                  <a:pt x="6168" y="4668"/>
                  <a:pt x="6002" y="4811"/>
                  <a:pt x="5811" y="4811"/>
                </a:cubicBezTo>
                <a:cubicBezTo>
                  <a:pt x="5621" y="4811"/>
                  <a:pt x="5478" y="4668"/>
                  <a:pt x="5478" y="4478"/>
                </a:cubicBezTo>
                <a:lnTo>
                  <a:pt x="5478" y="3764"/>
                </a:lnTo>
                <a:cubicBezTo>
                  <a:pt x="5478" y="3597"/>
                  <a:pt x="5621" y="3430"/>
                  <a:pt x="5811" y="3430"/>
                </a:cubicBezTo>
                <a:close/>
                <a:moveTo>
                  <a:pt x="9931" y="3430"/>
                </a:moveTo>
                <a:cubicBezTo>
                  <a:pt x="10121" y="3430"/>
                  <a:pt x="10264" y="3597"/>
                  <a:pt x="10264" y="3764"/>
                </a:cubicBezTo>
                <a:lnTo>
                  <a:pt x="10264" y="4478"/>
                </a:lnTo>
                <a:cubicBezTo>
                  <a:pt x="10264" y="4668"/>
                  <a:pt x="10121" y="4811"/>
                  <a:pt x="9931" y="4811"/>
                </a:cubicBezTo>
                <a:cubicBezTo>
                  <a:pt x="9740" y="4811"/>
                  <a:pt x="9598" y="4668"/>
                  <a:pt x="9598" y="4478"/>
                </a:cubicBezTo>
                <a:lnTo>
                  <a:pt x="9598" y="3764"/>
                </a:lnTo>
                <a:cubicBezTo>
                  <a:pt x="9598" y="3597"/>
                  <a:pt x="9740" y="3430"/>
                  <a:pt x="9931" y="3430"/>
                </a:cubicBezTo>
                <a:close/>
                <a:moveTo>
                  <a:pt x="1691" y="5502"/>
                </a:moveTo>
                <a:cubicBezTo>
                  <a:pt x="1882" y="5502"/>
                  <a:pt x="2048" y="5645"/>
                  <a:pt x="2048" y="5835"/>
                </a:cubicBezTo>
                <a:cubicBezTo>
                  <a:pt x="2048" y="6026"/>
                  <a:pt x="1882" y="6193"/>
                  <a:pt x="1691" y="6193"/>
                </a:cubicBezTo>
                <a:cubicBezTo>
                  <a:pt x="1501" y="6193"/>
                  <a:pt x="1358" y="6026"/>
                  <a:pt x="1358" y="5835"/>
                </a:cubicBezTo>
                <a:cubicBezTo>
                  <a:pt x="1358" y="5645"/>
                  <a:pt x="1501" y="5502"/>
                  <a:pt x="1691" y="5502"/>
                </a:cubicBezTo>
                <a:close/>
                <a:moveTo>
                  <a:pt x="5811" y="5502"/>
                </a:moveTo>
                <a:cubicBezTo>
                  <a:pt x="6002" y="5502"/>
                  <a:pt x="6168" y="5645"/>
                  <a:pt x="6168" y="5835"/>
                </a:cubicBezTo>
                <a:cubicBezTo>
                  <a:pt x="6168" y="6026"/>
                  <a:pt x="6002" y="6193"/>
                  <a:pt x="5811" y="6193"/>
                </a:cubicBezTo>
                <a:cubicBezTo>
                  <a:pt x="5621" y="6193"/>
                  <a:pt x="5478" y="6026"/>
                  <a:pt x="5478" y="5835"/>
                </a:cubicBezTo>
                <a:cubicBezTo>
                  <a:pt x="5478" y="5645"/>
                  <a:pt x="5621" y="5502"/>
                  <a:pt x="5811" y="5502"/>
                </a:cubicBezTo>
                <a:close/>
                <a:moveTo>
                  <a:pt x="9931" y="5502"/>
                </a:moveTo>
                <a:cubicBezTo>
                  <a:pt x="10121" y="5502"/>
                  <a:pt x="10264" y="5645"/>
                  <a:pt x="10264" y="5835"/>
                </a:cubicBezTo>
                <a:cubicBezTo>
                  <a:pt x="10264" y="6026"/>
                  <a:pt x="10121" y="6193"/>
                  <a:pt x="9931" y="6193"/>
                </a:cubicBezTo>
                <a:cubicBezTo>
                  <a:pt x="9740" y="6193"/>
                  <a:pt x="9598" y="6026"/>
                  <a:pt x="9598" y="5835"/>
                </a:cubicBezTo>
                <a:cubicBezTo>
                  <a:pt x="9598" y="5645"/>
                  <a:pt x="9740" y="5502"/>
                  <a:pt x="9931" y="5502"/>
                </a:cubicBezTo>
                <a:close/>
                <a:moveTo>
                  <a:pt x="4120" y="4121"/>
                </a:moveTo>
                <a:lnTo>
                  <a:pt x="4120" y="6740"/>
                </a:lnTo>
                <a:cubicBezTo>
                  <a:pt x="4120" y="7193"/>
                  <a:pt x="4477" y="7550"/>
                  <a:pt x="4906" y="7550"/>
                </a:cubicBezTo>
                <a:lnTo>
                  <a:pt x="5478" y="7550"/>
                </a:lnTo>
                <a:lnTo>
                  <a:pt x="5478" y="9669"/>
                </a:lnTo>
                <a:cubicBezTo>
                  <a:pt x="5192" y="9765"/>
                  <a:pt x="4954" y="10003"/>
                  <a:pt x="4858" y="10289"/>
                </a:cubicBezTo>
                <a:lnTo>
                  <a:pt x="2668" y="10289"/>
                </a:lnTo>
                <a:cubicBezTo>
                  <a:pt x="2572" y="10003"/>
                  <a:pt x="2334" y="9765"/>
                  <a:pt x="2048" y="9669"/>
                </a:cubicBezTo>
                <a:lnTo>
                  <a:pt x="2048" y="7550"/>
                </a:lnTo>
                <a:lnTo>
                  <a:pt x="2596" y="7550"/>
                </a:lnTo>
                <a:cubicBezTo>
                  <a:pt x="3049" y="7550"/>
                  <a:pt x="3406" y="7193"/>
                  <a:pt x="3406" y="6740"/>
                </a:cubicBezTo>
                <a:lnTo>
                  <a:pt x="3406" y="4121"/>
                </a:lnTo>
                <a:close/>
                <a:moveTo>
                  <a:pt x="8240" y="4121"/>
                </a:moveTo>
                <a:lnTo>
                  <a:pt x="8240" y="6740"/>
                </a:lnTo>
                <a:cubicBezTo>
                  <a:pt x="8240" y="7193"/>
                  <a:pt x="8597" y="7550"/>
                  <a:pt x="9026" y="7550"/>
                </a:cubicBezTo>
                <a:lnTo>
                  <a:pt x="9598" y="7550"/>
                </a:lnTo>
                <a:lnTo>
                  <a:pt x="9598" y="9669"/>
                </a:lnTo>
                <a:cubicBezTo>
                  <a:pt x="9312" y="9765"/>
                  <a:pt x="9074" y="10003"/>
                  <a:pt x="8978" y="10289"/>
                </a:cubicBezTo>
                <a:lnTo>
                  <a:pt x="6787" y="10289"/>
                </a:lnTo>
                <a:cubicBezTo>
                  <a:pt x="6668" y="10003"/>
                  <a:pt x="6454" y="9765"/>
                  <a:pt x="6168" y="9669"/>
                </a:cubicBezTo>
                <a:lnTo>
                  <a:pt x="6168" y="7550"/>
                </a:lnTo>
                <a:lnTo>
                  <a:pt x="6716" y="7550"/>
                </a:lnTo>
                <a:cubicBezTo>
                  <a:pt x="7168" y="7550"/>
                  <a:pt x="7526" y="7193"/>
                  <a:pt x="7526" y="6740"/>
                </a:cubicBezTo>
                <a:lnTo>
                  <a:pt x="7526" y="4121"/>
                </a:lnTo>
                <a:close/>
                <a:moveTo>
                  <a:pt x="810" y="1"/>
                </a:moveTo>
                <a:cubicBezTo>
                  <a:pt x="358" y="1"/>
                  <a:pt x="0" y="358"/>
                  <a:pt x="0" y="811"/>
                </a:cubicBezTo>
                <a:lnTo>
                  <a:pt x="0" y="6740"/>
                </a:lnTo>
                <a:cubicBezTo>
                  <a:pt x="0" y="7193"/>
                  <a:pt x="358" y="7550"/>
                  <a:pt x="810" y="7550"/>
                </a:cubicBezTo>
                <a:lnTo>
                  <a:pt x="1358" y="7550"/>
                </a:lnTo>
                <a:lnTo>
                  <a:pt x="1358" y="9669"/>
                </a:lnTo>
                <a:cubicBezTo>
                  <a:pt x="953" y="9789"/>
                  <a:pt x="667" y="10170"/>
                  <a:pt x="667" y="10622"/>
                </a:cubicBezTo>
                <a:cubicBezTo>
                  <a:pt x="667" y="11194"/>
                  <a:pt x="1143" y="11646"/>
                  <a:pt x="1691" y="11646"/>
                </a:cubicBezTo>
                <a:cubicBezTo>
                  <a:pt x="2144" y="11646"/>
                  <a:pt x="2525" y="11360"/>
                  <a:pt x="2668" y="10955"/>
                </a:cubicBezTo>
                <a:lnTo>
                  <a:pt x="4858" y="10955"/>
                </a:lnTo>
                <a:cubicBezTo>
                  <a:pt x="5001" y="11360"/>
                  <a:pt x="5382" y="11646"/>
                  <a:pt x="5811" y="11646"/>
                </a:cubicBezTo>
                <a:cubicBezTo>
                  <a:pt x="6264" y="11646"/>
                  <a:pt x="6645" y="11360"/>
                  <a:pt x="6787" y="10955"/>
                </a:cubicBezTo>
                <a:lnTo>
                  <a:pt x="8978" y="10955"/>
                </a:lnTo>
                <a:cubicBezTo>
                  <a:pt x="9097" y="11360"/>
                  <a:pt x="9478" y="11646"/>
                  <a:pt x="9931" y="11646"/>
                </a:cubicBezTo>
                <a:cubicBezTo>
                  <a:pt x="10503" y="11646"/>
                  <a:pt x="10955" y="11194"/>
                  <a:pt x="10955" y="10622"/>
                </a:cubicBezTo>
                <a:cubicBezTo>
                  <a:pt x="10955" y="10170"/>
                  <a:pt x="10669" y="9789"/>
                  <a:pt x="10264" y="9669"/>
                </a:cubicBezTo>
                <a:lnTo>
                  <a:pt x="10264" y="7550"/>
                </a:lnTo>
                <a:lnTo>
                  <a:pt x="10836" y="7550"/>
                </a:lnTo>
                <a:cubicBezTo>
                  <a:pt x="11288" y="7550"/>
                  <a:pt x="11646" y="7193"/>
                  <a:pt x="11646" y="6740"/>
                </a:cubicBezTo>
                <a:lnTo>
                  <a:pt x="11646" y="811"/>
                </a:lnTo>
                <a:cubicBezTo>
                  <a:pt x="11646" y="358"/>
                  <a:pt x="11288" y="1"/>
                  <a:pt x="10836" y="1"/>
                </a:cubicBezTo>
                <a:lnTo>
                  <a:pt x="9026" y="1"/>
                </a:lnTo>
                <a:cubicBezTo>
                  <a:pt x="8597" y="1"/>
                  <a:pt x="8216" y="358"/>
                  <a:pt x="8216" y="811"/>
                </a:cubicBezTo>
                <a:lnTo>
                  <a:pt x="8216" y="3430"/>
                </a:lnTo>
                <a:lnTo>
                  <a:pt x="7526" y="3430"/>
                </a:lnTo>
                <a:lnTo>
                  <a:pt x="7526" y="811"/>
                </a:lnTo>
                <a:cubicBezTo>
                  <a:pt x="7526" y="358"/>
                  <a:pt x="7168" y="1"/>
                  <a:pt x="6716" y="1"/>
                </a:cubicBezTo>
                <a:lnTo>
                  <a:pt x="4906" y="1"/>
                </a:lnTo>
                <a:cubicBezTo>
                  <a:pt x="4477" y="1"/>
                  <a:pt x="4120" y="358"/>
                  <a:pt x="4120" y="811"/>
                </a:cubicBezTo>
                <a:lnTo>
                  <a:pt x="4120" y="3430"/>
                </a:lnTo>
                <a:lnTo>
                  <a:pt x="3406" y="3430"/>
                </a:lnTo>
                <a:lnTo>
                  <a:pt x="3406" y="811"/>
                </a:lnTo>
                <a:cubicBezTo>
                  <a:pt x="3406" y="358"/>
                  <a:pt x="3049" y="1"/>
                  <a:pt x="2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4899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9952654B-EC2A-3404-7880-5B6F7EDCE4F4}"/>
            </a:ext>
          </a:extLst>
        </p:cNvPr>
        <p:cNvGrpSpPr/>
        <p:nvPr/>
      </p:nvGrpSpPr>
      <p:grpSpPr>
        <a:xfrm>
          <a:off x="0" y="0"/>
          <a:ext cx="0" cy="0"/>
          <a:chOff x="0" y="0"/>
          <a:chExt cx="0" cy="0"/>
        </a:xfrm>
      </p:grpSpPr>
      <p:sp>
        <p:nvSpPr>
          <p:cNvPr id="2" name="Google Shape;3159;p44">
            <a:extLst>
              <a:ext uri="{FF2B5EF4-FFF2-40B4-BE49-F238E27FC236}">
                <a16:creationId xmlns:a16="http://schemas.microsoft.com/office/drawing/2014/main" id="{FCDFE220-1340-B4ED-847A-6C717F8D1FD3}"/>
              </a:ext>
            </a:extLst>
          </p:cNvPr>
          <p:cNvSpPr txBox="1">
            <a:spLocks noGrp="1"/>
          </p:cNvSpPr>
          <p:nvPr>
            <p:ph type="title"/>
          </p:nvPr>
        </p:nvSpPr>
        <p:spPr>
          <a:xfrm>
            <a:off x="1279858" y="171295"/>
            <a:ext cx="1260115"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4000" dirty="0">
                <a:solidFill>
                  <a:schemeClr val="accent2"/>
                </a:solidFill>
              </a:rPr>
              <a:t>Grid</a:t>
            </a:r>
            <a:endParaRPr sz="4000" dirty="0">
              <a:solidFill>
                <a:schemeClr val="accent2"/>
              </a:solidFill>
            </a:endParaRPr>
          </a:p>
        </p:txBody>
      </p:sp>
      <p:pic>
        <p:nvPicPr>
          <p:cNvPr id="6" name="Picture 5">
            <a:extLst>
              <a:ext uri="{FF2B5EF4-FFF2-40B4-BE49-F238E27FC236}">
                <a16:creationId xmlns:a16="http://schemas.microsoft.com/office/drawing/2014/main" id="{8A1CF868-9271-8585-95CC-CE114BD1869E}"/>
              </a:ext>
            </a:extLst>
          </p:cNvPr>
          <p:cNvPicPr>
            <a:picLocks noChangeAspect="1"/>
          </p:cNvPicPr>
          <p:nvPr/>
        </p:nvPicPr>
        <p:blipFill>
          <a:blip r:embed="rId3"/>
          <a:stretch>
            <a:fillRect/>
          </a:stretch>
        </p:blipFill>
        <p:spPr>
          <a:xfrm>
            <a:off x="3672347" y="363024"/>
            <a:ext cx="5116295" cy="2208726"/>
          </a:xfrm>
          <a:prstGeom prst="rect">
            <a:avLst/>
          </a:prstGeom>
        </p:spPr>
      </p:pic>
      <p:pic>
        <p:nvPicPr>
          <p:cNvPr id="8" name="Picture 7">
            <a:extLst>
              <a:ext uri="{FF2B5EF4-FFF2-40B4-BE49-F238E27FC236}">
                <a16:creationId xmlns:a16="http://schemas.microsoft.com/office/drawing/2014/main" id="{507595BF-B669-6FB8-5CDB-0AAE9C3A5446}"/>
              </a:ext>
            </a:extLst>
          </p:cNvPr>
          <p:cNvPicPr>
            <a:picLocks noChangeAspect="1"/>
          </p:cNvPicPr>
          <p:nvPr/>
        </p:nvPicPr>
        <p:blipFill>
          <a:blip r:embed="rId4"/>
          <a:stretch>
            <a:fillRect/>
          </a:stretch>
        </p:blipFill>
        <p:spPr>
          <a:xfrm>
            <a:off x="3672347" y="2726608"/>
            <a:ext cx="5116295" cy="2320550"/>
          </a:xfrm>
          <a:prstGeom prst="rect">
            <a:avLst/>
          </a:prstGeom>
        </p:spPr>
      </p:pic>
      <p:sp>
        <p:nvSpPr>
          <p:cNvPr id="9" name="Google Shape;3017;p41">
            <a:extLst>
              <a:ext uri="{FF2B5EF4-FFF2-40B4-BE49-F238E27FC236}">
                <a16:creationId xmlns:a16="http://schemas.microsoft.com/office/drawing/2014/main" id="{B592D2AA-C0EA-35F3-3A41-4DF837E8B65D}"/>
              </a:ext>
            </a:extLst>
          </p:cNvPr>
          <p:cNvSpPr txBox="1">
            <a:spLocks/>
          </p:cNvSpPr>
          <p:nvPr/>
        </p:nvSpPr>
        <p:spPr>
          <a:xfrm>
            <a:off x="458611" y="1278298"/>
            <a:ext cx="2902607"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200" dirty="0">
                <a:solidFill>
                  <a:schemeClr val="accent6"/>
                </a:solidFill>
                <a:latin typeface="+mn-lt"/>
              </a:rPr>
              <a:t>- </a:t>
            </a:r>
            <a:r>
              <a:rPr lang="en-US" sz="2200" dirty="0">
                <a:solidFill>
                  <a:schemeClr val="accent6"/>
                </a:solidFill>
                <a:latin typeface="+mn-lt"/>
              </a:rPr>
              <a:t>S</a:t>
            </a:r>
            <a:r>
              <a:rPr lang="vi-VN" sz="2200" dirty="0">
                <a:solidFill>
                  <a:schemeClr val="accent6"/>
                </a:solidFill>
                <a:latin typeface="+mn-lt"/>
              </a:rPr>
              <a:t>ắp xếp các thành phần theo hàng và cột. </a:t>
            </a:r>
          </a:p>
          <a:p>
            <a:pPr algn="just"/>
            <a:endParaRPr lang="en-US" sz="2200" dirty="0">
              <a:solidFill>
                <a:schemeClr val="accent6"/>
              </a:solidFill>
              <a:latin typeface="+mn-lt"/>
            </a:endParaRPr>
          </a:p>
          <a:p>
            <a:pPr algn="just"/>
            <a:r>
              <a:rPr lang="vi-VN" sz="2200" dirty="0">
                <a:solidFill>
                  <a:schemeClr val="accent6"/>
                </a:solidFill>
                <a:latin typeface="+mn-lt"/>
              </a:rPr>
              <a:t>- Có</a:t>
            </a:r>
            <a:r>
              <a:rPr lang="en-US" sz="2200" dirty="0">
                <a:solidFill>
                  <a:schemeClr val="accent6"/>
                </a:solidFill>
                <a:latin typeface="+mn-lt"/>
              </a:rPr>
              <a:t> </a:t>
            </a:r>
            <a:r>
              <a:rPr lang="vi-VN" sz="2200" dirty="0">
                <a:solidFill>
                  <a:schemeClr val="accent6"/>
                </a:solidFill>
                <a:latin typeface="+mn-lt"/>
              </a:rPr>
              <a:t>thể định nghĩa số lượng hàng và cột tùy ý</a:t>
            </a:r>
          </a:p>
        </p:txBody>
      </p:sp>
    </p:spTree>
    <p:extLst>
      <p:ext uri="{BB962C8B-B14F-4D97-AF65-F5344CB8AC3E}">
        <p14:creationId xmlns:p14="http://schemas.microsoft.com/office/powerpoint/2010/main" val="574803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120BC006-CF06-1A1B-9417-FB7BFB1EB184}"/>
            </a:ext>
          </a:extLst>
        </p:cNvPr>
        <p:cNvGrpSpPr/>
        <p:nvPr/>
      </p:nvGrpSpPr>
      <p:grpSpPr>
        <a:xfrm>
          <a:off x="0" y="0"/>
          <a:ext cx="0" cy="0"/>
          <a:chOff x="0" y="0"/>
          <a:chExt cx="0" cy="0"/>
        </a:xfrm>
      </p:grpSpPr>
      <p:sp>
        <p:nvSpPr>
          <p:cNvPr id="2" name="Google Shape;3159;p44">
            <a:extLst>
              <a:ext uri="{FF2B5EF4-FFF2-40B4-BE49-F238E27FC236}">
                <a16:creationId xmlns:a16="http://schemas.microsoft.com/office/drawing/2014/main" id="{10FD6A36-4E82-68E5-4EEA-F45A26D54F54}"/>
              </a:ext>
            </a:extLst>
          </p:cNvPr>
          <p:cNvSpPr txBox="1">
            <a:spLocks noGrp="1"/>
          </p:cNvSpPr>
          <p:nvPr>
            <p:ph type="title"/>
          </p:nvPr>
        </p:nvSpPr>
        <p:spPr>
          <a:xfrm>
            <a:off x="830032" y="149172"/>
            <a:ext cx="312253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3600" dirty="0">
                <a:solidFill>
                  <a:schemeClr val="accent2"/>
                </a:solidFill>
              </a:rPr>
              <a:t>StackPanel</a:t>
            </a:r>
            <a:endParaRPr sz="3600" dirty="0">
              <a:solidFill>
                <a:schemeClr val="accent2"/>
              </a:solidFill>
            </a:endParaRPr>
          </a:p>
        </p:txBody>
      </p:sp>
      <p:sp>
        <p:nvSpPr>
          <p:cNvPr id="9" name="Google Shape;3017;p41">
            <a:extLst>
              <a:ext uri="{FF2B5EF4-FFF2-40B4-BE49-F238E27FC236}">
                <a16:creationId xmlns:a16="http://schemas.microsoft.com/office/drawing/2014/main" id="{85F81236-ED04-9EAB-1837-09EABF22C808}"/>
              </a:ext>
            </a:extLst>
          </p:cNvPr>
          <p:cNvSpPr txBox="1">
            <a:spLocks/>
          </p:cNvSpPr>
          <p:nvPr/>
        </p:nvSpPr>
        <p:spPr>
          <a:xfrm>
            <a:off x="480734" y="1278298"/>
            <a:ext cx="2902607"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200" dirty="0">
                <a:solidFill>
                  <a:schemeClr val="accent6"/>
                </a:solidFill>
                <a:latin typeface="+mn-lt"/>
              </a:rPr>
              <a:t>- Sắp xếp các thành phần theo chiều dọc hoặc chiều ngang. </a:t>
            </a:r>
          </a:p>
          <a:p>
            <a:pPr algn="just"/>
            <a:endParaRPr lang="vi-VN" sz="2200" dirty="0">
              <a:solidFill>
                <a:schemeClr val="accent6"/>
              </a:solidFill>
              <a:latin typeface="+mn-lt"/>
            </a:endParaRPr>
          </a:p>
          <a:p>
            <a:pPr algn="just"/>
            <a:r>
              <a:rPr lang="vi-VN" sz="2200" dirty="0">
                <a:solidFill>
                  <a:schemeClr val="accent6"/>
                </a:solidFill>
                <a:latin typeface="+mn-lt"/>
              </a:rPr>
              <a:t>- Các thành phần sẽ được xếp chồng lên nhau.</a:t>
            </a:r>
          </a:p>
        </p:txBody>
      </p:sp>
      <p:pic>
        <p:nvPicPr>
          <p:cNvPr id="4" name="Picture 3">
            <a:extLst>
              <a:ext uri="{FF2B5EF4-FFF2-40B4-BE49-F238E27FC236}">
                <a16:creationId xmlns:a16="http://schemas.microsoft.com/office/drawing/2014/main" id="{B716FB29-4F92-FCC8-200E-DE10F7AF4E1E}"/>
              </a:ext>
            </a:extLst>
          </p:cNvPr>
          <p:cNvPicPr>
            <a:picLocks noChangeAspect="1"/>
          </p:cNvPicPr>
          <p:nvPr/>
        </p:nvPicPr>
        <p:blipFill>
          <a:blip r:embed="rId3"/>
          <a:stretch>
            <a:fillRect/>
          </a:stretch>
        </p:blipFill>
        <p:spPr>
          <a:xfrm>
            <a:off x="3515565" y="671052"/>
            <a:ext cx="5103230" cy="1092065"/>
          </a:xfrm>
          <a:prstGeom prst="rect">
            <a:avLst/>
          </a:prstGeom>
        </p:spPr>
      </p:pic>
      <p:pic>
        <p:nvPicPr>
          <p:cNvPr id="7" name="Picture 6">
            <a:extLst>
              <a:ext uri="{FF2B5EF4-FFF2-40B4-BE49-F238E27FC236}">
                <a16:creationId xmlns:a16="http://schemas.microsoft.com/office/drawing/2014/main" id="{E3AE7BF5-9962-A637-30D8-5835913B28C6}"/>
              </a:ext>
            </a:extLst>
          </p:cNvPr>
          <p:cNvPicPr>
            <a:picLocks noChangeAspect="1"/>
          </p:cNvPicPr>
          <p:nvPr/>
        </p:nvPicPr>
        <p:blipFill>
          <a:blip r:embed="rId4"/>
          <a:stretch>
            <a:fillRect/>
          </a:stretch>
        </p:blipFill>
        <p:spPr>
          <a:xfrm>
            <a:off x="3512952" y="1998141"/>
            <a:ext cx="5105842" cy="2895851"/>
          </a:xfrm>
          <a:prstGeom prst="rect">
            <a:avLst/>
          </a:prstGeom>
        </p:spPr>
      </p:pic>
    </p:spTree>
    <p:extLst>
      <p:ext uri="{BB962C8B-B14F-4D97-AF65-F5344CB8AC3E}">
        <p14:creationId xmlns:p14="http://schemas.microsoft.com/office/powerpoint/2010/main" val="2793013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E67EB45D-06A0-1631-B8A4-7E108BB83E30}"/>
            </a:ext>
          </a:extLst>
        </p:cNvPr>
        <p:cNvGrpSpPr/>
        <p:nvPr/>
      </p:nvGrpSpPr>
      <p:grpSpPr>
        <a:xfrm>
          <a:off x="0" y="0"/>
          <a:ext cx="0" cy="0"/>
          <a:chOff x="0" y="0"/>
          <a:chExt cx="0" cy="0"/>
        </a:xfrm>
      </p:grpSpPr>
      <p:sp>
        <p:nvSpPr>
          <p:cNvPr id="2" name="Google Shape;3159;p44">
            <a:extLst>
              <a:ext uri="{FF2B5EF4-FFF2-40B4-BE49-F238E27FC236}">
                <a16:creationId xmlns:a16="http://schemas.microsoft.com/office/drawing/2014/main" id="{C2DB333A-F025-B81D-A728-0A2237A4110D}"/>
              </a:ext>
            </a:extLst>
          </p:cNvPr>
          <p:cNvSpPr txBox="1">
            <a:spLocks noGrp="1"/>
          </p:cNvSpPr>
          <p:nvPr>
            <p:ph type="title"/>
          </p:nvPr>
        </p:nvSpPr>
        <p:spPr>
          <a:xfrm>
            <a:off x="830032" y="149172"/>
            <a:ext cx="312253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accent2"/>
                </a:solidFill>
              </a:rPr>
              <a:t>Wrap</a:t>
            </a:r>
            <a:r>
              <a:rPr lang="vi-VN" sz="3600" dirty="0">
                <a:solidFill>
                  <a:schemeClr val="accent2"/>
                </a:solidFill>
              </a:rPr>
              <a:t>Panel</a:t>
            </a:r>
            <a:endParaRPr sz="3600" dirty="0">
              <a:solidFill>
                <a:schemeClr val="accent2"/>
              </a:solidFill>
            </a:endParaRPr>
          </a:p>
        </p:txBody>
      </p:sp>
      <p:sp>
        <p:nvSpPr>
          <p:cNvPr id="9" name="Google Shape;3017;p41">
            <a:extLst>
              <a:ext uri="{FF2B5EF4-FFF2-40B4-BE49-F238E27FC236}">
                <a16:creationId xmlns:a16="http://schemas.microsoft.com/office/drawing/2014/main" id="{24B6369B-C141-13CD-AF1E-DC96059A9015}"/>
              </a:ext>
            </a:extLst>
          </p:cNvPr>
          <p:cNvSpPr txBox="1">
            <a:spLocks/>
          </p:cNvSpPr>
          <p:nvPr/>
        </p:nvSpPr>
        <p:spPr>
          <a:xfrm>
            <a:off x="480734" y="1278298"/>
            <a:ext cx="2902607"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200" dirty="0">
                <a:solidFill>
                  <a:schemeClr val="accent6"/>
                </a:solidFill>
                <a:latin typeface="+mn-lt"/>
              </a:rPr>
              <a:t>- Sắp xếp các thành phần theo chiều ngang. </a:t>
            </a:r>
          </a:p>
          <a:p>
            <a:pPr algn="just"/>
            <a:endParaRPr lang="vi-VN" sz="2200" dirty="0">
              <a:solidFill>
                <a:schemeClr val="accent6"/>
              </a:solidFill>
              <a:latin typeface="+mn-lt"/>
            </a:endParaRPr>
          </a:p>
          <a:p>
            <a:pPr algn="just"/>
            <a:r>
              <a:rPr lang="vi-VN" sz="2200" dirty="0">
                <a:solidFill>
                  <a:schemeClr val="accent6"/>
                </a:solidFill>
                <a:latin typeface="+mn-lt"/>
              </a:rPr>
              <a:t>- Đồng thời tự động xuống dòng khi không còn không gian</a:t>
            </a:r>
          </a:p>
        </p:txBody>
      </p:sp>
      <p:pic>
        <p:nvPicPr>
          <p:cNvPr id="5" name="Picture 4">
            <a:extLst>
              <a:ext uri="{FF2B5EF4-FFF2-40B4-BE49-F238E27FC236}">
                <a16:creationId xmlns:a16="http://schemas.microsoft.com/office/drawing/2014/main" id="{737468FE-C308-428E-366E-CA9C8F8DB3B0}"/>
              </a:ext>
            </a:extLst>
          </p:cNvPr>
          <p:cNvPicPr>
            <a:picLocks noChangeAspect="1"/>
          </p:cNvPicPr>
          <p:nvPr/>
        </p:nvPicPr>
        <p:blipFill>
          <a:blip r:embed="rId3"/>
          <a:stretch>
            <a:fillRect/>
          </a:stretch>
        </p:blipFill>
        <p:spPr>
          <a:xfrm>
            <a:off x="3508360" y="634181"/>
            <a:ext cx="5110434" cy="977649"/>
          </a:xfrm>
          <a:prstGeom prst="rect">
            <a:avLst/>
          </a:prstGeom>
        </p:spPr>
      </p:pic>
      <p:pic>
        <p:nvPicPr>
          <p:cNvPr id="8" name="Picture 7">
            <a:extLst>
              <a:ext uri="{FF2B5EF4-FFF2-40B4-BE49-F238E27FC236}">
                <a16:creationId xmlns:a16="http://schemas.microsoft.com/office/drawing/2014/main" id="{4FAF7E4E-04FF-D178-5A46-4BB0C6DE6004}"/>
              </a:ext>
            </a:extLst>
          </p:cNvPr>
          <p:cNvPicPr>
            <a:picLocks noChangeAspect="1"/>
          </p:cNvPicPr>
          <p:nvPr/>
        </p:nvPicPr>
        <p:blipFill>
          <a:blip r:embed="rId4"/>
          <a:stretch>
            <a:fillRect/>
          </a:stretch>
        </p:blipFill>
        <p:spPr>
          <a:xfrm>
            <a:off x="3938931" y="1705434"/>
            <a:ext cx="4249292" cy="3229972"/>
          </a:xfrm>
          <a:prstGeom prst="rect">
            <a:avLst/>
          </a:prstGeom>
        </p:spPr>
      </p:pic>
    </p:spTree>
    <p:extLst>
      <p:ext uri="{BB962C8B-B14F-4D97-AF65-F5344CB8AC3E}">
        <p14:creationId xmlns:p14="http://schemas.microsoft.com/office/powerpoint/2010/main" val="225987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2DBD29D8-B9B3-0EA8-0301-274B7FB02537}"/>
            </a:ext>
          </a:extLst>
        </p:cNvPr>
        <p:cNvGrpSpPr/>
        <p:nvPr/>
      </p:nvGrpSpPr>
      <p:grpSpPr>
        <a:xfrm>
          <a:off x="0" y="0"/>
          <a:ext cx="0" cy="0"/>
          <a:chOff x="0" y="0"/>
          <a:chExt cx="0" cy="0"/>
        </a:xfrm>
      </p:grpSpPr>
      <p:sp>
        <p:nvSpPr>
          <p:cNvPr id="2" name="Google Shape;3159;p44">
            <a:extLst>
              <a:ext uri="{FF2B5EF4-FFF2-40B4-BE49-F238E27FC236}">
                <a16:creationId xmlns:a16="http://schemas.microsoft.com/office/drawing/2014/main" id="{503B7A2A-B6CF-7915-8395-6E294C193319}"/>
              </a:ext>
            </a:extLst>
          </p:cNvPr>
          <p:cNvSpPr txBox="1">
            <a:spLocks noGrp="1"/>
          </p:cNvSpPr>
          <p:nvPr>
            <p:ph type="title"/>
          </p:nvPr>
        </p:nvSpPr>
        <p:spPr>
          <a:xfrm>
            <a:off x="830032" y="149172"/>
            <a:ext cx="3122536"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solidFill>
                  <a:schemeClr val="accent2"/>
                </a:solidFill>
              </a:rPr>
              <a:t>Dock</a:t>
            </a:r>
            <a:r>
              <a:rPr lang="vi-VN" sz="3600" dirty="0">
                <a:solidFill>
                  <a:schemeClr val="accent2"/>
                </a:solidFill>
              </a:rPr>
              <a:t>Panel</a:t>
            </a:r>
            <a:endParaRPr sz="3600" dirty="0">
              <a:solidFill>
                <a:schemeClr val="accent2"/>
              </a:solidFill>
            </a:endParaRPr>
          </a:p>
        </p:txBody>
      </p:sp>
      <p:sp>
        <p:nvSpPr>
          <p:cNvPr id="9" name="Google Shape;3017;p41">
            <a:extLst>
              <a:ext uri="{FF2B5EF4-FFF2-40B4-BE49-F238E27FC236}">
                <a16:creationId xmlns:a16="http://schemas.microsoft.com/office/drawing/2014/main" id="{1A5DD9B2-CB5B-3FE1-EA1F-D0FA1DACC24D}"/>
              </a:ext>
            </a:extLst>
          </p:cNvPr>
          <p:cNvSpPr txBox="1">
            <a:spLocks/>
          </p:cNvSpPr>
          <p:nvPr/>
        </p:nvSpPr>
        <p:spPr>
          <a:xfrm>
            <a:off x="480734" y="1278298"/>
            <a:ext cx="2902607"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200" dirty="0">
                <a:solidFill>
                  <a:schemeClr val="accent6"/>
                </a:solidFill>
                <a:latin typeface="+mn-lt"/>
              </a:rPr>
              <a:t>- </a:t>
            </a:r>
            <a:r>
              <a:rPr lang="en-US" sz="2200" dirty="0">
                <a:solidFill>
                  <a:schemeClr val="accent6"/>
                </a:solidFill>
                <a:latin typeface="+mn-lt"/>
              </a:rPr>
              <a:t>C</a:t>
            </a:r>
            <a:r>
              <a:rPr lang="vi-VN" sz="2200" dirty="0">
                <a:solidFill>
                  <a:schemeClr val="accent6"/>
                </a:solidFill>
                <a:latin typeface="+mn-lt"/>
              </a:rPr>
              <a:t>ho phép</a:t>
            </a:r>
            <a:r>
              <a:rPr lang="en-US" sz="2200" dirty="0">
                <a:solidFill>
                  <a:schemeClr val="accent6"/>
                </a:solidFill>
                <a:latin typeface="+mn-lt"/>
              </a:rPr>
              <a:t> </a:t>
            </a:r>
            <a:r>
              <a:rPr lang="vi-VN" sz="2200" dirty="0">
                <a:solidFill>
                  <a:schemeClr val="accent6"/>
                </a:solidFill>
                <a:latin typeface="+mn-lt"/>
              </a:rPr>
              <a:t>"neo" các thành phần vào các cạnh của container. </a:t>
            </a:r>
            <a:endParaRPr lang="en-US" sz="2200" dirty="0">
              <a:solidFill>
                <a:schemeClr val="accent6"/>
              </a:solidFill>
              <a:latin typeface="+mn-lt"/>
            </a:endParaRPr>
          </a:p>
          <a:p>
            <a:pPr algn="just"/>
            <a:endParaRPr lang="en-US" sz="2200" dirty="0">
              <a:solidFill>
                <a:schemeClr val="accent6"/>
              </a:solidFill>
              <a:latin typeface="+mn-lt"/>
            </a:endParaRPr>
          </a:p>
          <a:p>
            <a:pPr algn="just"/>
            <a:r>
              <a:rPr lang="vi-VN" sz="2200" dirty="0">
                <a:solidFill>
                  <a:schemeClr val="accent6"/>
                </a:solidFill>
                <a:latin typeface="+mn-lt"/>
              </a:rPr>
              <a:t>- Có</a:t>
            </a:r>
            <a:r>
              <a:rPr lang="en-US" sz="2200" dirty="0">
                <a:solidFill>
                  <a:schemeClr val="accent6"/>
                </a:solidFill>
                <a:latin typeface="+mn-lt"/>
              </a:rPr>
              <a:t> </a:t>
            </a:r>
            <a:r>
              <a:rPr lang="vi-VN" sz="2200" dirty="0">
                <a:solidFill>
                  <a:schemeClr val="accent6"/>
                </a:solidFill>
                <a:latin typeface="+mn-lt"/>
              </a:rPr>
              <a:t>thể chỉ định các thành phần để nằm ở trên, dưới, trái, phải hoặc ở giữa</a:t>
            </a:r>
          </a:p>
        </p:txBody>
      </p:sp>
      <p:pic>
        <p:nvPicPr>
          <p:cNvPr id="4" name="Picture 3">
            <a:extLst>
              <a:ext uri="{FF2B5EF4-FFF2-40B4-BE49-F238E27FC236}">
                <a16:creationId xmlns:a16="http://schemas.microsoft.com/office/drawing/2014/main" id="{75774100-F636-8453-E552-C650FD294BB1}"/>
              </a:ext>
            </a:extLst>
          </p:cNvPr>
          <p:cNvPicPr>
            <a:picLocks noChangeAspect="1"/>
          </p:cNvPicPr>
          <p:nvPr/>
        </p:nvPicPr>
        <p:blipFill>
          <a:blip r:embed="rId3"/>
          <a:stretch>
            <a:fillRect/>
          </a:stretch>
        </p:blipFill>
        <p:spPr>
          <a:xfrm>
            <a:off x="3320836" y="457201"/>
            <a:ext cx="5673232" cy="1000498"/>
          </a:xfrm>
          <a:prstGeom prst="rect">
            <a:avLst/>
          </a:prstGeom>
        </p:spPr>
      </p:pic>
      <p:pic>
        <p:nvPicPr>
          <p:cNvPr id="7" name="Picture 6">
            <a:extLst>
              <a:ext uri="{FF2B5EF4-FFF2-40B4-BE49-F238E27FC236}">
                <a16:creationId xmlns:a16="http://schemas.microsoft.com/office/drawing/2014/main" id="{1920B633-B85F-423C-244E-44E8045F95F0}"/>
              </a:ext>
            </a:extLst>
          </p:cNvPr>
          <p:cNvPicPr>
            <a:picLocks noChangeAspect="1"/>
          </p:cNvPicPr>
          <p:nvPr/>
        </p:nvPicPr>
        <p:blipFill>
          <a:blip r:embed="rId4"/>
          <a:stretch>
            <a:fillRect/>
          </a:stretch>
        </p:blipFill>
        <p:spPr>
          <a:xfrm>
            <a:off x="3906895" y="1564683"/>
            <a:ext cx="4501114" cy="3353904"/>
          </a:xfrm>
          <a:prstGeom prst="rect">
            <a:avLst/>
          </a:prstGeom>
        </p:spPr>
      </p:pic>
    </p:spTree>
    <p:extLst>
      <p:ext uri="{BB962C8B-B14F-4D97-AF65-F5344CB8AC3E}">
        <p14:creationId xmlns:p14="http://schemas.microsoft.com/office/powerpoint/2010/main" val="23829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E4CD3315-64C8-9170-7B14-A073B416241E}"/>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7140CA8-DFD8-FD0C-F140-274887A3B4D3}"/>
              </a:ext>
            </a:extLst>
          </p:cNvPr>
          <p:cNvPicPr>
            <a:picLocks noChangeAspect="1"/>
          </p:cNvPicPr>
          <p:nvPr/>
        </p:nvPicPr>
        <p:blipFill>
          <a:blip r:embed="rId3"/>
          <a:stretch>
            <a:fillRect/>
          </a:stretch>
        </p:blipFill>
        <p:spPr>
          <a:xfrm>
            <a:off x="1685465" y="1302632"/>
            <a:ext cx="5773069" cy="3504937"/>
          </a:xfrm>
          <a:prstGeom prst="rect">
            <a:avLst/>
          </a:prstGeom>
        </p:spPr>
      </p:pic>
      <p:sp>
        <p:nvSpPr>
          <p:cNvPr id="6" name="Google Shape;3159;p44">
            <a:extLst>
              <a:ext uri="{FF2B5EF4-FFF2-40B4-BE49-F238E27FC236}">
                <a16:creationId xmlns:a16="http://schemas.microsoft.com/office/drawing/2014/main" id="{A8172B77-0903-5F68-EBD7-9D5079AAFD68}"/>
              </a:ext>
            </a:extLst>
          </p:cNvPr>
          <p:cNvSpPr txBox="1">
            <a:spLocks noGrp="1"/>
          </p:cNvSpPr>
          <p:nvPr>
            <p:ph type="title"/>
          </p:nvPr>
        </p:nvSpPr>
        <p:spPr>
          <a:xfrm>
            <a:off x="1415656" y="460832"/>
            <a:ext cx="6312688"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Câu hỏi: Phân tích Layout sau ^^</a:t>
            </a:r>
            <a:endParaRPr dirty="0">
              <a:solidFill>
                <a:schemeClr val="accent2"/>
              </a:solidFill>
            </a:endParaRPr>
          </a:p>
        </p:txBody>
      </p:sp>
    </p:spTree>
    <p:extLst>
      <p:ext uri="{BB962C8B-B14F-4D97-AF65-F5344CB8AC3E}">
        <p14:creationId xmlns:p14="http://schemas.microsoft.com/office/powerpoint/2010/main" val="568005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5"/>
        <p:cNvGrpSpPr/>
        <p:nvPr/>
      </p:nvGrpSpPr>
      <p:grpSpPr>
        <a:xfrm>
          <a:off x="0" y="0"/>
          <a:ext cx="0" cy="0"/>
          <a:chOff x="0" y="0"/>
          <a:chExt cx="0" cy="0"/>
        </a:xfrm>
      </p:grpSpPr>
      <p:sp>
        <p:nvSpPr>
          <p:cNvPr id="3517" name="Google Shape;3517;p50"/>
          <p:cNvSpPr txBox="1">
            <a:spLocks noGrp="1"/>
          </p:cNvSpPr>
          <p:nvPr>
            <p:ph type="title"/>
          </p:nvPr>
        </p:nvSpPr>
        <p:spPr>
          <a:xfrm>
            <a:off x="349747" y="2405675"/>
            <a:ext cx="8296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sz="4800" dirty="0"/>
              <a:t>Mô hình</a:t>
            </a:r>
            <a:r>
              <a:rPr lang="en" sz="4800" dirty="0"/>
              <a:t> </a:t>
            </a:r>
            <a:r>
              <a:rPr lang="vi-VN" sz="4800" dirty="0">
                <a:solidFill>
                  <a:schemeClr val="accent2"/>
                </a:solidFill>
              </a:rPr>
              <a:t>MVVM</a:t>
            </a:r>
            <a:endParaRPr sz="4800" dirty="0">
              <a:solidFill>
                <a:schemeClr val="accent2"/>
              </a:solidFill>
            </a:endParaRPr>
          </a:p>
        </p:txBody>
      </p:sp>
      <p:sp>
        <p:nvSpPr>
          <p:cNvPr id="3519" name="Google Shape;3519;p50"/>
          <p:cNvSpPr txBox="1">
            <a:spLocks noGrp="1"/>
          </p:cNvSpPr>
          <p:nvPr>
            <p:ph type="title" idx="2"/>
          </p:nvPr>
        </p:nvSpPr>
        <p:spPr>
          <a:xfrm>
            <a:off x="6229447" y="1484975"/>
            <a:ext cx="2335500" cy="920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vi-VN" dirty="0"/>
              <a:t>03</a:t>
            </a:r>
            <a:endParaRPr dirty="0"/>
          </a:p>
        </p:txBody>
      </p:sp>
      <p:grpSp>
        <p:nvGrpSpPr>
          <p:cNvPr id="3520" name="Google Shape;3520;p50"/>
          <p:cNvGrpSpPr/>
          <p:nvPr/>
        </p:nvGrpSpPr>
        <p:grpSpPr>
          <a:xfrm flipH="1">
            <a:off x="1974727" y="3700403"/>
            <a:ext cx="883262" cy="242091"/>
            <a:chOff x="2300350" y="2601250"/>
            <a:chExt cx="2275275" cy="623625"/>
          </a:xfrm>
        </p:grpSpPr>
        <p:sp>
          <p:nvSpPr>
            <p:cNvPr id="3521" name="Google Shape;3521;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7" name="Google Shape;3527;p50"/>
          <p:cNvGrpSpPr/>
          <p:nvPr/>
        </p:nvGrpSpPr>
        <p:grpSpPr>
          <a:xfrm rot="5400000">
            <a:off x="2372875" y="1324825"/>
            <a:ext cx="98902" cy="553090"/>
            <a:chOff x="4898850" y="4820550"/>
            <a:chExt cx="98902" cy="553090"/>
          </a:xfrm>
        </p:grpSpPr>
        <p:sp>
          <p:nvSpPr>
            <p:cNvPr id="3528" name="Google Shape;3528;p50"/>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0"/>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0"/>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0"/>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0"/>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3" name="Google Shape;3533;p50"/>
          <p:cNvGrpSpPr/>
          <p:nvPr/>
        </p:nvGrpSpPr>
        <p:grpSpPr>
          <a:xfrm>
            <a:off x="4886167" y="996591"/>
            <a:ext cx="1105976" cy="133969"/>
            <a:chOff x="8183182" y="663852"/>
            <a:chExt cx="1475028" cy="178673"/>
          </a:xfrm>
        </p:grpSpPr>
        <p:grpSp>
          <p:nvGrpSpPr>
            <p:cNvPr id="3534" name="Google Shape;3534;p50"/>
            <p:cNvGrpSpPr/>
            <p:nvPr/>
          </p:nvGrpSpPr>
          <p:grpSpPr>
            <a:xfrm>
              <a:off x="8183182" y="774425"/>
              <a:ext cx="1178025" cy="68100"/>
              <a:chOff x="2024450" y="204150"/>
              <a:chExt cx="1178025" cy="68100"/>
            </a:xfrm>
          </p:grpSpPr>
          <p:sp>
            <p:nvSpPr>
              <p:cNvPr id="3535" name="Google Shape;3535;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5" name="Google Shape;3545;p50"/>
            <p:cNvGrpSpPr/>
            <p:nvPr/>
          </p:nvGrpSpPr>
          <p:grpSpPr>
            <a:xfrm>
              <a:off x="8480185" y="663852"/>
              <a:ext cx="1178025" cy="68100"/>
              <a:chOff x="2024450" y="204150"/>
              <a:chExt cx="1178025" cy="68100"/>
            </a:xfrm>
          </p:grpSpPr>
          <p:sp>
            <p:nvSpPr>
              <p:cNvPr id="3546" name="Google Shape;3546;p50"/>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0"/>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0"/>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0"/>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0"/>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0"/>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0"/>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0"/>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0"/>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0"/>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56" name="Google Shape;3556;p50"/>
          <p:cNvGrpSpPr/>
          <p:nvPr/>
        </p:nvGrpSpPr>
        <p:grpSpPr>
          <a:xfrm>
            <a:off x="5447301" y="4536119"/>
            <a:ext cx="1252897" cy="51000"/>
            <a:chOff x="2915381" y="4104819"/>
            <a:chExt cx="1252897" cy="51000"/>
          </a:xfrm>
        </p:grpSpPr>
        <p:sp>
          <p:nvSpPr>
            <p:cNvPr id="3557" name="Google Shape;3557;p50"/>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0"/>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0"/>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0"/>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0"/>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0"/>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0"/>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0"/>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0"/>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0"/>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0"/>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0"/>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0"/>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0"/>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1" name="Google Shape;3571;p50"/>
          <p:cNvGrpSpPr/>
          <p:nvPr/>
        </p:nvGrpSpPr>
        <p:grpSpPr>
          <a:xfrm rot="10800000">
            <a:off x="3913164" y="1623828"/>
            <a:ext cx="883262" cy="242091"/>
            <a:chOff x="2300350" y="2601250"/>
            <a:chExt cx="2275275" cy="623625"/>
          </a:xfrm>
        </p:grpSpPr>
        <p:sp>
          <p:nvSpPr>
            <p:cNvPr id="3572" name="Google Shape;3572;p50"/>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0"/>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0"/>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0"/>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0"/>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0"/>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09">
          <a:extLst>
            <a:ext uri="{FF2B5EF4-FFF2-40B4-BE49-F238E27FC236}">
              <a16:creationId xmlns:a16="http://schemas.microsoft.com/office/drawing/2014/main" id="{B9128834-A5AC-36CB-8994-C28B6CB4E960}"/>
            </a:ext>
          </a:extLst>
        </p:cNvPr>
        <p:cNvGrpSpPr/>
        <p:nvPr/>
      </p:nvGrpSpPr>
      <p:grpSpPr>
        <a:xfrm>
          <a:off x="0" y="0"/>
          <a:ext cx="0" cy="0"/>
          <a:chOff x="0" y="0"/>
          <a:chExt cx="0" cy="0"/>
        </a:xfrm>
      </p:grpSpPr>
      <p:grpSp>
        <p:nvGrpSpPr>
          <p:cNvPr id="3020" name="Google Shape;3020;p41">
            <a:extLst>
              <a:ext uri="{FF2B5EF4-FFF2-40B4-BE49-F238E27FC236}">
                <a16:creationId xmlns:a16="http://schemas.microsoft.com/office/drawing/2014/main" id="{A312FC11-CD30-A698-6DAE-0579770C7075}"/>
              </a:ext>
            </a:extLst>
          </p:cNvPr>
          <p:cNvGrpSpPr/>
          <p:nvPr/>
        </p:nvGrpSpPr>
        <p:grpSpPr>
          <a:xfrm>
            <a:off x="5419567" y="4501791"/>
            <a:ext cx="1105976" cy="133969"/>
            <a:chOff x="8183182" y="663852"/>
            <a:chExt cx="1475028" cy="178673"/>
          </a:xfrm>
        </p:grpSpPr>
        <p:grpSp>
          <p:nvGrpSpPr>
            <p:cNvPr id="3021" name="Google Shape;3021;p41">
              <a:extLst>
                <a:ext uri="{FF2B5EF4-FFF2-40B4-BE49-F238E27FC236}">
                  <a16:creationId xmlns:a16="http://schemas.microsoft.com/office/drawing/2014/main" id="{33BA858C-7AD7-AD7D-C3B5-7838D71311E8}"/>
                </a:ext>
              </a:extLst>
            </p:cNvPr>
            <p:cNvGrpSpPr/>
            <p:nvPr/>
          </p:nvGrpSpPr>
          <p:grpSpPr>
            <a:xfrm>
              <a:off x="8183182" y="774425"/>
              <a:ext cx="1178025" cy="68100"/>
              <a:chOff x="2024450" y="204150"/>
              <a:chExt cx="1178025" cy="68100"/>
            </a:xfrm>
          </p:grpSpPr>
          <p:sp>
            <p:nvSpPr>
              <p:cNvPr id="3022" name="Google Shape;3022;p41">
                <a:extLst>
                  <a:ext uri="{FF2B5EF4-FFF2-40B4-BE49-F238E27FC236}">
                    <a16:creationId xmlns:a16="http://schemas.microsoft.com/office/drawing/2014/main" id="{129F37A0-1934-B1F6-B6CC-A30A102A9F9E}"/>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a:extLst>
                  <a:ext uri="{FF2B5EF4-FFF2-40B4-BE49-F238E27FC236}">
                    <a16:creationId xmlns:a16="http://schemas.microsoft.com/office/drawing/2014/main" id="{9168C934-C1FF-1F6C-C15A-6E68DF8E37E2}"/>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a:extLst>
                  <a:ext uri="{FF2B5EF4-FFF2-40B4-BE49-F238E27FC236}">
                    <a16:creationId xmlns:a16="http://schemas.microsoft.com/office/drawing/2014/main" id="{73C26891-F5AE-2789-CF5D-E0381764718F}"/>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a:extLst>
                  <a:ext uri="{FF2B5EF4-FFF2-40B4-BE49-F238E27FC236}">
                    <a16:creationId xmlns:a16="http://schemas.microsoft.com/office/drawing/2014/main" id="{89573361-060D-82C5-8711-F90AD1FAB159}"/>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a:extLst>
                  <a:ext uri="{FF2B5EF4-FFF2-40B4-BE49-F238E27FC236}">
                    <a16:creationId xmlns:a16="http://schemas.microsoft.com/office/drawing/2014/main" id="{3016807C-F32A-5134-CFE8-AC6A8BAD0F35}"/>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a:extLst>
                  <a:ext uri="{FF2B5EF4-FFF2-40B4-BE49-F238E27FC236}">
                    <a16:creationId xmlns:a16="http://schemas.microsoft.com/office/drawing/2014/main" id="{C5A28C27-6B1A-3CEB-C1C5-EBE6B5E5616A}"/>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a:extLst>
                  <a:ext uri="{FF2B5EF4-FFF2-40B4-BE49-F238E27FC236}">
                    <a16:creationId xmlns:a16="http://schemas.microsoft.com/office/drawing/2014/main" id="{EDA8164E-6F9F-78B0-1E30-9D8E680A229B}"/>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a:extLst>
                  <a:ext uri="{FF2B5EF4-FFF2-40B4-BE49-F238E27FC236}">
                    <a16:creationId xmlns:a16="http://schemas.microsoft.com/office/drawing/2014/main" id="{EF0AEA74-D42E-2D14-9896-2ED2DB6CB875}"/>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a:extLst>
                  <a:ext uri="{FF2B5EF4-FFF2-40B4-BE49-F238E27FC236}">
                    <a16:creationId xmlns:a16="http://schemas.microsoft.com/office/drawing/2014/main" id="{0329A912-4E65-5C0B-583E-3C2E1AB9E405}"/>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a:extLst>
                  <a:ext uri="{FF2B5EF4-FFF2-40B4-BE49-F238E27FC236}">
                    <a16:creationId xmlns:a16="http://schemas.microsoft.com/office/drawing/2014/main" id="{3F189910-B71D-04F9-C13D-C13C17872DDF}"/>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a:extLst>
                <a:ext uri="{FF2B5EF4-FFF2-40B4-BE49-F238E27FC236}">
                  <a16:creationId xmlns:a16="http://schemas.microsoft.com/office/drawing/2014/main" id="{21364CE0-CA1F-91E9-4086-8B8F77D98927}"/>
                </a:ext>
              </a:extLst>
            </p:cNvPr>
            <p:cNvGrpSpPr/>
            <p:nvPr/>
          </p:nvGrpSpPr>
          <p:grpSpPr>
            <a:xfrm>
              <a:off x="8480185" y="663852"/>
              <a:ext cx="1178025" cy="68100"/>
              <a:chOff x="2024450" y="204150"/>
              <a:chExt cx="1178025" cy="68100"/>
            </a:xfrm>
          </p:grpSpPr>
          <p:sp>
            <p:nvSpPr>
              <p:cNvPr id="3033" name="Google Shape;3033;p41">
                <a:extLst>
                  <a:ext uri="{FF2B5EF4-FFF2-40B4-BE49-F238E27FC236}">
                    <a16:creationId xmlns:a16="http://schemas.microsoft.com/office/drawing/2014/main" id="{703795CA-9C40-0D3F-6CE1-2819748B3A14}"/>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a:extLst>
                  <a:ext uri="{FF2B5EF4-FFF2-40B4-BE49-F238E27FC236}">
                    <a16:creationId xmlns:a16="http://schemas.microsoft.com/office/drawing/2014/main" id="{498E8800-75A6-6E0B-4300-1549E639DFE9}"/>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a:extLst>
                  <a:ext uri="{FF2B5EF4-FFF2-40B4-BE49-F238E27FC236}">
                    <a16:creationId xmlns:a16="http://schemas.microsoft.com/office/drawing/2014/main" id="{85677581-EAD9-FD61-CC6F-5862286A43FB}"/>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a:extLst>
                  <a:ext uri="{FF2B5EF4-FFF2-40B4-BE49-F238E27FC236}">
                    <a16:creationId xmlns:a16="http://schemas.microsoft.com/office/drawing/2014/main" id="{5BF47B44-582F-ABD6-4782-B5A0EDE172FB}"/>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a:extLst>
                  <a:ext uri="{FF2B5EF4-FFF2-40B4-BE49-F238E27FC236}">
                    <a16:creationId xmlns:a16="http://schemas.microsoft.com/office/drawing/2014/main" id="{3B085B05-696D-3A18-5E97-0B4E0A859BD9}"/>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a:extLst>
                  <a:ext uri="{FF2B5EF4-FFF2-40B4-BE49-F238E27FC236}">
                    <a16:creationId xmlns:a16="http://schemas.microsoft.com/office/drawing/2014/main" id="{0C86EE4D-CA1F-CE5C-34C4-490527A66F63}"/>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a:extLst>
                  <a:ext uri="{FF2B5EF4-FFF2-40B4-BE49-F238E27FC236}">
                    <a16:creationId xmlns:a16="http://schemas.microsoft.com/office/drawing/2014/main" id="{D3CB3E6A-1CCC-877A-1BD0-D57B6E985592}"/>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a:extLst>
                  <a:ext uri="{FF2B5EF4-FFF2-40B4-BE49-F238E27FC236}">
                    <a16:creationId xmlns:a16="http://schemas.microsoft.com/office/drawing/2014/main" id="{C5CB5E19-9C22-3F5F-D652-1C85EC864EA2}"/>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a:extLst>
                  <a:ext uri="{FF2B5EF4-FFF2-40B4-BE49-F238E27FC236}">
                    <a16:creationId xmlns:a16="http://schemas.microsoft.com/office/drawing/2014/main" id="{3E84761B-5D2C-A0B4-C3E1-37530A2C372F}"/>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a:extLst>
                  <a:ext uri="{FF2B5EF4-FFF2-40B4-BE49-F238E27FC236}">
                    <a16:creationId xmlns:a16="http://schemas.microsoft.com/office/drawing/2014/main" id="{C6BEB916-ECF7-CE2E-253D-51741F0B6657}"/>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2" descr="GitHub - ahmedeltaher/MVVM-Kotlin-Android-Architecture: MVVM + Kotlin +  Retrofit2 + Hilt + Coroutines + Kotlin Flow + mockK + Espresso + Junit5">
            <a:extLst>
              <a:ext uri="{FF2B5EF4-FFF2-40B4-BE49-F238E27FC236}">
                <a16:creationId xmlns:a16="http://schemas.microsoft.com/office/drawing/2014/main" id="{8AAFC05E-061E-29EF-ED31-63DCA76B8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875" y="1622861"/>
            <a:ext cx="7334250" cy="2190750"/>
          </a:xfrm>
          <a:prstGeom prst="rect">
            <a:avLst/>
          </a:prstGeom>
          <a:noFill/>
          <a:extLst>
            <a:ext uri="{909E8E84-426E-40DD-AFC4-6F175D3DCCD1}">
              <a14:hiddenFill xmlns:a14="http://schemas.microsoft.com/office/drawing/2010/main">
                <a:solidFill>
                  <a:srgbClr val="FFFFFF"/>
                </a:solidFill>
              </a14:hiddenFill>
            </a:ext>
          </a:extLst>
        </p:spPr>
      </p:pic>
      <p:sp>
        <p:nvSpPr>
          <p:cNvPr id="10" name="Google Shape;2986;p40">
            <a:extLst>
              <a:ext uri="{FF2B5EF4-FFF2-40B4-BE49-F238E27FC236}">
                <a16:creationId xmlns:a16="http://schemas.microsoft.com/office/drawing/2014/main" id="{BBB2AABD-58D7-F8C8-D7DA-7CB982161001}"/>
              </a:ext>
            </a:extLst>
          </p:cNvPr>
          <p:cNvSpPr txBox="1">
            <a:spLocks noGrp="1"/>
          </p:cNvSpPr>
          <p:nvPr>
            <p:ph type="title"/>
          </p:nvPr>
        </p:nvSpPr>
        <p:spPr>
          <a:xfrm>
            <a:off x="713100" y="444888"/>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 hình MVVM</a:t>
            </a:r>
            <a:endParaRPr dirty="0"/>
          </a:p>
        </p:txBody>
      </p:sp>
    </p:spTree>
    <p:extLst>
      <p:ext uri="{BB962C8B-B14F-4D97-AF65-F5344CB8AC3E}">
        <p14:creationId xmlns:p14="http://schemas.microsoft.com/office/powerpoint/2010/main" val="35464876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09">
          <a:extLst>
            <a:ext uri="{FF2B5EF4-FFF2-40B4-BE49-F238E27FC236}">
              <a16:creationId xmlns:a16="http://schemas.microsoft.com/office/drawing/2014/main" id="{67311830-5786-BF9B-BFC1-DF86EFFFE5A9}"/>
            </a:ext>
          </a:extLst>
        </p:cNvPr>
        <p:cNvGrpSpPr/>
        <p:nvPr/>
      </p:nvGrpSpPr>
      <p:grpSpPr>
        <a:xfrm>
          <a:off x="0" y="0"/>
          <a:ext cx="0" cy="0"/>
          <a:chOff x="0" y="0"/>
          <a:chExt cx="0" cy="0"/>
        </a:xfrm>
      </p:grpSpPr>
      <p:grpSp>
        <p:nvGrpSpPr>
          <p:cNvPr id="3020" name="Google Shape;3020;p41">
            <a:extLst>
              <a:ext uri="{FF2B5EF4-FFF2-40B4-BE49-F238E27FC236}">
                <a16:creationId xmlns:a16="http://schemas.microsoft.com/office/drawing/2014/main" id="{6E19E7A1-8745-501F-B77F-D23EE86781F4}"/>
              </a:ext>
            </a:extLst>
          </p:cNvPr>
          <p:cNvGrpSpPr/>
          <p:nvPr/>
        </p:nvGrpSpPr>
        <p:grpSpPr>
          <a:xfrm>
            <a:off x="6033930" y="4810620"/>
            <a:ext cx="1105976" cy="133969"/>
            <a:chOff x="8183182" y="663852"/>
            <a:chExt cx="1475028" cy="178673"/>
          </a:xfrm>
        </p:grpSpPr>
        <p:grpSp>
          <p:nvGrpSpPr>
            <p:cNvPr id="3021" name="Google Shape;3021;p41">
              <a:extLst>
                <a:ext uri="{FF2B5EF4-FFF2-40B4-BE49-F238E27FC236}">
                  <a16:creationId xmlns:a16="http://schemas.microsoft.com/office/drawing/2014/main" id="{0FC30111-155F-1342-AB56-7758ABEE3036}"/>
                </a:ext>
              </a:extLst>
            </p:cNvPr>
            <p:cNvGrpSpPr/>
            <p:nvPr/>
          </p:nvGrpSpPr>
          <p:grpSpPr>
            <a:xfrm>
              <a:off x="8183182" y="774425"/>
              <a:ext cx="1178025" cy="68100"/>
              <a:chOff x="2024450" y="204150"/>
              <a:chExt cx="1178025" cy="68100"/>
            </a:xfrm>
          </p:grpSpPr>
          <p:sp>
            <p:nvSpPr>
              <p:cNvPr id="3022" name="Google Shape;3022;p41">
                <a:extLst>
                  <a:ext uri="{FF2B5EF4-FFF2-40B4-BE49-F238E27FC236}">
                    <a16:creationId xmlns:a16="http://schemas.microsoft.com/office/drawing/2014/main" id="{26D0C488-A2DD-0212-921F-A8CEE23645F4}"/>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1">
                <a:extLst>
                  <a:ext uri="{FF2B5EF4-FFF2-40B4-BE49-F238E27FC236}">
                    <a16:creationId xmlns:a16="http://schemas.microsoft.com/office/drawing/2014/main" id="{4884C790-97F5-440F-2931-FCE379844F0F}"/>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1">
                <a:extLst>
                  <a:ext uri="{FF2B5EF4-FFF2-40B4-BE49-F238E27FC236}">
                    <a16:creationId xmlns:a16="http://schemas.microsoft.com/office/drawing/2014/main" id="{DD3B21D5-5004-B1E9-3346-EAB51C24FEC1}"/>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1">
                <a:extLst>
                  <a:ext uri="{FF2B5EF4-FFF2-40B4-BE49-F238E27FC236}">
                    <a16:creationId xmlns:a16="http://schemas.microsoft.com/office/drawing/2014/main" id="{EE16A70A-F306-9890-6CE1-4AABDFF29156}"/>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1">
                <a:extLst>
                  <a:ext uri="{FF2B5EF4-FFF2-40B4-BE49-F238E27FC236}">
                    <a16:creationId xmlns:a16="http://schemas.microsoft.com/office/drawing/2014/main" id="{2B7392F2-DCBC-7A6B-448D-D1339CD46F83}"/>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1">
                <a:extLst>
                  <a:ext uri="{FF2B5EF4-FFF2-40B4-BE49-F238E27FC236}">
                    <a16:creationId xmlns:a16="http://schemas.microsoft.com/office/drawing/2014/main" id="{A84090C7-0D97-0AC7-A0CE-E88F96010640}"/>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1">
                <a:extLst>
                  <a:ext uri="{FF2B5EF4-FFF2-40B4-BE49-F238E27FC236}">
                    <a16:creationId xmlns:a16="http://schemas.microsoft.com/office/drawing/2014/main" id="{0AFFD7DD-323D-7DA6-F25E-61359DC33826}"/>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1">
                <a:extLst>
                  <a:ext uri="{FF2B5EF4-FFF2-40B4-BE49-F238E27FC236}">
                    <a16:creationId xmlns:a16="http://schemas.microsoft.com/office/drawing/2014/main" id="{7F3418BF-A85B-33DC-FDAC-96905F802850}"/>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1">
                <a:extLst>
                  <a:ext uri="{FF2B5EF4-FFF2-40B4-BE49-F238E27FC236}">
                    <a16:creationId xmlns:a16="http://schemas.microsoft.com/office/drawing/2014/main" id="{209D3809-CF9B-F2C9-7652-03EBF951E14D}"/>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1">
                <a:extLst>
                  <a:ext uri="{FF2B5EF4-FFF2-40B4-BE49-F238E27FC236}">
                    <a16:creationId xmlns:a16="http://schemas.microsoft.com/office/drawing/2014/main" id="{3C0F4A69-ECCF-00E8-D850-0C52AE0B312A}"/>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32" name="Google Shape;3032;p41">
              <a:extLst>
                <a:ext uri="{FF2B5EF4-FFF2-40B4-BE49-F238E27FC236}">
                  <a16:creationId xmlns:a16="http://schemas.microsoft.com/office/drawing/2014/main" id="{9262F403-522F-7BB1-4197-C1B64B5A5467}"/>
                </a:ext>
              </a:extLst>
            </p:cNvPr>
            <p:cNvGrpSpPr/>
            <p:nvPr/>
          </p:nvGrpSpPr>
          <p:grpSpPr>
            <a:xfrm>
              <a:off x="8480185" y="663852"/>
              <a:ext cx="1178025" cy="68100"/>
              <a:chOff x="2024450" y="204150"/>
              <a:chExt cx="1178025" cy="68100"/>
            </a:xfrm>
          </p:grpSpPr>
          <p:sp>
            <p:nvSpPr>
              <p:cNvPr id="3033" name="Google Shape;3033;p41">
                <a:extLst>
                  <a:ext uri="{FF2B5EF4-FFF2-40B4-BE49-F238E27FC236}">
                    <a16:creationId xmlns:a16="http://schemas.microsoft.com/office/drawing/2014/main" id="{48B71D0C-F082-C404-7D77-DF8AC7980B56}"/>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1">
                <a:extLst>
                  <a:ext uri="{FF2B5EF4-FFF2-40B4-BE49-F238E27FC236}">
                    <a16:creationId xmlns:a16="http://schemas.microsoft.com/office/drawing/2014/main" id="{E6935FAE-8842-210B-6CD7-4F4D4A070DFD}"/>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1">
                <a:extLst>
                  <a:ext uri="{FF2B5EF4-FFF2-40B4-BE49-F238E27FC236}">
                    <a16:creationId xmlns:a16="http://schemas.microsoft.com/office/drawing/2014/main" id="{87EDBA12-08E0-598D-8D0C-9DDCEA05B88D}"/>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1">
                <a:extLst>
                  <a:ext uri="{FF2B5EF4-FFF2-40B4-BE49-F238E27FC236}">
                    <a16:creationId xmlns:a16="http://schemas.microsoft.com/office/drawing/2014/main" id="{0306BB6B-3DD5-601C-EC0C-B9166212F91D}"/>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1">
                <a:extLst>
                  <a:ext uri="{FF2B5EF4-FFF2-40B4-BE49-F238E27FC236}">
                    <a16:creationId xmlns:a16="http://schemas.microsoft.com/office/drawing/2014/main" id="{2EB46729-53B7-7F22-EF83-AF2C12F22052}"/>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1">
                <a:extLst>
                  <a:ext uri="{FF2B5EF4-FFF2-40B4-BE49-F238E27FC236}">
                    <a16:creationId xmlns:a16="http://schemas.microsoft.com/office/drawing/2014/main" id="{6069F181-B713-53F9-C9B2-D700924BDD24}"/>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1">
                <a:extLst>
                  <a:ext uri="{FF2B5EF4-FFF2-40B4-BE49-F238E27FC236}">
                    <a16:creationId xmlns:a16="http://schemas.microsoft.com/office/drawing/2014/main" id="{8C5ED857-F20A-3F7C-D5DB-2D0F11C86B70}"/>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1">
                <a:extLst>
                  <a:ext uri="{FF2B5EF4-FFF2-40B4-BE49-F238E27FC236}">
                    <a16:creationId xmlns:a16="http://schemas.microsoft.com/office/drawing/2014/main" id="{9A80B1C7-3025-FD8C-FAD0-8C9903241FBB}"/>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1">
                <a:extLst>
                  <a:ext uri="{FF2B5EF4-FFF2-40B4-BE49-F238E27FC236}">
                    <a16:creationId xmlns:a16="http://schemas.microsoft.com/office/drawing/2014/main" id="{A84D51F7-0CB9-3021-F1BC-6F544CB70D50}"/>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1">
                <a:extLst>
                  <a:ext uri="{FF2B5EF4-FFF2-40B4-BE49-F238E27FC236}">
                    <a16:creationId xmlns:a16="http://schemas.microsoft.com/office/drawing/2014/main" id="{FB628125-AA52-5050-4DE7-A95A2A4650D9}"/>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 name="Google Shape;2986;p40">
            <a:extLst>
              <a:ext uri="{FF2B5EF4-FFF2-40B4-BE49-F238E27FC236}">
                <a16:creationId xmlns:a16="http://schemas.microsoft.com/office/drawing/2014/main" id="{8B9A30F7-8014-12B1-4CF6-407246BE7A81}"/>
              </a:ext>
            </a:extLst>
          </p:cNvPr>
          <p:cNvSpPr txBox="1">
            <a:spLocks noGrp="1"/>
          </p:cNvSpPr>
          <p:nvPr>
            <p:ph type="title"/>
          </p:nvPr>
        </p:nvSpPr>
        <p:spPr>
          <a:xfrm>
            <a:off x="713100" y="444888"/>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dirty="0"/>
              <a:t>Mô hình MVVM</a:t>
            </a:r>
            <a:endParaRPr dirty="0"/>
          </a:p>
        </p:txBody>
      </p:sp>
      <p:sp>
        <p:nvSpPr>
          <p:cNvPr id="3" name="Google Shape;3587;p51">
            <a:extLst>
              <a:ext uri="{FF2B5EF4-FFF2-40B4-BE49-F238E27FC236}">
                <a16:creationId xmlns:a16="http://schemas.microsoft.com/office/drawing/2014/main" id="{6F48B716-8874-5C6E-5960-080023B2D657}"/>
              </a:ext>
            </a:extLst>
          </p:cNvPr>
          <p:cNvSpPr/>
          <p:nvPr/>
        </p:nvSpPr>
        <p:spPr>
          <a:xfrm>
            <a:off x="713100" y="1100565"/>
            <a:ext cx="2146200" cy="751095"/>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solidFill>
                  <a:schemeClr val="bg1"/>
                </a:solidFill>
              </a:rPr>
              <a:t>View</a:t>
            </a:r>
            <a:endParaRPr sz="2800" b="1" dirty="0">
              <a:solidFill>
                <a:schemeClr val="bg1"/>
              </a:solidFill>
            </a:endParaRPr>
          </a:p>
        </p:txBody>
      </p:sp>
      <p:sp>
        <p:nvSpPr>
          <p:cNvPr id="4" name="Google Shape;3587;p51">
            <a:extLst>
              <a:ext uri="{FF2B5EF4-FFF2-40B4-BE49-F238E27FC236}">
                <a16:creationId xmlns:a16="http://schemas.microsoft.com/office/drawing/2014/main" id="{EFB85DD1-9E7D-AF94-50C5-3BFDE53B4663}"/>
              </a:ext>
            </a:extLst>
          </p:cNvPr>
          <p:cNvSpPr/>
          <p:nvPr/>
        </p:nvSpPr>
        <p:spPr>
          <a:xfrm>
            <a:off x="3336131" y="1100565"/>
            <a:ext cx="2424128" cy="751096"/>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a:solidFill>
                  <a:schemeClr val="bg1"/>
                </a:solidFill>
              </a:rPr>
              <a:t>ViewModel</a:t>
            </a:r>
            <a:endParaRPr sz="2800" b="1" dirty="0">
              <a:solidFill>
                <a:schemeClr val="bg1"/>
              </a:solidFill>
            </a:endParaRPr>
          </a:p>
        </p:txBody>
      </p:sp>
      <p:sp>
        <p:nvSpPr>
          <p:cNvPr id="5" name="Google Shape;3587;p51">
            <a:extLst>
              <a:ext uri="{FF2B5EF4-FFF2-40B4-BE49-F238E27FC236}">
                <a16:creationId xmlns:a16="http://schemas.microsoft.com/office/drawing/2014/main" id="{AF9CBB79-2445-3460-D8EB-F7E51CDFD921}"/>
              </a:ext>
            </a:extLst>
          </p:cNvPr>
          <p:cNvSpPr/>
          <p:nvPr/>
        </p:nvSpPr>
        <p:spPr>
          <a:xfrm>
            <a:off x="6237090" y="1100564"/>
            <a:ext cx="2146200" cy="751096"/>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solidFill>
                  <a:schemeClr val="bg1"/>
                </a:solidFill>
              </a:rPr>
              <a:t>Model</a:t>
            </a:r>
            <a:endParaRPr sz="2800" b="1" dirty="0">
              <a:solidFill>
                <a:schemeClr val="bg1"/>
              </a:solidFill>
            </a:endParaRPr>
          </a:p>
        </p:txBody>
      </p:sp>
      <p:sp>
        <p:nvSpPr>
          <p:cNvPr id="6" name="Google Shape;3017;p41">
            <a:extLst>
              <a:ext uri="{FF2B5EF4-FFF2-40B4-BE49-F238E27FC236}">
                <a16:creationId xmlns:a16="http://schemas.microsoft.com/office/drawing/2014/main" id="{5D18E4A7-4AAA-FA87-C7F8-A5DEE3EDB240}"/>
              </a:ext>
            </a:extLst>
          </p:cNvPr>
          <p:cNvSpPr txBox="1">
            <a:spLocks/>
          </p:cNvSpPr>
          <p:nvPr/>
        </p:nvSpPr>
        <p:spPr>
          <a:xfrm>
            <a:off x="6177460" y="1851660"/>
            <a:ext cx="2639897"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200" dirty="0">
                <a:solidFill>
                  <a:schemeClr val="accent6"/>
                </a:solidFill>
                <a:latin typeface="+mn-lt"/>
              </a:rPr>
              <a:t>- Cung cấp dữ liệu cho ViewModel. </a:t>
            </a:r>
          </a:p>
          <a:p>
            <a:pPr algn="just"/>
            <a:endParaRPr lang="vi-VN" sz="2200" dirty="0">
              <a:solidFill>
                <a:schemeClr val="accent6"/>
              </a:solidFill>
              <a:latin typeface="+mn-lt"/>
            </a:endParaRPr>
          </a:p>
          <a:p>
            <a:pPr algn="just"/>
            <a:r>
              <a:rPr lang="vi-VN" sz="2200" dirty="0">
                <a:solidFill>
                  <a:schemeClr val="accent6"/>
                </a:solidFill>
                <a:latin typeface="+mn-lt"/>
              </a:rPr>
              <a:t>- Định nghĩa cách dữ liệu được lưu trữ và truy xuất</a:t>
            </a:r>
          </a:p>
        </p:txBody>
      </p:sp>
      <p:sp>
        <p:nvSpPr>
          <p:cNvPr id="7" name="Google Shape;3017;p41">
            <a:extLst>
              <a:ext uri="{FF2B5EF4-FFF2-40B4-BE49-F238E27FC236}">
                <a16:creationId xmlns:a16="http://schemas.microsoft.com/office/drawing/2014/main" id="{F0F54BE6-A35A-0FC4-C807-90FEFD52E97F}"/>
              </a:ext>
            </a:extLst>
          </p:cNvPr>
          <p:cNvSpPr txBox="1">
            <a:spLocks/>
          </p:cNvSpPr>
          <p:nvPr/>
        </p:nvSpPr>
        <p:spPr>
          <a:xfrm>
            <a:off x="3258296" y="2090027"/>
            <a:ext cx="2723328"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100" dirty="0">
                <a:solidFill>
                  <a:schemeClr val="accent6"/>
                </a:solidFill>
                <a:latin typeface="+mn-lt"/>
              </a:rPr>
              <a:t>- Thực hiện các thao tác xử lý dữ liệu.</a:t>
            </a:r>
          </a:p>
          <a:p>
            <a:pPr algn="just"/>
            <a:r>
              <a:rPr lang="vi-VN" sz="2100" dirty="0">
                <a:solidFill>
                  <a:schemeClr val="accent6"/>
                </a:solidFill>
                <a:latin typeface="+mn-lt"/>
              </a:rPr>
              <a:t>- Xử lý các lệnh từ View.</a:t>
            </a:r>
          </a:p>
          <a:p>
            <a:pPr algn="just"/>
            <a:r>
              <a:rPr lang="vi-VN" sz="2100" dirty="0">
                <a:solidFill>
                  <a:schemeClr val="accent6"/>
                </a:solidFill>
                <a:latin typeface="+mn-lt"/>
              </a:rPr>
              <a:t>- Cung cấp dữ liệu cho View bằng cách sử dụng các thuộc tính mà View có thể binding đến.</a:t>
            </a:r>
          </a:p>
        </p:txBody>
      </p:sp>
      <p:sp>
        <p:nvSpPr>
          <p:cNvPr id="8" name="Google Shape;3017;p41">
            <a:extLst>
              <a:ext uri="{FF2B5EF4-FFF2-40B4-BE49-F238E27FC236}">
                <a16:creationId xmlns:a16="http://schemas.microsoft.com/office/drawing/2014/main" id="{C28243B4-B597-01C4-18CA-4B61C1A1B036}"/>
              </a:ext>
            </a:extLst>
          </p:cNvPr>
          <p:cNvSpPr txBox="1">
            <a:spLocks/>
          </p:cNvSpPr>
          <p:nvPr/>
        </p:nvSpPr>
        <p:spPr>
          <a:xfrm>
            <a:off x="378000" y="1987548"/>
            <a:ext cx="2684460" cy="26085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vi-VN" sz="2100" dirty="0">
                <a:solidFill>
                  <a:schemeClr val="accent6"/>
                </a:solidFill>
                <a:latin typeface="+mn-lt"/>
              </a:rPr>
              <a:t>- Hiển thị dữ liệu từ ViewModel.</a:t>
            </a:r>
          </a:p>
          <a:p>
            <a:pPr marL="342900" indent="-342900" algn="just">
              <a:buFontTx/>
              <a:buChar char="-"/>
            </a:pPr>
            <a:r>
              <a:rPr lang="vi-VN" sz="2100" dirty="0">
                <a:solidFill>
                  <a:schemeClr val="accent6"/>
                </a:solidFill>
                <a:latin typeface="+mn-lt"/>
              </a:rPr>
              <a:t> </a:t>
            </a:r>
          </a:p>
          <a:p>
            <a:pPr algn="just"/>
            <a:r>
              <a:rPr lang="vi-VN" sz="2100" dirty="0">
                <a:solidFill>
                  <a:schemeClr val="accent6"/>
                </a:solidFill>
                <a:latin typeface="+mn-lt"/>
              </a:rPr>
              <a:t>- Nhận các tương tác từ người dùng mà không có bất kỳ logic nghiệp vụ nào.</a:t>
            </a:r>
          </a:p>
        </p:txBody>
      </p:sp>
    </p:spTree>
    <p:extLst>
      <p:ext uri="{BB962C8B-B14F-4D97-AF65-F5344CB8AC3E}">
        <p14:creationId xmlns:p14="http://schemas.microsoft.com/office/powerpoint/2010/main" val="309635214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1"/>
        <p:cNvGrpSpPr/>
        <p:nvPr/>
      </p:nvGrpSpPr>
      <p:grpSpPr>
        <a:xfrm>
          <a:off x="0" y="0"/>
          <a:ext cx="0" cy="0"/>
          <a:chOff x="0" y="0"/>
          <a:chExt cx="0" cy="0"/>
        </a:xfrm>
      </p:grpSpPr>
      <p:sp>
        <p:nvSpPr>
          <p:cNvPr id="3923" name="Google Shape;3923;p57"/>
          <p:cNvSpPr txBox="1">
            <a:spLocks noGrp="1"/>
          </p:cNvSpPr>
          <p:nvPr>
            <p:ph type="title"/>
          </p:nvPr>
        </p:nvSpPr>
        <p:spPr>
          <a:xfrm>
            <a:off x="640456" y="2574438"/>
            <a:ext cx="786308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Demo</a:t>
            </a:r>
            <a:endParaRPr dirty="0"/>
          </a:p>
        </p:txBody>
      </p:sp>
      <p:sp>
        <p:nvSpPr>
          <p:cNvPr id="3925" name="Google Shape;3925;p57"/>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04</a:t>
            </a:r>
            <a:endParaRPr dirty="0"/>
          </a:p>
        </p:txBody>
      </p:sp>
      <p:grpSp>
        <p:nvGrpSpPr>
          <p:cNvPr id="3926" name="Google Shape;3926;p57"/>
          <p:cNvGrpSpPr/>
          <p:nvPr/>
        </p:nvGrpSpPr>
        <p:grpSpPr>
          <a:xfrm rot="5400000" flipH="1">
            <a:off x="5489296" y="55862"/>
            <a:ext cx="1823016" cy="296643"/>
            <a:chOff x="7857346" y="3902355"/>
            <a:chExt cx="1823016" cy="296643"/>
          </a:xfrm>
        </p:grpSpPr>
        <p:sp>
          <p:nvSpPr>
            <p:cNvPr id="3927" name="Google Shape;3927;p57"/>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7"/>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7"/>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7"/>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7"/>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7"/>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57"/>
          <p:cNvGrpSpPr/>
          <p:nvPr/>
        </p:nvGrpSpPr>
        <p:grpSpPr>
          <a:xfrm>
            <a:off x="1827567" y="1274816"/>
            <a:ext cx="1105976" cy="133969"/>
            <a:chOff x="8183182" y="663852"/>
            <a:chExt cx="1475028" cy="178673"/>
          </a:xfrm>
        </p:grpSpPr>
        <p:grpSp>
          <p:nvGrpSpPr>
            <p:cNvPr id="3934" name="Google Shape;3934;p57"/>
            <p:cNvGrpSpPr/>
            <p:nvPr/>
          </p:nvGrpSpPr>
          <p:grpSpPr>
            <a:xfrm>
              <a:off x="8183182" y="774425"/>
              <a:ext cx="1178025" cy="68100"/>
              <a:chOff x="2024450" y="204150"/>
              <a:chExt cx="1178025" cy="68100"/>
            </a:xfrm>
          </p:grpSpPr>
          <p:sp>
            <p:nvSpPr>
              <p:cNvPr id="3935" name="Google Shape;3935;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5" name="Google Shape;3945;p57"/>
            <p:cNvGrpSpPr/>
            <p:nvPr/>
          </p:nvGrpSpPr>
          <p:grpSpPr>
            <a:xfrm>
              <a:off x="8480185" y="663852"/>
              <a:ext cx="1178025" cy="68100"/>
              <a:chOff x="2024450" y="204150"/>
              <a:chExt cx="1178025" cy="68100"/>
            </a:xfrm>
          </p:grpSpPr>
          <p:sp>
            <p:nvSpPr>
              <p:cNvPr id="3946" name="Google Shape;3946;p57"/>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7"/>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7"/>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7"/>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7"/>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7"/>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7"/>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7"/>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6" name="Google Shape;3956;p57"/>
          <p:cNvGrpSpPr/>
          <p:nvPr/>
        </p:nvGrpSpPr>
        <p:grpSpPr>
          <a:xfrm rot="5400000">
            <a:off x="2554975" y="4127250"/>
            <a:ext cx="98902" cy="553090"/>
            <a:chOff x="4898850" y="4820550"/>
            <a:chExt cx="98902" cy="553090"/>
          </a:xfrm>
        </p:grpSpPr>
        <p:sp>
          <p:nvSpPr>
            <p:cNvPr id="3957" name="Google Shape;3957;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2" name="Google Shape;3962;p57"/>
          <p:cNvGrpSpPr/>
          <p:nvPr/>
        </p:nvGrpSpPr>
        <p:grpSpPr>
          <a:xfrm rot="5400000">
            <a:off x="4027600" y="367000"/>
            <a:ext cx="98902" cy="553090"/>
            <a:chOff x="4898850" y="4820550"/>
            <a:chExt cx="98902" cy="553090"/>
          </a:xfrm>
        </p:grpSpPr>
        <p:sp>
          <p:nvSpPr>
            <p:cNvPr id="3963" name="Google Shape;3963;p57"/>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7"/>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7"/>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7"/>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7"/>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36"/>
        <p:cNvGrpSpPr/>
        <p:nvPr/>
      </p:nvGrpSpPr>
      <p:grpSpPr>
        <a:xfrm>
          <a:off x="0" y="0"/>
          <a:ext cx="0" cy="0"/>
          <a:chOff x="0" y="0"/>
          <a:chExt cx="0" cy="0"/>
        </a:xfrm>
      </p:grpSpPr>
      <p:sp>
        <p:nvSpPr>
          <p:cNvPr id="2742" name="Google Shape;2742;p35"/>
          <p:cNvSpPr/>
          <p:nvPr/>
        </p:nvSpPr>
        <p:spPr>
          <a:xfrm>
            <a:off x="180538" y="1855319"/>
            <a:ext cx="2557468"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35"/>
          <p:cNvSpPr txBox="1">
            <a:spLocks noGrp="1"/>
          </p:cNvSpPr>
          <p:nvPr>
            <p:ph type="title"/>
          </p:nvPr>
        </p:nvSpPr>
        <p:spPr>
          <a:xfrm>
            <a:off x="713100" y="539400"/>
            <a:ext cx="7717800" cy="572700"/>
          </a:xfrm>
          <a:prstGeom prst="rect">
            <a:avLst/>
          </a:prstGeom>
          <a:effectLst>
            <a:outerShdw blurRad="142875" algn="bl" rotWithShape="0">
              <a:schemeClr val="accent2">
                <a:alpha val="40000"/>
              </a:scheme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accent2"/>
                </a:solidFill>
              </a:rPr>
              <a:t>Nội dung</a:t>
            </a:r>
            <a:endParaRPr sz="3200" dirty="0">
              <a:solidFill>
                <a:schemeClr val="accent2"/>
              </a:solidFill>
            </a:endParaRPr>
          </a:p>
        </p:txBody>
      </p:sp>
      <p:sp>
        <p:nvSpPr>
          <p:cNvPr id="2744" name="Google Shape;2744;p35"/>
          <p:cNvSpPr txBox="1">
            <a:spLocks noGrp="1"/>
          </p:cNvSpPr>
          <p:nvPr>
            <p:ph type="title" idx="2"/>
          </p:nvPr>
        </p:nvSpPr>
        <p:spPr>
          <a:xfrm>
            <a:off x="0" y="1918169"/>
            <a:ext cx="2799934"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Căn chỉnh Style</a:t>
            </a:r>
            <a:endParaRPr dirty="0"/>
          </a:p>
        </p:txBody>
      </p:sp>
      <p:sp>
        <p:nvSpPr>
          <p:cNvPr id="2746" name="Google Shape;2746;p35"/>
          <p:cNvSpPr txBox="1">
            <a:spLocks noGrp="1"/>
          </p:cNvSpPr>
          <p:nvPr>
            <p:ph type="title" idx="3"/>
          </p:nvPr>
        </p:nvSpPr>
        <p:spPr>
          <a:xfrm>
            <a:off x="408596" y="1280994"/>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2752" name="Google Shape;2752;p35"/>
          <p:cNvSpPr txBox="1">
            <a:spLocks noGrp="1"/>
          </p:cNvSpPr>
          <p:nvPr>
            <p:ph type="title" idx="9"/>
          </p:nvPr>
        </p:nvSpPr>
        <p:spPr>
          <a:xfrm>
            <a:off x="3353286" y="1308120"/>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02</a:t>
            </a:r>
            <a:endParaRPr dirty="0"/>
          </a:p>
        </p:txBody>
      </p:sp>
      <p:sp>
        <p:nvSpPr>
          <p:cNvPr id="2755" name="Google Shape;2755;p35"/>
          <p:cNvSpPr txBox="1">
            <a:spLocks noGrp="1"/>
          </p:cNvSpPr>
          <p:nvPr>
            <p:ph type="title" idx="15"/>
          </p:nvPr>
        </p:nvSpPr>
        <p:spPr>
          <a:xfrm>
            <a:off x="1808563" y="3185868"/>
            <a:ext cx="22335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04</a:t>
            </a:r>
            <a:endParaRPr dirty="0"/>
          </a:p>
        </p:txBody>
      </p:sp>
      <p:sp>
        <p:nvSpPr>
          <p:cNvPr id="2758" name="Google Shape;2758;p35"/>
          <p:cNvSpPr txBox="1">
            <a:spLocks noGrp="1"/>
          </p:cNvSpPr>
          <p:nvPr>
            <p:ph type="title" idx="18"/>
          </p:nvPr>
        </p:nvSpPr>
        <p:spPr>
          <a:xfrm>
            <a:off x="5237254" y="3181853"/>
            <a:ext cx="22017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05</a:t>
            </a:r>
            <a:endParaRPr dirty="0"/>
          </a:p>
        </p:txBody>
      </p:sp>
      <p:grpSp>
        <p:nvGrpSpPr>
          <p:cNvPr id="2762" name="Google Shape;2762;p35"/>
          <p:cNvGrpSpPr/>
          <p:nvPr/>
        </p:nvGrpSpPr>
        <p:grpSpPr>
          <a:xfrm>
            <a:off x="7812807" y="997962"/>
            <a:ext cx="1520982" cy="302065"/>
            <a:chOff x="5642557" y="-150670"/>
            <a:chExt cx="1520982" cy="302065"/>
          </a:xfrm>
        </p:grpSpPr>
        <p:sp>
          <p:nvSpPr>
            <p:cNvPr id="2763" name="Google Shape;2763;p35"/>
            <p:cNvSpPr/>
            <p:nvPr/>
          </p:nvSpPr>
          <p:spPr>
            <a:xfrm>
              <a:off x="5736006" y="-104304"/>
              <a:ext cx="1335611" cy="209364"/>
            </a:xfrm>
            <a:custGeom>
              <a:avLst/>
              <a:gdLst/>
              <a:ahLst/>
              <a:cxnLst/>
              <a:rect l="l" t="t" r="r" b="b"/>
              <a:pathLst>
                <a:path w="42863" h="6719" fill="none" extrusionOk="0">
                  <a:moveTo>
                    <a:pt x="1" y="0"/>
                  </a:moveTo>
                  <a:lnTo>
                    <a:pt x="19064" y="0"/>
                  </a:lnTo>
                  <a:lnTo>
                    <a:pt x="25782" y="6718"/>
                  </a:lnTo>
                  <a:lnTo>
                    <a:pt x="42862" y="6718"/>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5"/>
            <p:cNvSpPr/>
            <p:nvPr/>
          </p:nvSpPr>
          <p:spPr>
            <a:xfrm>
              <a:off x="7071586" y="59442"/>
              <a:ext cx="91953" cy="91953"/>
            </a:xfrm>
            <a:custGeom>
              <a:avLst/>
              <a:gdLst/>
              <a:ahLst/>
              <a:cxnLst/>
              <a:rect l="l" t="t" r="r" b="b"/>
              <a:pathLst>
                <a:path w="2951" h="2951" fill="none" extrusionOk="0">
                  <a:moveTo>
                    <a:pt x="2950" y="1463"/>
                  </a:moveTo>
                  <a:cubicBezTo>
                    <a:pt x="2950" y="2281"/>
                    <a:pt x="2281" y="2951"/>
                    <a:pt x="1463" y="2951"/>
                  </a:cubicBezTo>
                  <a:cubicBezTo>
                    <a:pt x="645" y="2951"/>
                    <a:pt x="0" y="2281"/>
                    <a:pt x="0" y="1463"/>
                  </a:cubicBezTo>
                  <a:cubicBezTo>
                    <a:pt x="0" y="670"/>
                    <a:pt x="645" y="1"/>
                    <a:pt x="1463" y="1"/>
                  </a:cubicBezTo>
                  <a:cubicBezTo>
                    <a:pt x="2281" y="1"/>
                    <a:pt x="2950" y="670"/>
                    <a:pt x="2950"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5"/>
            <p:cNvSpPr/>
            <p:nvPr/>
          </p:nvSpPr>
          <p:spPr>
            <a:xfrm>
              <a:off x="7095517" y="84152"/>
              <a:ext cx="43281" cy="42533"/>
            </a:xfrm>
            <a:custGeom>
              <a:avLst/>
              <a:gdLst/>
              <a:ahLst/>
              <a:cxnLst/>
              <a:rect l="l" t="t" r="r" b="b"/>
              <a:pathLst>
                <a:path w="1389" h="1365" extrusionOk="0">
                  <a:moveTo>
                    <a:pt x="695" y="1"/>
                  </a:moveTo>
                  <a:cubicBezTo>
                    <a:pt x="323" y="1"/>
                    <a:pt x="1" y="298"/>
                    <a:pt x="1" y="670"/>
                  </a:cubicBezTo>
                  <a:cubicBezTo>
                    <a:pt x="1" y="1067"/>
                    <a:pt x="323" y="1364"/>
                    <a:pt x="695" y="1364"/>
                  </a:cubicBezTo>
                  <a:cubicBezTo>
                    <a:pt x="1091" y="1364"/>
                    <a:pt x="1389" y="1067"/>
                    <a:pt x="1389" y="670"/>
                  </a:cubicBezTo>
                  <a:cubicBezTo>
                    <a:pt x="1389" y="298"/>
                    <a:pt x="1091" y="1"/>
                    <a:pt x="6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5"/>
            <p:cNvSpPr/>
            <p:nvPr/>
          </p:nvSpPr>
          <p:spPr>
            <a:xfrm>
              <a:off x="5642557" y="-150670"/>
              <a:ext cx="91953" cy="92732"/>
            </a:xfrm>
            <a:custGeom>
              <a:avLst/>
              <a:gdLst/>
              <a:ahLst/>
              <a:cxnLst/>
              <a:rect l="l" t="t" r="r" b="b"/>
              <a:pathLst>
                <a:path w="2951" h="2976" fill="none" extrusionOk="0">
                  <a:moveTo>
                    <a:pt x="2950" y="1488"/>
                  </a:moveTo>
                  <a:cubicBezTo>
                    <a:pt x="2950" y="2306"/>
                    <a:pt x="2281" y="2976"/>
                    <a:pt x="1463" y="2976"/>
                  </a:cubicBezTo>
                  <a:cubicBezTo>
                    <a:pt x="645" y="2976"/>
                    <a:pt x="0" y="2306"/>
                    <a:pt x="0" y="1488"/>
                  </a:cubicBezTo>
                  <a:cubicBezTo>
                    <a:pt x="0" y="670"/>
                    <a:pt x="645" y="1"/>
                    <a:pt x="1463" y="1"/>
                  </a:cubicBezTo>
                  <a:cubicBezTo>
                    <a:pt x="2281" y="1"/>
                    <a:pt x="2950" y="670"/>
                    <a:pt x="295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5"/>
            <p:cNvSpPr/>
            <p:nvPr/>
          </p:nvSpPr>
          <p:spPr>
            <a:xfrm>
              <a:off x="5666488" y="-125929"/>
              <a:ext cx="43281" cy="43281"/>
            </a:xfrm>
            <a:custGeom>
              <a:avLst/>
              <a:gdLst/>
              <a:ahLst/>
              <a:cxnLst/>
              <a:rect l="l" t="t" r="r" b="b"/>
              <a:pathLst>
                <a:path w="1389" h="1389" extrusionOk="0">
                  <a:moveTo>
                    <a:pt x="695" y="0"/>
                  </a:moveTo>
                  <a:cubicBezTo>
                    <a:pt x="323" y="0"/>
                    <a:pt x="1" y="322"/>
                    <a:pt x="1" y="694"/>
                  </a:cubicBezTo>
                  <a:cubicBezTo>
                    <a:pt x="1" y="1066"/>
                    <a:pt x="323" y="1388"/>
                    <a:pt x="695" y="1388"/>
                  </a:cubicBezTo>
                  <a:cubicBezTo>
                    <a:pt x="1092" y="1388"/>
                    <a:pt x="1389" y="1066"/>
                    <a:pt x="1389" y="694"/>
                  </a:cubicBezTo>
                  <a:cubicBezTo>
                    <a:pt x="1389" y="322"/>
                    <a:pt x="1092"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2742;p35">
            <a:extLst>
              <a:ext uri="{FF2B5EF4-FFF2-40B4-BE49-F238E27FC236}">
                <a16:creationId xmlns:a16="http://schemas.microsoft.com/office/drawing/2014/main" id="{CA5FFFFB-C877-7EF4-A417-3DE9328F0677}"/>
              </a:ext>
            </a:extLst>
          </p:cNvPr>
          <p:cNvSpPr/>
          <p:nvPr/>
        </p:nvSpPr>
        <p:spPr>
          <a:xfrm>
            <a:off x="3293267" y="1825779"/>
            <a:ext cx="2557468"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2750;p35"/>
          <p:cNvSpPr txBox="1">
            <a:spLocks/>
          </p:cNvSpPr>
          <p:nvPr/>
        </p:nvSpPr>
        <p:spPr>
          <a:xfrm>
            <a:off x="3471150" y="1879900"/>
            <a:ext cx="2201700"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vi-VN" dirty="0"/>
              <a:t>Căn chỉnh Layout</a:t>
            </a:r>
          </a:p>
        </p:txBody>
      </p:sp>
      <p:sp>
        <p:nvSpPr>
          <p:cNvPr id="18" name="Google Shape;2742;p35">
            <a:extLst>
              <a:ext uri="{FF2B5EF4-FFF2-40B4-BE49-F238E27FC236}">
                <a16:creationId xmlns:a16="http://schemas.microsoft.com/office/drawing/2014/main" id="{33802182-7BCA-84A0-FB58-C557A5E91468}"/>
              </a:ext>
            </a:extLst>
          </p:cNvPr>
          <p:cNvSpPr/>
          <p:nvPr/>
        </p:nvSpPr>
        <p:spPr>
          <a:xfrm>
            <a:off x="1461896" y="3742856"/>
            <a:ext cx="2676077"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2742;p35">
            <a:extLst>
              <a:ext uri="{FF2B5EF4-FFF2-40B4-BE49-F238E27FC236}">
                <a16:creationId xmlns:a16="http://schemas.microsoft.com/office/drawing/2014/main" id="{9CFE5F70-5D38-175B-CE78-DAD7559E7421}"/>
              </a:ext>
            </a:extLst>
          </p:cNvPr>
          <p:cNvSpPr/>
          <p:nvPr/>
        </p:nvSpPr>
        <p:spPr>
          <a:xfrm>
            <a:off x="5190681" y="3737801"/>
            <a:ext cx="2430631"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744;p35">
            <a:extLst>
              <a:ext uri="{FF2B5EF4-FFF2-40B4-BE49-F238E27FC236}">
                <a16:creationId xmlns:a16="http://schemas.microsoft.com/office/drawing/2014/main" id="{5906BF98-0BDC-A28C-3E4B-A500BEB6C9E0}"/>
              </a:ext>
            </a:extLst>
          </p:cNvPr>
          <p:cNvSpPr txBox="1">
            <a:spLocks/>
          </p:cNvSpPr>
          <p:nvPr/>
        </p:nvSpPr>
        <p:spPr>
          <a:xfrm>
            <a:off x="1399967" y="3805706"/>
            <a:ext cx="2799934"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vi-VN" dirty="0"/>
              <a:t>Demo</a:t>
            </a:r>
          </a:p>
        </p:txBody>
      </p:sp>
      <p:sp>
        <p:nvSpPr>
          <p:cNvPr id="23" name="Google Shape;2744;p35">
            <a:extLst>
              <a:ext uri="{FF2B5EF4-FFF2-40B4-BE49-F238E27FC236}">
                <a16:creationId xmlns:a16="http://schemas.microsoft.com/office/drawing/2014/main" id="{8AC69D9A-BE76-2FD6-7350-364AFCC99D22}"/>
              </a:ext>
            </a:extLst>
          </p:cNvPr>
          <p:cNvSpPr txBox="1">
            <a:spLocks/>
          </p:cNvSpPr>
          <p:nvPr/>
        </p:nvSpPr>
        <p:spPr>
          <a:xfrm>
            <a:off x="5006029" y="3805706"/>
            <a:ext cx="2799934"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vi-VN" dirty="0"/>
              <a:t>Tips làm việc</a:t>
            </a:r>
          </a:p>
        </p:txBody>
      </p:sp>
      <p:sp>
        <p:nvSpPr>
          <p:cNvPr id="2" name="Google Shape;2755;p35">
            <a:extLst>
              <a:ext uri="{FF2B5EF4-FFF2-40B4-BE49-F238E27FC236}">
                <a16:creationId xmlns:a16="http://schemas.microsoft.com/office/drawing/2014/main" id="{7D4A120F-4015-2725-B641-FBC960905D17}"/>
              </a:ext>
            </a:extLst>
          </p:cNvPr>
          <p:cNvSpPr txBox="1">
            <a:spLocks/>
          </p:cNvSpPr>
          <p:nvPr/>
        </p:nvSpPr>
        <p:spPr>
          <a:xfrm>
            <a:off x="6640790" y="1224874"/>
            <a:ext cx="2233500" cy="484800"/>
          </a:xfrm>
          <a:prstGeom prst="rect">
            <a:avLst/>
          </a:prstGeom>
          <a:noFill/>
          <a:ln>
            <a:noFill/>
          </a:ln>
          <a:effectLst>
            <a:outerShdw blurRad="14287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000"/>
              <a:buFont typeface="Exo"/>
              <a:buNone/>
              <a:defRPr sz="3500" b="1" i="0" u="none" strike="noStrike" cap="none">
                <a:solidFill>
                  <a:schemeClr val="accent2"/>
                </a:solidFill>
                <a:latin typeface="Exo"/>
                <a:ea typeface="Exo"/>
                <a:cs typeface="Exo"/>
                <a:sym typeface="Exo"/>
              </a:defRPr>
            </a:lvl1pPr>
            <a:lvl2pPr marR="0" lvl="1"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3000"/>
              <a:buFont typeface="Exo"/>
              <a:buNone/>
              <a:defRPr sz="3000" b="0" i="0" u="none" strike="noStrike" cap="none">
                <a:solidFill>
                  <a:schemeClr val="lt1"/>
                </a:solidFill>
                <a:latin typeface="Exo"/>
                <a:ea typeface="Exo"/>
                <a:cs typeface="Exo"/>
                <a:sym typeface="Exo"/>
              </a:defRPr>
            </a:lvl9pPr>
          </a:lstStyle>
          <a:p>
            <a:r>
              <a:rPr lang="vi-VN"/>
              <a:t>03</a:t>
            </a:r>
            <a:endParaRPr lang="vi-VN" dirty="0"/>
          </a:p>
        </p:txBody>
      </p:sp>
      <p:sp>
        <p:nvSpPr>
          <p:cNvPr id="3" name="Google Shape;2742;p35">
            <a:extLst>
              <a:ext uri="{FF2B5EF4-FFF2-40B4-BE49-F238E27FC236}">
                <a16:creationId xmlns:a16="http://schemas.microsoft.com/office/drawing/2014/main" id="{5C4E9548-19E0-D3CD-5419-65D5ABE60E43}"/>
              </a:ext>
            </a:extLst>
          </p:cNvPr>
          <p:cNvSpPr/>
          <p:nvPr/>
        </p:nvSpPr>
        <p:spPr>
          <a:xfrm>
            <a:off x="6452969" y="1805528"/>
            <a:ext cx="2510493" cy="399900"/>
          </a:xfrm>
          <a:prstGeom prst="roundRect">
            <a:avLst>
              <a:gd name="adj" fmla="val 50000"/>
            </a:avLst>
          </a:prstGeom>
          <a:solidFill>
            <a:schemeClr val="tx2">
              <a:lumMod val="75000"/>
              <a:lumOff val="2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2744;p35">
            <a:extLst>
              <a:ext uri="{FF2B5EF4-FFF2-40B4-BE49-F238E27FC236}">
                <a16:creationId xmlns:a16="http://schemas.microsoft.com/office/drawing/2014/main" id="{62D488DB-D238-4719-89A8-E545F6BFCDA5}"/>
              </a:ext>
            </a:extLst>
          </p:cNvPr>
          <p:cNvSpPr txBox="1">
            <a:spLocks/>
          </p:cNvSpPr>
          <p:nvPr/>
        </p:nvSpPr>
        <p:spPr>
          <a:xfrm>
            <a:off x="6344066" y="1875872"/>
            <a:ext cx="2799934" cy="27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Exo"/>
              <a:buNone/>
              <a:defRPr sz="1800" b="1" i="0" u="none" strike="noStrike" cap="none">
                <a:solidFill>
                  <a:schemeClr val="lt1"/>
                </a:solidFill>
                <a:latin typeface="Exo"/>
                <a:ea typeface="Exo"/>
                <a:cs typeface="Exo"/>
                <a:sym typeface="Exo"/>
              </a:defRPr>
            </a:lvl1pPr>
            <a:lvl2pPr marR="0" lvl="1"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2pPr>
            <a:lvl3pPr marR="0" lvl="2"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3pPr>
            <a:lvl4pPr marR="0" lvl="3"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4pPr>
            <a:lvl5pPr marR="0" lvl="4"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5pPr>
            <a:lvl6pPr marR="0" lvl="5"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6pPr>
            <a:lvl7pPr marR="0" lvl="6"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7pPr>
            <a:lvl8pPr marR="0" lvl="7"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8pPr>
            <a:lvl9pPr marR="0" lvl="8" algn="ctr" rtl="0">
              <a:lnSpc>
                <a:spcPct val="100000"/>
              </a:lnSpc>
              <a:spcBef>
                <a:spcPts val="0"/>
              </a:spcBef>
              <a:spcAft>
                <a:spcPts val="0"/>
              </a:spcAft>
              <a:buClr>
                <a:schemeClr val="lt1"/>
              </a:buClr>
              <a:buSzPts val="2000"/>
              <a:buFont typeface="Exo"/>
              <a:buNone/>
              <a:defRPr sz="2000" b="0" i="0" u="none" strike="noStrike" cap="none">
                <a:solidFill>
                  <a:schemeClr val="lt1"/>
                </a:solidFill>
                <a:latin typeface="Exo"/>
                <a:ea typeface="Exo"/>
                <a:cs typeface="Exo"/>
                <a:sym typeface="Exo"/>
              </a:defRPr>
            </a:lvl9pPr>
          </a:lstStyle>
          <a:p>
            <a:r>
              <a:rPr lang="vi-VN" dirty="0"/>
              <a:t>Mô hình MVVM</a:t>
            </a:r>
          </a:p>
        </p:txBody>
      </p:sp>
    </p:spTree>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1">
          <a:extLst>
            <a:ext uri="{FF2B5EF4-FFF2-40B4-BE49-F238E27FC236}">
              <a16:creationId xmlns:a16="http://schemas.microsoft.com/office/drawing/2014/main" id="{91B28C06-172F-F7BA-BD32-ACFE0FF82B81}"/>
            </a:ext>
          </a:extLst>
        </p:cNvPr>
        <p:cNvGrpSpPr/>
        <p:nvPr/>
      </p:nvGrpSpPr>
      <p:grpSpPr>
        <a:xfrm>
          <a:off x="0" y="0"/>
          <a:ext cx="0" cy="0"/>
          <a:chOff x="0" y="0"/>
          <a:chExt cx="0" cy="0"/>
        </a:xfrm>
      </p:grpSpPr>
      <p:sp>
        <p:nvSpPr>
          <p:cNvPr id="3923" name="Google Shape;3923;p57">
            <a:extLst>
              <a:ext uri="{FF2B5EF4-FFF2-40B4-BE49-F238E27FC236}">
                <a16:creationId xmlns:a16="http://schemas.microsoft.com/office/drawing/2014/main" id="{B18BBD82-02CE-5953-0619-8257F93F3144}"/>
              </a:ext>
            </a:extLst>
          </p:cNvPr>
          <p:cNvSpPr txBox="1">
            <a:spLocks noGrp="1"/>
          </p:cNvSpPr>
          <p:nvPr>
            <p:ph type="title"/>
          </p:nvPr>
        </p:nvSpPr>
        <p:spPr>
          <a:xfrm>
            <a:off x="640456" y="2574438"/>
            <a:ext cx="7863087"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Tips làm việc với khách</a:t>
            </a:r>
            <a:endParaRPr dirty="0"/>
          </a:p>
        </p:txBody>
      </p:sp>
      <p:sp>
        <p:nvSpPr>
          <p:cNvPr id="3925" name="Google Shape;3925;p57">
            <a:extLst>
              <a:ext uri="{FF2B5EF4-FFF2-40B4-BE49-F238E27FC236}">
                <a16:creationId xmlns:a16="http://schemas.microsoft.com/office/drawing/2014/main" id="{80FE9F23-462E-B702-1A95-AF3450811DBD}"/>
              </a:ext>
            </a:extLst>
          </p:cNvPr>
          <p:cNvSpPr txBox="1">
            <a:spLocks noGrp="1"/>
          </p:cNvSpPr>
          <p:nvPr>
            <p:ph type="title" idx="2"/>
          </p:nvPr>
        </p:nvSpPr>
        <p:spPr>
          <a:xfrm>
            <a:off x="3132450" y="1484973"/>
            <a:ext cx="2879100" cy="920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t>05</a:t>
            </a:r>
            <a:endParaRPr dirty="0"/>
          </a:p>
        </p:txBody>
      </p:sp>
      <p:grpSp>
        <p:nvGrpSpPr>
          <p:cNvPr id="3926" name="Google Shape;3926;p57">
            <a:extLst>
              <a:ext uri="{FF2B5EF4-FFF2-40B4-BE49-F238E27FC236}">
                <a16:creationId xmlns:a16="http://schemas.microsoft.com/office/drawing/2014/main" id="{475B3400-0A98-C7C5-36CF-31A3967BDCA5}"/>
              </a:ext>
            </a:extLst>
          </p:cNvPr>
          <p:cNvGrpSpPr/>
          <p:nvPr/>
        </p:nvGrpSpPr>
        <p:grpSpPr>
          <a:xfrm rot="5400000" flipH="1">
            <a:off x="5489296" y="55862"/>
            <a:ext cx="1823016" cy="296643"/>
            <a:chOff x="7857346" y="3902355"/>
            <a:chExt cx="1823016" cy="296643"/>
          </a:xfrm>
        </p:grpSpPr>
        <p:sp>
          <p:nvSpPr>
            <p:cNvPr id="3927" name="Google Shape;3927;p57">
              <a:extLst>
                <a:ext uri="{FF2B5EF4-FFF2-40B4-BE49-F238E27FC236}">
                  <a16:creationId xmlns:a16="http://schemas.microsoft.com/office/drawing/2014/main" id="{87FA33F1-EBD8-B0B2-8DAC-D042F0088BD2}"/>
                </a:ext>
              </a:extLst>
            </p:cNvPr>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7">
              <a:extLst>
                <a:ext uri="{FF2B5EF4-FFF2-40B4-BE49-F238E27FC236}">
                  <a16:creationId xmlns:a16="http://schemas.microsoft.com/office/drawing/2014/main" id="{70E39C03-AC22-A223-8CFF-865FAB9A6A51}"/>
                </a:ext>
              </a:extLst>
            </p:cNvPr>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7">
              <a:extLst>
                <a:ext uri="{FF2B5EF4-FFF2-40B4-BE49-F238E27FC236}">
                  <a16:creationId xmlns:a16="http://schemas.microsoft.com/office/drawing/2014/main" id="{F701113B-4410-3E0D-AEC4-1304B4AED78F}"/>
                </a:ext>
              </a:extLst>
            </p:cNvPr>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7">
              <a:extLst>
                <a:ext uri="{FF2B5EF4-FFF2-40B4-BE49-F238E27FC236}">
                  <a16:creationId xmlns:a16="http://schemas.microsoft.com/office/drawing/2014/main" id="{E8D20BEB-C5F5-8DF9-4FDC-19EB6E31ED12}"/>
                </a:ext>
              </a:extLst>
            </p:cNvPr>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7">
              <a:extLst>
                <a:ext uri="{FF2B5EF4-FFF2-40B4-BE49-F238E27FC236}">
                  <a16:creationId xmlns:a16="http://schemas.microsoft.com/office/drawing/2014/main" id="{547FF6BD-DF7A-D7FD-93D5-CE9397B7C4AD}"/>
                </a:ext>
              </a:extLst>
            </p:cNvPr>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7">
              <a:extLst>
                <a:ext uri="{FF2B5EF4-FFF2-40B4-BE49-F238E27FC236}">
                  <a16:creationId xmlns:a16="http://schemas.microsoft.com/office/drawing/2014/main" id="{6C15E527-43D4-CECB-78B1-86F4F47F5424}"/>
                </a:ext>
              </a:extLst>
            </p:cNvPr>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57">
            <a:extLst>
              <a:ext uri="{FF2B5EF4-FFF2-40B4-BE49-F238E27FC236}">
                <a16:creationId xmlns:a16="http://schemas.microsoft.com/office/drawing/2014/main" id="{5443C4B6-2148-013A-573B-D70C26E8EF58}"/>
              </a:ext>
            </a:extLst>
          </p:cNvPr>
          <p:cNvGrpSpPr/>
          <p:nvPr/>
        </p:nvGrpSpPr>
        <p:grpSpPr>
          <a:xfrm>
            <a:off x="1827567" y="1274816"/>
            <a:ext cx="1105976" cy="133969"/>
            <a:chOff x="8183182" y="663852"/>
            <a:chExt cx="1475028" cy="178673"/>
          </a:xfrm>
        </p:grpSpPr>
        <p:grpSp>
          <p:nvGrpSpPr>
            <p:cNvPr id="3934" name="Google Shape;3934;p57">
              <a:extLst>
                <a:ext uri="{FF2B5EF4-FFF2-40B4-BE49-F238E27FC236}">
                  <a16:creationId xmlns:a16="http://schemas.microsoft.com/office/drawing/2014/main" id="{EC55052D-F647-288B-C7E3-9BBAE966DBA8}"/>
                </a:ext>
              </a:extLst>
            </p:cNvPr>
            <p:cNvGrpSpPr/>
            <p:nvPr/>
          </p:nvGrpSpPr>
          <p:grpSpPr>
            <a:xfrm>
              <a:off x="8183182" y="774425"/>
              <a:ext cx="1178025" cy="68100"/>
              <a:chOff x="2024450" y="204150"/>
              <a:chExt cx="1178025" cy="68100"/>
            </a:xfrm>
          </p:grpSpPr>
          <p:sp>
            <p:nvSpPr>
              <p:cNvPr id="3935" name="Google Shape;3935;p57">
                <a:extLst>
                  <a:ext uri="{FF2B5EF4-FFF2-40B4-BE49-F238E27FC236}">
                    <a16:creationId xmlns:a16="http://schemas.microsoft.com/office/drawing/2014/main" id="{E1A74A6E-71E9-4C30-C7FA-A33C634CCE4A}"/>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7">
                <a:extLst>
                  <a:ext uri="{FF2B5EF4-FFF2-40B4-BE49-F238E27FC236}">
                    <a16:creationId xmlns:a16="http://schemas.microsoft.com/office/drawing/2014/main" id="{1B64251E-4F7F-DD52-8608-88284A4294B5}"/>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7">
                <a:extLst>
                  <a:ext uri="{FF2B5EF4-FFF2-40B4-BE49-F238E27FC236}">
                    <a16:creationId xmlns:a16="http://schemas.microsoft.com/office/drawing/2014/main" id="{2834AE4B-DD20-B732-27A3-1D2ADAB90F6C}"/>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7">
                <a:extLst>
                  <a:ext uri="{FF2B5EF4-FFF2-40B4-BE49-F238E27FC236}">
                    <a16:creationId xmlns:a16="http://schemas.microsoft.com/office/drawing/2014/main" id="{B92C9958-0E32-8F4A-271C-3243302BE9E6}"/>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7">
                <a:extLst>
                  <a:ext uri="{FF2B5EF4-FFF2-40B4-BE49-F238E27FC236}">
                    <a16:creationId xmlns:a16="http://schemas.microsoft.com/office/drawing/2014/main" id="{CC3FB4E2-8584-EB18-2480-75B302240F3A}"/>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7">
                <a:extLst>
                  <a:ext uri="{FF2B5EF4-FFF2-40B4-BE49-F238E27FC236}">
                    <a16:creationId xmlns:a16="http://schemas.microsoft.com/office/drawing/2014/main" id="{699A28C5-ED3F-52F0-03FB-0FE0BD957307}"/>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7">
                <a:extLst>
                  <a:ext uri="{FF2B5EF4-FFF2-40B4-BE49-F238E27FC236}">
                    <a16:creationId xmlns:a16="http://schemas.microsoft.com/office/drawing/2014/main" id="{4236A81B-C81A-6A86-002E-EB21B7DCA2DF}"/>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7">
                <a:extLst>
                  <a:ext uri="{FF2B5EF4-FFF2-40B4-BE49-F238E27FC236}">
                    <a16:creationId xmlns:a16="http://schemas.microsoft.com/office/drawing/2014/main" id="{35FA2643-7A51-B96F-E2E0-C7CEA10CD70E}"/>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7">
                <a:extLst>
                  <a:ext uri="{FF2B5EF4-FFF2-40B4-BE49-F238E27FC236}">
                    <a16:creationId xmlns:a16="http://schemas.microsoft.com/office/drawing/2014/main" id="{56DF8C90-D771-4097-DC4B-8A0367FD0CC2}"/>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7">
                <a:extLst>
                  <a:ext uri="{FF2B5EF4-FFF2-40B4-BE49-F238E27FC236}">
                    <a16:creationId xmlns:a16="http://schemas.microsoft.com/office/drawing/2014/main" id="{9C831236-93BE-54E1-2237-3CAC681BBD14}"/>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5" name="Google Shape;3945;p57">
              <a:extLst>
                <a:ext uri="{FF2B5EF4-FFF2-40B4-BE49-F238E27FC236}">
                  <a16:creationId xmlns:a16="http://schemas.microsoft.com/office/drawing/2014/main" id="{1AA801DC-5403-9F12-03DA-9DFFA0A349D7}"/>
                </a:ext>
              </a:extLst>
            </p:cNvPr>
            <p:cNvGrpSpPr/>
            <p:nvPr/>
          </p:nvGrpSpPr>
          <p:grpSpPr>
            <a:xfrm>
              <a:off x="8480185" y="663852"/>
              <a:ext cx="1178025" cy="68100"/>
              <a:chOff x="2024450" y="204150"/>
              <a:chExt cx="1178025" cy="68100"/>
            </a:xfrm>
          </p:grpSpPr>
          <p:sp>
            <p:nvSpPr>
              <p:cNvPr id="3946" name="Google Shape;3946;p57">
                <a:extLst>
                  <a:ext uri="{FF2B5EF4-FFF2-40B4-BE49-F238E27FC236}">
                    <a16:creationId xmlns:a16="http://schemas.microsoft.com/office/drawing/2014/main" id="{E659D501-A802-026D-A82D-D44E4D4A959C}"/>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7">
                <a:extLst>
                  <a:ext uri="{FF2B5EF4-FFF2-40B4-BE49-F238E27FC236}">
                    <a16:creationId xmlns:a16="http://schemas.microsoft.com/office/drawing/2014/main" id="{F028729C-57CF-CC2B-D1AB-55388A6B3D3E}"/>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7">
                <a:extLst>
                  <a:ext uri="{FF2B5EF4-FFF2-40B4-BE49-F238E27FC236}">
                    <a16:creationId xmlns:a16="http://schemas.microsoft.com/office/drawing/2014/main" id="{A620133D-A423-557E-4198-3823F012BCCF}"/>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7">
                <a:extLst>
                  <a:ext uri="{FF2B5EF4-FFF2-40B4-BE49-F238E27FC236}">
                    <a16:creationId xmlns:a16="http://schemas.microsoft.com/office/drawing/2014/main" id="{A27CEFFC-2671-D8B7-0C7A-B9EE212FBED9}"/>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7">
                <a:extLst>
                  <a:ext uri="{FF2B5EF4-FFF2-40B4-BE49-F238E27FC236}">
                    <a16:creationId xmlns:a16="http://schemas.microsoft.com/office/drawing/2014/main" id="{D02E7019-0F7A-F667-76B3-E04F177C665C}"/>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7">
                <a:extLst>
                  <a:ext uri="{FF2B5EF4-FFF2-40B4-BE49-F238E27FC236}">
                    <a16:creationId xmlns:a16="http://schemas.microsoft.com/office/drawing/2014/main" id="{788AE20A-B996-554A-A936-1F43CD326AE7}"/>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7">
                <a:extLst>
                  <a:ext uri="{FF2B5EF4-FFF2-40B4-BE49-F238E27FC236}">
                    <a16:creationId xmlns:a16="http://schemas.microsoft.com/office/drawing/2014/main" id="{AB6F94AB-95EA-F3C7-0396-12A0DF72E437}"/>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a:extLst>
                  <a:ext uri="{FF2B5EF4-FFF2-40B4-BE49-F238E27FC236}">
                    <a16:creationId xmlns:a16="http://schemas.microsoft.com/office/drawing/2014/main" id="{B5E1AF26-BF91-3A91-5896-F6B25A0DAAA0}"/>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a:extLst>
                  <a:ext uri="{FF2B5EF4-FFF2-40B4-BE49-F238E27FC236}">
                    <a16:creationId xmlns:a16="http://schemas.microsoft.com/office/drawing/2014/main" id="{4BA05204-27E2-1B12-930A-17EA424BAED1}"/>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7">
                <a:extLst>
                  <a:ext uri="{FF2B5EF4-FFF2-40B4-BE49-F238E27FC236}">
                    <a16:creationId xmlns:a16="http://schemas.microsoft.com/office/drawing/2014/main" id="{1406B1A8-B5B7-460A-BACD-E72BD2B51960}"/>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6" name="Google Shape;3956;p57">
            <a:extLst>
              <a:ext uri="{FF2B5EF4-FFF2-40B4-BE49-F238E27FC236}">
                <a16:creationId xmlns:a16="http://schemas.microsoft.com/office/drawing/2014/main" id="{F587BF75-51C6-F4DF-7A32-3DDA6AD42F58}"/>
              </a:ext>
            </a:extLst>
          </p:cNvPr>
          <p:cNvGrpSpPr/>
          <p:nvPr/>
        </p:nvGrpSpPr>
        <p:grpSpPr>
          <a:xfrm rot="5400000">
            <a:off x="2554975" y="4127250"/>
            <a:ext cx="98902" cy="553090"/>
            <a:chOff x="4898850" y="4820550"/>
            <a:chExt cx="98902" cy="553090"/>
          </a:xfrm>
        </p:grpSpPr>
        <p:sp>
          <p:nvSpPr>
            <p:cNvPr id="3957" name="Google Shape;3957;p57">
              <a:extLst>
                <a:ext uri="{FF2B5EF4-FFF2-40B4-BE49-F238E27FC236}">
                  <a16:creationId xmlns:a16="http://schemas.microsoft.com/office/drawing/2014/main" id="{FE5F927A-27A9-B5AD-9642-EAC9260917F4}"/>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7">
              <a:extLst>
                <a:ext uri="{FF2B5EF4-FFF2-40B4-BE49-F238E27FC236}">
                  <a16:creationId xmlns:a16="http://schemas.microsoft.com/office/drawing/2014/main" id="{C79A500F-66F0-3ED4-5A11-9903BC294053}"/>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7">
              <a:extLst>
                <a:ext uri="{FF2B5EF4-FFF2-40B4-BE49-F238E27FC236}">
                  <a16:creationId xmlns:a16="http://schemas.microsoft.com/office/drawing/2014/main" id="{603AD175-41DA-E4D5-C251-020FE94171D5}"/>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7">
              <a:extLst>
                <a:ext uri="{FF2B5EF4-FFF2-40B4-BE49-F238E27FC236}">
                  <a16:creationId xmlns:a16="http://schemas.microsoft.com/office/drawing/2014/main" id="{EB68AA52-F509-E756-FA97-8E8E231C90C0}"/>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7">
              <a:extLst>
                <a:ext uri="{FF2B5EF4-FFF2-40B4-BE49-F238E27FC236}">
                  <a16:creationId xmlns:a16="http://schemas.microsoft.com/office/drawing/2014/main" id="{B216C7C7-4283-2ED3-D497-987225DCE5A5}"/>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2" name="Google Shape;3962;p57">
            <a:extLst>
              <a:ext uri="{FF2B5EF4-FFF2-40B4-BE49-F238E27FC236}">
                <a16:creationId xmlns:a16="http://schemas.microsoft.com/office/drawing/2014/main" id="{773CE298-CDDC-D4A2-93A0-683C2651B028}"/>
              </a:ext>
            </a:extLst>
          </p:cNvPr>
          <p:cNvGrpSpPr/>
          <p:nvPr/>
        </p:nvGrpSpPr>
        <p:grpSpPr>
          <a:xfrm rot="5400000">
            <a:off x="4027600" y="367000"/>
            <a:ext cx="98902" cy="553090"/>
            <a:chOff x="4898850" y="4820550"/>
            <a:chExt cx="98902" cy="553090"/>
          </a:xfrm>
        </p:grpSpPr>
        <p:sp>
          <p:nvSpPr>
            <p:cNvPr id="3963" name="Google Shape;3963;p57">
              <a:extLst>
                <a:ext uri="{FF2B5EF4-FFF2-40B4-BE49-F238E27FC236}">
                  <a16:creationId xmlns:a16="http://schemas.microsoft.com/office/drawing/2014/main" id="{C4AAAE3E-1FF7-1C25-2E80-E26F47D65BA6}"/>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7">
              <a:extLst>
                <a:ext uri="{FF2B5EF4-FFF2-40B4-BE49-F238E27FC236}">
                  <a16:creationId xmlns:a16="http://schemas.microsoft.com/office/drawing/2014/main" id="{64AEA931-7CB6-70C9-6A1E-51C96C6CAC2C}"/>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7">
              <a:extLst>
                <a:ext uri="{FF2B5EF4-FFF2-40B4-BE49-F238E27FC236}">
                  <a16:creationId xmlns:a16="http://schemas.microsoft.com/office/drawing/2014/main" id="{F1105CF2-2640-05AF-DD1E-ABAECB6C2F4D}"/>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7">
              <a:extLst>
                <a:ext uri="{FF2B5EF4-FFF2-40B4-BE49-F238E27FC236}">
                  <a16:creationId xmlns:a16="http://schemas.microsoft.com/office/drawing/2014/main" id="{1FD673C3-EC15-27AF-FDEF-8BC7DE154F55}"/>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7">
              <a:extLst>
                <a:ext uri="{FF2B5EF4-FFF2-40B4-BE49-F238E27FC236}">
                  <a16:creationId xmlns:a16="http://schemas.microsoft.com/office/drawing/2014/main" id="{7C2E26B5-C8BD-A237-6BFF-06B415BEEC02}"/>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2659057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1">
          <a:extLst>
            <a:ext uri="{FF2B5EF4-FFF2-40B4-BE49-F238E27FC236}">
              <a16:creationId xmlns:a16="http://schemas.microsoft.com/office/drawing/2014/main" id="{62E9045C-E67D-728D-B2E7-4897D1C553C4}"/>
            </a:ext>
          </a:extLst>
        </p:cNvPr>
        <p:cNvGrpSpPr/>
        <p:nvPr/>
      </p:nvGrpSpPr>
      <p:grpSpPr>
        <a:xfrm>
          <a:off x="0" y="0"/>
          <a:ext cx="0" cy="0"/>
          <a:chOff x="0" y="0"/>
          <a:chExt cx="0" cy="0"/>
        </a:xfrm>
      </p:grpSpPr>
      <p:grpSp>
        <p:nvGrpSpPr>
          <p:cNvPr id="3926" name="Google Shape;3926;p57">
            <a:extLst>
              <a:ext uri="{FF2B5EF4-FFF2-40B4-BE49-F238E27FC236}">
                <a16:creationId xmlns:a16="http://schemas.microsoft.com/office/drawing/2014/main" id="{70037DC5-572C-0687-0311-FE289DFDB99D}"/>
              </a:ext>
            </a:extLst>
          </p:cNvPr>
          <p:cNvGrpSpPr/>
          <p:nvPr/>
        </p:nvGrpSpPr>
        <p:grpSpPr>
          <a:xfrm rot="5400000" flipH="1">
            <a:off x="5489296" y="55862"/>
            <a:ext cx="1823016" cy="296643"/>
            <a:chOff x="7857346" y="3902355"/>
            <a:chExt cx="1823016" cy="296643"/>
          </a:xfrm>
        </p:grpSpPr>
        <p:sp>
          <p:nvSpPr>
            <p:cNvPr id="3927" name="Google Shape;3927;p57">
              <a:extLst>
                <a:ext uri="{FF2B5EF4-FFF2-40B4-BE49-F238E27FC236}">
                  <a16:creationId xmlns:a16="http://schemas.microsoft.com/office/drawing/2014/main" id="{6F5708E2-49AA-22C0-AA97-295C4D777D9C}"/>
                </a:ext>
              </a:extLst>
            </p:cNvPr>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7">
              <a:extLst>
                <a:ext uri="{FF2B5EF4-FFF2-40B4-BE49-F238E27FC236}">
                  <a16:creationId xmlns:a16="http://schemas.microsoft.com/office/drawing/2014/main" id="{B44B6FA3-84A5-F38E-580F-49D3B7F4F4F2}"/>
                </a:ext>
              </a:extLst>
            </p:cNvPr>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7">
              <a:extLst>
                <a:ext uri="{FF2B5EF4-FFF2-40B4-BE49-F238E27FC236}">
                  <a16:creationId xmlns:a16="http://schemas.microsoft.com/office/drawing/2014/main" id="{59B2CCD3-E689-187C-38B0-791E9056995E}"/>
                </a:ext>
              </a:extLst>
            </p:cNvPr>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7">
              <a:extLst>
                <a:ext uri="{FF2B5EF4-FFF2-40B4-BE49-F238E27FC236}">
                  <a16:creationId xmlns:a16="http://schemas.microsoft.com/office/drawing/2014/main" id="{6650814D-CAC2-8BF2-116E-D6FC631185EF}"/>
                </a:ext>
              </a:extLst>
            </p:cNvPr>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7">
              <a:extLst>
                <a:ext uri="{FF2B5EF4-FFF2-40B4-BE49-F238E27FC236}">
                  <a16:creationId xmlns:a16="http://schemas.microsoft.com/office/drawing/2014/main" id="{F0EEA51D-E9C8-D694-606B-E7CCCE0AC6A6}"/>
                </a:ext>
              </a:extLst>
            </p:cNvPr>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7">
              <a:extLst>
                <a:ext uri="{FF2B5EF4-FFF2-40B4-BE49-F238E27FC236}">
                  <a16:creationId xmlns:a16="http://schemas.microsoft.com/office/drawing/2014/main" id="{8F77711E-339F-8096-5751-36A44BF1FAC2}"/>
                </a:ext>
              </a:extLst>
            </p:cNvPr>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57">
            <a:extLst>
              <a:ext uri="{FF2B5EF4-FFF2-40B4-BE49-F238E27FC236}">
                <a16:creationId xmlns:a16="http://schemas.microsoft.com/office/drawing/2014/main" id="{BCF900EA-B444-067A-5BBA-4649DF98AF7F}"/>
              </a:ext>
            </a:extLst>
          </p:cNvPr>
          <p:cNvGrpSpPr/>
          <p:nvPr/>
        </p:nvGrpSpPr>
        <p:grpSpPr>
          <a:xfrm>
            <a:off x="1633488" y="1065445"/>
            <a:ext cx="1105976" cy="133969"/>
            <a:chOff x="8183182" y="663852"/>
            <a:chExt cx="1475028" cy="178673"/>
          </a:xfrm>
        </p:grpSpPr>
        <p:grpSp>
          <p:nvGrpSpPr>
            <p:cNvPr id="3934" name="Google Shape;3934;p57">
              <a:extLst>
                <a:ext uri="{FF2B5EF4-FFF2-40B4-BE49-F238E27FC236}">
                  <a16:creationId xmlns:a16="http://schemas.microsoft.com/office/drawing/2014/main" id="{65EE4F91-0DAE-77DA-9999-E1DA39D6FDD7}"/>
                </a:ext>
              </a:extLst>
            </p:cNvPr>
            <p:cNvGrpSpPr/>
            <p:nvPr/>
          </p:nvGrpSpPr>
          <p:grpSpPr>
            <a:xfrm>
              <a:off x="8183182" y="774425"/>
              <a:ext cx="1178025" cy="68100"/>
              <a:chOff x="2024450" y="204150"/>
              <a:chExt cx="1178025" cy="68100"/>
            </a:xfrm>
          </p:grpSpPr>
          <p:sp>
            <p:nvSpPr>
              <p:cNvPr id="3935" name="Google Shape;3935;p57">
                <a:extLst>
                  <a:ext uri="{FF2B5EF4-FFF2-40B4-BE49-F238E27FC236}">
                    <a16:creationId xmlns:a16="http://schemas.microsoft.com/office/drawing/2014/main" id="{FEDE124E-0767-930E-45BD-D94DD5ED00BB}"/>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7">
                <a:extLst>
                  <a:ext uri="{FF2B5EF4-FFF2-40B4-BE49-F238E27FC236}">
                    <a16:creationId xmlns:a16="http://schemas.microsoft.com/office/drawing/2014/main" id="{BE1BEFA6-311C-D173-0FD7-A9AE505D555B}"/>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7">
                <a:extLst>
                  <a:ext uri="{FF2B5EF4-FFF2-40B4-BE49-F238E27FC236}">
                    <a16:creationId xmlns:a16="http://schemas.microsoft.com/office/drawing/2014/main" id="{158FC3EC-015F-51C4-FBB0-205F211DCF86}"/>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7">
                <a:extLst>
                  <a:ext uri="{FF2B5EF4-FFF2-40B4-BE49-F238E27FC236}">
                    <a16:creationId xmlns:a16="http://schemas.microsoft.com/office/drawing/2014/main" id="{56AA9FFE-FA87-0C3A-51CC-1C14FCAF32F5}"/>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7">
                <a:extLst>
                  <a:ext uri="{FF2B5EF4-FFF2-40B4-BE49-F238E27FC236}">
                    <a16:creationId xmlns:a16="http://schemas.microsoft.com/office/drawing/2014/main" id="{80CB8CE2-EF1F-E697-3E39-DA68B3B286AB}"/>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7">
                <a:extLst>
                  <a:ext uri="{FF2B5EF4-FFF2-40B4-BE49-F238E27FC236}">
                    <a16:creationId xmlns:a16="http://schemas.microsoft.com/office/drawing/2014/main" id="{42973060-6E25-5931-1A07-56AE72A833A1}"/>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7">
                <a:extLst>
                  <a:ext uri="{FF2B5EF4-FFF2-40B4-BE49-F238E27FC236}">
                    <a16:creationId xmlns:a16="http://schemas.microsoft.com/office/drawing/2014/main" id="{35441CC6-3965-334E-EB98-61940CA77292}"/>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7">
                <a:extLst>
                  <a:ext uri="{FF2B5EF4-FFF2-40B4-BE49-F238E27FC236}">
                    <a16:creationId xmlns:a16="http://schemas.microsoft.com/office/drawing/2014/main" id="{5FA0F2E5-B97A-AD43-18DA-9036774F7AB2}"/>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7">
                <a:extLst>
                  <a:ext uri="{FF2B5EF4-FFF2-40B4-BE49-F238E27FC236}">
                    <a16:creationId xmlns:a16="http://schemas.microsoft.com/office/drawing/2014/main" id="{641C9F0A-C19E-BB04-736F-5950B33D7DE0}"/>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7">
                <a:extLst>
                  <a:ext uri="{FF2B5EF4-FFF2-40B4-BE49-F238E27FC236}">
                    <a16:creationId xmlns:a16="http://schemas.microsoft.com/office/drawing/2014/main" id="{3D314ED5-7C64-CA9D-A40A-D7321EE5EF5F}"/>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5" name="Google Shape;3945;p57">
              <a:extLst>
                <a:ext uri="{FF2B5EF4-FFF2-40B4-BE49-F238E27FC236}">
                  <a16:creationId xmlns:a16="http://schemas.microsoft.com/office/drawing/2014/main" id="{549D6BEB-09C4-7370-C303-336623354D53}"/>
                </a:ext>
              </a:extLst>
            </p:cNvPr>
            <p:cNvGrpSpPr/>
            <p:nvPr/>
          </p:nvGrpSpPr>
          <p:grpSpPr>
            <a:xfrm>
              <a:off x="8480185" y="663852"/>
              <a:ext cx="1178025" cy="68100"/>
              <a:chOff x="2024450" y="204150"/>
              <a:chExt cx="1178025" cy="68100"/>
            </a:xfrm>
          </p:grpSpPr>
          <p:sp>
            <p:nvSpPr>
              <p:cNvPr id="3946" name="Google Shape;3946;p57">
                <a:extLst>
                  <a:ext uri="{FF2B5EF4-FFF2-40B4-BE49-F238E27FC236}">
                    <a16:creationId xmlns:a16="http://schemas.microsoft.com/office/drawing/2014/main" id="{43ACD0E1-9520-249A-B286-D744C026C62B}"/>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7">
                <a:extLst>
                  <a:ext uri="{FF2B5EF4-FFF2-40B4-BE49-F238E27FC236}">
                    <a16:creationId xmlns:a16="http://schemas.microsoft.com/office/drawing/2014/main" id="{4F1F6B3F-8934-9D68-2F04-25D62CE39594}"/>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7">
                <a:extLst>
                  <a:ext uri="{FF2B5EF4-FFF2-40B4-BE49-F238E27FC236}">
                    <a16:creationId xmlns:a16="http://schemas.microsoft.com/office/drawing/2014/main" id="{E87F2825-6DC5-95FF-E4F6-71FE24151299}"/>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7">
                <a:extLst>
                  <a:ext uri="{FF2B5EF4-FFF2-40B4-BE49-F238E27FC236}">
                    <a16:creationId xmlns:a16="http://schemas.microsoft.com/office/drawing/2014/main" id="{31266D65-6ECB-1F7C-F6B1-666806AA7FB0}"/>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7">
                <a:extLst>
                  <a:ext uri="{FF2B5EF4-FFF2-40B4-BE49-F238E27FC236}">
                    <a16:creationId xmlns:a16="http://schemas.microsoft.com/office/drawing/2014/main" id="{804894AE-593B-7347-22E8-61AC94BB2411}"/>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7">
                <a:extLst>
                  <a:ext uri="{FF2B5EF4-FFF2-40B4-BE49-F238E27FC236}">
                    <a16:creationId xmlns:a16="http://schemas.microsoft.com/office/drawing/2014/main" id="{EB15DBA0-F495-5038-5F87-D9002CF833F3}"/>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7">
                <a:extLst>
                  <a:ext uri="{FF2B5EF4-FFF2-40B4-BE49-F238E27FC236}">
                    <a16:creationId xmlns:a16="http://schemas.microsoft.com/office/drawing/2014/main" id="{16164938-C103-1B1C-F83D-FEEF30E5A431}"/>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a:extLst>
                  <a:ext uri="{FF2B5EF4-FFF2-40B4-BE49-F238E27FC236}">
                    <a16:creationId xmlns:a16="http://schemas.microsoft.com/office/drawing/2014/main" id="{EE631C8E-DF8D-E6AF-D89D-809A7C81FB39}"/>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a:extLst>
                  <a:ext uri="{FF2B5EF4-FFF2-40B4-BE49-F238E27FC236}">
                    <a16:creationId xmlns:a16="http://schemas.microsoft.com/office/drawing/2014/main" id="{F0CC54AE-20A9-45E2-F1CB-71A41153E2A3}"/>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7">
                <a:extLst>
                  <a:ext uri="{FF2B5EF4-FFF2-40B4-BE49-F238E27FC236}">
                    <a16:creationId xmlns:a16="http://schemas.microsoft.com/office/drawing/2014/main" id="{638093AD-F685-0420-6444-6FFA42B60E8E}"/>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6" name="Google Shape;3956;p57">
            <a:extLst>
              <a:ext uri="{FF2B5EF4-FFF2-40B4-BE49-F238E27FC236}">
                <a16:creationId xmlns:a16="http://schemas.microsoft.com/office/drawing/2014/main" id="{EE7E863E-2C86-4AA6-8A18-86F2725A5C27}"/>
              </a:ext>
            </a:extLst>
          </p:cNvPr>
          <p:cNvGrpSpPr/>
          <p:nvPr/>
        </p:nvGrpSpPr>
        <p:grpSpPr>
          <a:xfrm rot="5400000">
            <a:off x="2360896" y="3917879"/>
            <a:ext cx="98902" cy="553090"/>
            <a:chOff x="4898850" y="4820550"/>
            <a:chExt cx="98902" cy="553090"/>
          </a:xfrm>
        </p:grpSpPr>
        <p:sp>
          <p:nvSpPr>
            <p:cNvPr id="3957" name="Google Shape;3957;p57">
              <a:extLst>
                <a:ext uri="{FF2B5EF4-FFF2-40B4-BE49-F238E27FC236}">
                  <a16:creationId xmlns:a16="http://schemas.microsoft.com/office/drawing/2014/main" id="{EA7586D9-A4D7-41AA-69EA-B5C555628C65}"/>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7">
              <a:extLst>
                <a:ext uri="{FF2B5EF4-FFF2-40B4-BE49-F238E27FC236}">
                  <a16:creationId xmlns:a16="http://schemas.microsoft.com/office/drawing/2014/main" id="{F1E83B36-0A56-F7D1-6389-F74E5FDE1E2E}"/>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7">
              <a:extLst>
                <a:ext uri="{FF2B5EF4-FFF2-40B4-BE49-F238E27FC236}">
                  <a16:creationId xmlns:a16="http://schemas.microsoft.com/office/drawing/2014/main" id="{A2A6106F-BB38-D587-3F98-A53038923E60}"/>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7">
              <a:extLst>
                <a:ext uri="{FF2B5EF4-FFF2-40B4-BE49-F238E27FC236}">
                  <a16:creationId xmlns:a16="http://schemas.microsoft.com/office/drawing/2014/main" id="{5C527EA5-9B3C-E968-B9FE-2796F7AD635D}"/>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7">
              <a:extLst>
                <a:ext uri="{FF2B5EF4-FFF2-40B4-BE49-F238E27FC236}">
                  <a16:creationId xmlns:a16="http://schemas.microsoft.com/office/drawing/2014/main" id="{BF54C206-1381-57B5-466D-81511B47FD03}"/>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2" name="Google Shape;3962;p57">
            <a:extLst>
              <a:ext uri="{FF2B5EF4-FFF2-40B4-BE49-F238E27FC236}">
                <a16:creationId xmlns:a16="http://schemas.microsoft.com/office/drawing/2014/main" id="{F3083865-3363-F8C1-D021-4D8DD4594BCA}"/>
              </a:ext>
            </a:extLst>
          </p:cNvPr>
          <p:cNvGrpSpPr/>
          <p:nvPr/>
        </p:nvGrpSpPr>
        <p:grpSpPr>
          <a:xfrm rot="5400000">
            <a:off x="4027600" y="367000"/>
            <a:ext cx="98902" cy="553090"/>
            <a:chOff x="4898850" y="4820550"/>
            <a:chExt cx="98902" cy="553090"/>
          </a:xfrm>
        </p:grpSpPr>
        <p:sp>
          <p:nvSpPr>
            <p:cNvPr id="3963" name="Google Shape;3963;p57">
              <a:extLst>
                <a:ext uri="{FF2B5EF4-FFF2-40B4-BE49-F238E27FC236}">
                  <a16:creationId xmlns:a16="http://schemas.microsoft.com/office/drawing/2014/main" id="{47234B80-34BC-6D3A-3C95-5F5A6D7C884F}"/>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7">
              <a:extLst>
                <a:ext uri="{FF2B5EF4-FFF2-40B4-BE49-F238E27FC236}">
                  <a16:creationId xmlns:a16="http://schemas.microsoft.com/office/drawing/2014/main" id="{813B7262-B360-3A45-183C-8C9B1E563A33}"/>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7">
              <a:extLst>
                <a:ext uri="{FF2B5EF4-FFF2-40B4-BE49-F238E27FC236}">
                  <a16:creationId xmlns:a16="http://schemas.microsoft.com/office/drawing/2014/main" id="{2C2AFCC7-507B-49E3-E21A-3F9F78EA0516}"/>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7">
              <a:extLst>
                <a:ext uri="{FF2B5EF4-FFF2-40B4-BE49-F238E27FC236}">
                  <a16:creationId xmlns:a16="http://schemas.microsoft.com/office/drawing/2014/main" id="{F0694507-B9E5-06C6-6511-1F08F99BFF01}"/>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7">
              <a:extLst>
                <a:ext uri="{FF2B5EF4-FFF2-40B4-BE49-F238E27FC236}">
                  <a16:creationId xmlns:a16="http://schemas.microsoft.com/office/drawing/2014/main" id="{00704772-8F93-2380-9D0F-7EBD996168FF}"/>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749;p54">
            <a:extLst>
              <a:ext uri="{FF2B5EF4-FFF2-40B4-BE49-F238E27FC236}">
                <a16:creationId xmlns:a16="http://schemas.microsoft.com/office/drawing/2014/main" id="{1070F2EF-14AA-1FA8-4420-482BDFCA26C1}"/>
              </a:ext>
            </a:extLst>
          </p:cNvPr>
          <p:cNvSpPr/>
          <p:nvPr/>
        </p:nvSpPr>
        <p:spPr>
          <a:xfrm>
            <a:off x="622231" y="1139623"/>
            <a:ext cx="3369952" cy="3406545"/>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55;p54">
            <a:extLst>
              <a:ext uri="{FF2B5EF4-FFF2-40B4-BE49-F238E27FC236}">
                <a16:creationId xmlns:a16="http://schemas.microsoft.com/office/drawing/2014/main" id="{CB99968C-FB14-AE8D-0955-C243934CA6A9}"/>
              </a:ext>
            </a:extLst>
          </p:cNvPr>
          <p:cNvSpPr txBox="1"/>
          <p:nvPr/>
        </p:nvSpPr>
        <p:spPr>
          <a:xfrm>
            <a:off x="673851" y="1208346"/>
            <a:ext cx="3369952" cy="6525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solidFill>
                  <a:schemeClr val="accent2"/>
                </a:solidFill>
                <a:latin typeface="Exo"/>
                <a:ea typeface="Exo"/>
                <a:cs typeface="Exo"/>
                <a:sym typeface="Exo"/>
              </a:rPr>
              <a:t>Về thời gian</a:t>
            </a:r>
            <a:endParaRPr sz="2800" b="1" dirty="0">
              <a:solidFill>
                <a:schemeClr val="accent2"/>
              </a:solidFill>
              <a:latin typeface="Exo"/>
              <a:ea typeface="Exo"/>
              <a:cs typeface="Exo"/>
              <a:sym typeface="Exo"/>
            </a:endParaRPr>
          </a:p>
        </p:txBody>
      </p:sp>
      <p:sp>
        <p:nvSpPr>
          <p:cNvPr id="8" name="Google Shape;3754;p54">
            <a:extLst>
              <a:ext uri="{FF2B5EF4-FFF2-40B4-BE49-F238E27FC236}">
                <a16:creationId xmlns:a16="http://schemas.microsoft.com/office/drawing/2014/main" id="{1EF06F64-1DB9-7017-23E0-60018A828FB4}"/>
              </a:ext>
            </a:extLst>
          </p:cNvPr>
          <p:cNvSpPr txBox="1"/>
          <p:nvPr/>
        </p:nvSpPr>
        <p:spPr>
          <a:xfrm>
            <a:off x="538798" y="1618754"/>
            <a:ext cx="3559456" cy="2258435"/>
          </a:xfrm>
          <a:prstGeom prst="rect">
            <a:avLst/>
          </a:prstGeom>
          <a:noFill/>
          <a:ln>
            <a:noFill/>
          </a:ln>
        </p:spPr>
        <p:txBody>
          <a:bodyPr spcFirstLastPara="1" wrap="square" lIns="91425" tIns="91425" rIns="91425" bIns="91425" anchor="ctr" anchorCtr="0">
            <a:noAutofit/>
          </a:bodyPr>
          <a:lstStyle/>
          <a:p>
            <a:pPr marL="139700" lvl="0" rtl="0">
              <a:spcBef>
                <a:spcPts val="1000"/>
              </a:spcBef>
              <a:spcAft>
                <a:spcPts val="0"/>
              </a:spcAft>
              <a:buClr>
                <a:schemeClr val="accent2"/>
              </a:buClr>
              <a:buSzPts val="1400"/>
            </a:pPr>
            <a:r>
              <a:rPr lang="vi-VN" sz="2000" dirty="0">
                <a:solidFill>
                  <a:schemeClr val="accent6"/>
                </a:solidFill>
              </a:rPr>
              <a:t>Chênh lệch múi giờ. Hàn Quốc hơn Việt Nam 2 tiếng.</a:t>
            </a:r>
            <a:endParaRPr lang="en-US" sz="2000" dirty="0">
              <a:solidFill>
                <a:schemeClr val="accent6"/>
              </a:solidFill>
              <a:latin typeface="PT Sans"/>
              <a:ea typeface="PT Sans"/>
              <a:cs typeface="PT Sans"/>
              <a:sym typeface="PT Sans"/>
            </a:endParaRPr>
          </a:p>
        </p:txBody>
      </p:sp>
      <p:grpSp>
        <p:nvGrpSpPr>
          <p:cNvPr id="9" name="Google Shape;3956;p57">
            <a:extLst>
              <a:ext uri="{FF2B5EF4-FFF2-40B4-BE49-F238E27FC236}">
                <a16:creationId xmlns:a16="http://schemas.microsoft.com/office/drawing/2014/main" id="{63E1D475-9F59-51F2-0E4E-590561842C95}"/>
              </a:ext>
            </a:extLst>
          </p:cNvPr>
          <p:cNvGrpSpPr/>
          <p:nvPr/>
        </p:nvGrpSpPr>
        <p:grpSpPr>
          <a:xfrm rot="5400000">
            <a:off x="6834289" y="3917879"/>
            <a:ext cx="98902" cy="553090"/>
            <a:chOff x="4898850" y="4820550"/>
            <a:chExt cx="98902" cy="553090"/>
          </a:xfrm>
        </p:grpSpPr>
        <p:sp>
          <p:nvSpPr>
            <p:cNvPr id="10" name="Google Shape;3957;p57">
              <a:extLst>
                <a:ext uri="{FF2B5EF4-FFF2-40B4-BE49-F238E27FC236}">
                  <a16:creationId xmlns:a16="http://schemas.microsoft.com/office/drawing/2014/main" id="{41EA6BA6-2714-F6F0-0D11-B96C3DDEFC78}"/>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58;p57">
              <a:extLst>
                <a:ext uri="{FF2B5EF4-FFF2-40B4-BE49-F238E27FC236}">
                  <a16:creationId xmlns:a16="http://schemas.microsoft.com/office/drawing/2014/main" id="{EC32CB18-C14C-C1DE-E7D2-D5D53D7916E5}"/>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59;p57">
              <a:extLst>
                <a:ext uri="{FF2B5EF4-FFF2-40B4-BE49-F238E27FC236}">
                  <a16:creationId xmlns:a16="http://schemas.microsoft.com/office/drawing/2014/main" id="{76B2C891-35D6-367F-EE14-69B1C523F18D}"/>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60;p57">
              <a:extLst>
                <a:ext uri="{FF2B5EF4-FFF2-40B4-BE49-F238E27FC236}">
                  <a16:creationId xmlns:a16="http://schemas.microsoft.com/office/drawing/2014/main" id="{20873E42-A5C9-A028-6DB3-265FE5F1D4AB}"/>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61;p57">
              <a:extLst>
                <a:ext uri="{FF2B5EF4-FFF2-40B4-BE49-F238E27FC236}">
                  <a16:creationId xmlns:a16="http://schemas.microsoft.com/office/drawing/2014/main" id="{4F8FEAB5-D765-9DD7-5B77-8FE467746804}"/>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3749;p54">
            <a:extLst>
              <a:ext uri="{FF2B5EF4-FFF2-40B4-BE49-F238E27FC236}">
                <a16:creationId xmlns:a16="http://schemas.microsoft.com/office/drawing/2014/main" id="{125B3341-3F89-4865-BF8D-1D5B1CAB7156}"/>
              </a:ext>
            </a:extLst>
          </p:cNvPr>
          <p:cNvSpPr/>
          <p:nvPr/>
        </p:nvSpPr>
        <p:spPr>
          <a:xfrm>
            <a:off x="5095624" y="1139623"/>
            <a:ext cx="3369952" cy="3406545"/>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55;p54">
            <a:extLst>
              <a:ext uri="{FF2B5EF4-FFF2-40B4-BE49-F238E27FC236}">
                <a16:creationId xmlns:a16="http://schemas.microsoft.com/office/drawing/2014/main" id="{8AA48F40-6906-1170-26CB-67ECF962A62F}"/>
              </a:ext>
            </a:extLst>
          </p:cNvPr>
          <p:cNvSpPr txBox="1"/>
          <p:nvPr/>
        </p:nvSpPr>
        <p:spPr>
          <a:xfrm>
            <a:off x="5147244" y="1208346"/>
            <a:ext cx="3369952" cy="6525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solidFill>
                  <a:schemeClr val="accent2"/>
                </a:solidFill>
                <a:latin typeface="Exo"/>
                <a:ea typeface="Exo"/>
                <a:cs typeface="Exo"/>
                <a:sym typeface="Exo"/>
              </a:rPr>
              <a:t>Về văn hóa</a:t>
            </a:r>
            <a:endParaRPr sz="2800" b="1" dirty="0">
              <a:solidFill>
                <a:schemeClr val="accent2"/>
              </a:solidFill>
              <a:latin typeface="Exo"/>
              <a:ea typeface="Exo"/>
              <a:cs typeface="Exo"/>
              <a:sym typeface="Exo"/>
            </a:endParaRPr>
          </a:p>
        </p:txBody>
      </p:sp>
      <p:sp>
        <p:nvSpPr>
          <p:cNvPr id="17" name="Google Shape;3754;p54">
            <a:extLst>
              <a:ext uri="{FF2B5EF4-FFF2-40B4-BE49-F238E27FC236}">
                <a16:creationId xmlns:a16="http://schemas.microsoft.com/office/drawing/2014/main" id="{D7F34F95-11DD-B6F3-469A-D786F331EC47}"/>
              </a:ext>
            </a:extLst>
          </p:cNvPr>
          <p:cNvSpPr txBox="1"/>
          <p:nvPr/>
        </p:nvSpPr>
        <p:spPr>
          <a:xfrm>
            <a:off x="4906120" y="1860846"/>
            <a:ext cx="3559456" cy="2258435"/>
          </a:xfrm>
          <a:prstGeom prst="rect">
            <a:avLst/>
          </a:prstGeom>
          <a:noFill/>
          <a:ln>
            <a:noFill/>
          </a:ln>
        </p:spPr>
        <p:txBody>
          <a:bodyPr spcFirstLastPara="1" wrap="square" lIns="91425" tIns="91425" rIns="91425" bIns="91425" anchor="ctr" anchorCtr="0">
            <a:noAutofit/>
          </a:bodyPr>
          <a:lstStyle/>
          <a:p>
            <a:pPr marL="342900" lvl="0" indent="-203200" rtl="0">
              <a:spcBef>
                <a:spcPts val="0"/>
              </a:spcBef>
              <a:spcAft>
                <a:spcPts val="0"/>
              </a:spcAft>
              <a:buClr>
                <a:schemeClr val="accent2"/>
              </a:buClr>
              <a:buSzPts val="1400"/>
              <a:buFont typeface="PT Sans"/>
              <a:buChar char="●"/>
            </a:pPr>
            <a:r>
              <a:rPr lang="vi-VN" sz="2000" dirty="0">
                <a:solidFill>
                  <a:schemeClr val="accent6"/>
                </a:solidFill>
                <a:latin typeface="PT Sans"/>
                <a:ea typeface="PT Sans"/>
                <a:cs typeface="PT Sans"/>
                <a:sym typeface="PT Sans"/>
              </a:rPr>
              <a:t>Người Hàn rất chú trọng danh xưng.</a:t>
            </a:r>
          </a:p>
          <a:p>
            <a:pPr marL="342900" lvl="0" indent="-203200" rtl="0">
              <a:spcBef>
                <a:spcPts val="0"/>
              </a:spcBef>
              <a:spcAft>
                <a:spcPts val="0"/>
              </a:spcAft>
              <a:buClr>
                <a:schemeClr val="accent2"/>
              </a:buClr>
              <a:buSzPts val="1400"/>
              <a:buFont typeface="PT Sans"/>
              <a:buChar char="●"/>
            </a:pPr>
            <a:endParaRPr lang="vi-VN" sz="2000" dirty="0">
              <a:solidFill>
                <a:schemeClr val="accent6"/>
              </a:solidFill>
              <a:latin typeface="PT Sans"/>
              <a:ea typeface="PT Sans"/>
              <a:cs typeface="PT Sans"/>
              <a:sym typeface="PT Sans"/>
            </a:endParaRPr>
          </a:p>
          <a:p>
            <a:pPr marL="342900" lvl="0" indent="-203200" rtl="0">
              <a:spcBef>
                <a:spcPts val="0"/>
              </a:spcBef>
              <a:spcAft>
                <a:spcPts val="0"/>
              </a:spcAft>
              <a:buClr>
                <a:schemeClr val="accent2"/>
              </a:buClr>
              <a:buSzPts val="1400"/>
              <a:buFont typeface="PT Sans"/>
              <a:buChar char="●"/>
            </a:pPr>
            <a:r>
              <a:rPr lang="vi-VN" sz="2000" dirty="0">
                <a:solidFill>
                  <a:schemeClr val="accent6"/>
                </a:solidFill>
                <a:latin typeface="PT Sans"/>
                <a:ea typeface="PT Sans"/>
                <a:cs typeface="PT Sans"/>
                <a:sym typeface="PT Sans"/>
              </a:rPr>
              <a:t>Giao tiếp gián tiếp, người Hàn thường tránh nói “Không” 1 cách rõ ràng.</a:t>
            </a:r>
            <a:endParaRPr lang="en-US" sz="2000" dirty="0">
              <a:solidFill>
                <a:schemeClr val="accent6"/>
              </a:solidFill>
              <a:latin typeface="PT Sans"/>
              <a:ea typeface="PT Sans"/>
              <a:cs typeface="PT Sans"/>
              <a:sym typeface="PT Sans"/>
            </a:endParaRPr>
          </a:p>
        </p:txBody>
      </p:sp>
    </p:spTree>
    <p:extLst>
      <p:ext uri="{BB962C8B-B14F-4D97-AF65-F5344CB8AC3E}">
        <p14:creationId xmlns:p14="http://schemas.microsoft.com/office/powerpoint/2010/main" val="138177752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21">
          <a:extLst>
            <a:ext uri="{FF2B5EF4-FFF2-40B4-BE49-F238E27FC236}">
              <a16:creationId xmlns:a16="http://schemas.microsoft.com/office/drawing/2014/main" id="{4A41D528-748A-8CBF-EE6C-2CE0E93D926F}"/>
            </a:ext>
          </a:extLst>
        </p:cNvPr>
        <p:cNvGrpSpPr/>
        <p:nvPr/>
      </p:nvGrpSpPr>
      <p:grpSpPr>
        <a:xfrm>
          <a:off x="0" y="0"/>
          <a:ext cx="0" cy="0"/>
          <a:chOff x="0" y="0"/>
          <a:chExt cx="0" cy="0"/>
        </a:xfrm>
      </p:grpSpPr>
      <p:grpSp>
        <p:nvGrpSpPr>
          <p:cNvPr id="3926" name="Google Shape;3926;p57">
            <a:extLst>
              <a:ext uri="{FF2B5EF4-FFF2-40B4-BE49-F238E27FC236}">
                <a16:creationId xmlns:a16="http://schemas.microsoft.com/office/drawing/2014/main" id="{D0D19965-CD56-4112-CC1E-E12C14D63A9A}"/>
              </a:ext>
            </a:extLst>
          </p:cNvPr>
          <p:cNvGrpSpPr/>
          <p:nvPr/>
        </p:nvGrpSpPr>
        <p:grpSpPr>
          <a:xfrm rot="5400000" flipH="1">
            <a:off x="5489296" y="55862"/>
            <a:ext cx="1823016" cy="296643"/>
            <a:chOff x="7857346" y="3902355"/>
            <a:chExt cx="1823016" cy="296643"/>
          </a:xfrm>
        </p:grpSpPr>
        <p:sp>
          <p:nvSpPr>
            <p:cNvPr id="3927" name="Google Shape;3927;p57">
              <a:extLst>
                <a:ext uri="{FF2B5EF4-FFF2-40B4-BE49-F238E27FC236}">
                  <a16:creationId xmlns:a16="http://schemas.microsoft.com/office/drawing/2014/main" id="{8E8724F8-12FF-CBDF-E350-B32F860DCC1B}"/>
                </a:ext>
              </a:extLst>
            </p:cNvPr>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7">
              <a:extLst>
                <a:ext uri="{FF2B5EF4-FFF2-40B4-BE49-F238E27FC236}">
                  <a16:creationId xmlns:a16="http://schemas.microsoft.com/office/drawing/2014/main" id="{DC9C8D9E-C4E1-6CFF-2565-3FEDC582E5DF}"/>
                </a:ext>
              </a:extLst>
            </p:cNvPr>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7">
              <a:extLst>
                <a:ext uri="{FF2B5EF4-FFF2-40B4-BE49-F238E27FC236}">
                  <a16:creationId xmlns:a16="http://schemas.microsoft.com/office/drawing/2014/main" id="{22B53EF2-944B-C346-00F9-05D7376061D6}"/>
                </a:ext>
              </a:extLst>
            </p:cNvPr>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7">
              <a:extLst>
                <a:ext uri="{FF2B5EF4-FFF2-40B4-BE49-F238E27FC236}">
                  <a16:creationId xmlns:a16="http://schemas.microsoft.com/office/drawing/2014/main" id="{97290B9D-2FCD-3A46-D96A-CDE25B5DDBF0}"/>
                </a:ext>
              </a:extLst>
            </p:cNvPr>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7">
              <a:extLst>
                <a:ext uri="{FF2B5EF4-FFF2-40B4-BE49-F238E27FC236}">
                  <a16:creationId xmlns:a16="http://schemas.microsoft.com/office/drawing/2014/main" id="{0AB6C175-894E-72F8-55EB-76F4A68D0A0E}"/>
                </a:ext>
              </a:extLst>
            </p:cNvPr>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7">
              <a:extLst>
                <a:ext uri="{FF2B5EF4-FFF2-40B4-BE49-F238E27FC236}">
                  <a16:creationId xmlns:a16="http://schemas.microsoft.com/office/drawing/2014/main" id="{4EEF895A-99DF-C002-585F-4698A55634B9}"/>
                </a:ext>
              </a:extLst>
            </p:cNvPr>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3" name="Google Shape;3933;p57">
            <a:extLst>
              <a:ext uri="{FF2B5EF4-FFF2-40B4-BE49-F238E27FC236}">
                <a16:creationId xmlns:a16="http://schemas.microsoft.com/office/drawing/2014/main" id="{12E4AE30-294D-F407-B0EB-4180D47AE0AD}"/>
              </a:ext>
            </a:extLst>
          </p:cNvPr>
          <p:cNvGrpSpPr/>
          <p:nvPr/>
        </p:nvGrpSpPr>
        <p:grpSpPr>
          <a:xfrm>
            <a:off x="1633488" y="1065445"/>
            <a:ext cx="1105976" cy="133969"/>
            <a:chOff x="8183182" y="663852"/>
            <a:chExt cx="1475028" cy="178673"/>
          </a:xfrm>
        </p:grpSpPr>
        <p:grpSp>
          <p:nvGrpSpPr>
            <p:cNvPr id="3934" name="Google Shape;3934;p57">
              <a:extLst>
                <a:ext uri="{FF2B5EF4-FFF2-40B4-BE49-F238E27FC236}">
                  <a16:creationId xmlns:a16="http://schemas.microsoft.com/office/drawing/2014/main" id="{E711A8A8-D15C-4C3E-B3D5-F06B923ACBDA}"/>
                </a:ext>
              </a:extLst>
            </p:cNvPr>
            <p:cNvGrpSpPr/>
            <p:nvPr/>
          </p:nvGrpSpPr>
          <p:grpSpPr>
            <a:xfrm>
              <a:off x="8183182" y="774425"/>
              <a:ext cx="1178025" cy="68100"/>
              <a:chOff x="2024450" y="204150"/>
              <a:chExt cx="1178025" cy="68100"/>
            </a:xfrm>
          </p:grpSpPr>
          <p:sp>
            <p:nvSpPr>
              <p:cNvPr id="3935" name="Google Shape;3935;p57">
                <a:extLst>
                  <a:ext uri="{FF2B5EF4-FFF2-40B4-BE49-F238E27FC236}">
                    <a16:creationId xmlns:a16="http://schemas.microsoft.com/office/drawing/2014/main" id="{63FE2A4F-46F5-F000-D5A7-6B04FB39CBA2}"/>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7">
                <a:extLst>
                  <a:ext uri="{FF2B5EF4-FFF2-40B4-BE49-F238E27FC236}">
                    <a16:creationId xmlns:a16="http://schemas.microsoft.com/office/drawing/2014/main" id="{CE19AA60-C4CB-4245-6078-90CD1CAE27BA}"/>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7">
                <a:extLst>
                  <a:ext uri="{FF2B5EF4-FFF2-40B4-BE49-F238E27FC236}">
                    <a16:creationId xmlns:a16="http://schemas.microsoft.com/office/drawing/2014/main" id="{0B0A04B8-AC3A-851F-BD19-5DF759A39C6A}"/>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7">
                <a:extLst>
                  <a:ext uri="{FF2B5EF4-FFF2-40B4-BE49-F238E27FC236}">
                    <a16:creationId xmlns:a16="http://schemas.microsoft.com/office/drawing/2014/main" id="{E17B4CD5-0A00-BA59-7D26-7D9EC76BB06E}"/>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7">
                <a:extLst>
                  <a:ext uri="{FF2B5EF4-FFF2-40B4-BE49-F238E27FC236}">
                    <a16:creationId xmlns:a16="http://schemas.microsoft.com/office/drawing/2014/main" id="{C31FA517-E723-3E66-C743-D13D2E05F5C8}"/>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7">
                <a:extLst>
                  <a:ext uri="{FF2B5EF4-FFF2-40B4-BE49-F238E27FC236}">
                    <a16:creationId xmlns:a16="http://schemas.microsoft.com/office/drawing/2014/main" id="{EA9A6F6C-C20A-92DC-EA70-C84D87B0D44A}"/>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7">
                <a:extLst>
                  <a:ext uri="{FF2B5EF4-FFF2-40B4-BE49-F238E27FC236}">
                    <a16:creationId xmlns:a16="http://schemas.microsoft.com/office/drawing/2014/main" id="{2E267206-86EB-92BB-8FA7-263C18AFED7E}"/>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7">
                <a:extLst>
                  <a:ext uri="{FF2B5EF4-FFF2-40B4-BE49-F238E27FC236}">
                    <a16:creationId xmlns:a16="http://schemas.microsoft.com/office/drawing/2014/main" id="{B341FE80-C4DA-414E-0B0D-6381F9371237}"/>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7">
                <a:extLst>
                  <a:ext uri="{FF2B5EF4-FFF2-40B4-BE49-F238E27FC236}">
                    <a16:creationId xmlns:a16="http://schemas.microsoft.com/office/drawing/2014/main" id="{F3016A40-0B11-383A-DADE-9E2F38CA7DB9}"/>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7">
                <a:extLst>
                  <a:ext uri="{FF2B5EF4-FFF2-40B4-BE49-F238E27FC236}">
                    <a16:creationId xmlns:a16="http://schemas.microsoft.com/office/drawing/2014/main" id="{34E31129-2AA6-F2BA-8F1F-CDD7340147D1}"/>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5" name="Google Shape;3945;p57">
              <a:extLst>
                <a:ext uri="{FF2B5EF4-FFF2-40B4-BE49-F238E27FC236}">
                  <a16:creationId xmlns:a16="http://schemas.microsoft.com/office/drawing/2014/main" id="{37E9F29E-E4F9-193F-1C59-DF061D63657B}"/>
                </a:ext>
              </a:extLst>
            </p:cNvPr>
            <p:cNvGrpSpPr/>
            <p:nvPr/>
          </p:nvGrpSpPr>
          <p:grpSpPr>
            <a:xfrm>
              <a:off x="8480185" y="663852"/>
              <a:ext cx="1178025" cy="68100"/>
              <a:chOff x="2024450" y="204150"/>
              <a:chExt cx="1178025" cy="68100"/>
            </a:xfrm>
          </p:grpSpPr>
          <p:sp>
            <p:nvSpPr>
              <p:cNvPr id="3946" name="Google Shape;3946;p57">
                <a:extLst>
                  <a:ext uri="{FF2B5EF4-FFF2-40B4-BE49-F238E27FC236}">
                    <a16:creationId xmlns:a16="http://schemas.microsoft.com/office/drawing/2014/main" id="{232BC832-DEC3-BE56-8E60-D2C8F3685E39}"/>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7">
                <a:extLst>
                  <a:ext uri="{FF2B5EF4-FFF2-40B4-BE49-F238E27FC236}">
                    <a16:creationId xmlns:a16="http://schemas.microsoft.com/office/drawing/2014/main" id="{C6DCA42B-D93C-6D9C-C0DD-C8051D7AEAF7}"/>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7">
                <a:extLst>
                  <a:ext uri="{FF2B5EF4-FFF2-40B4-BE49-F238E27FC236}">
                    <a16:creationId xmlns:a16="http://schemas.microsoft.com/office/drawing/2014/main" id="{460D7D00-385C-687A-F54B-6F52FD776418}"/>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7">
                <a:extLst>
                  <a:ext uri="{FF2B5EF4-FFF2-40B4-BE49-F238E27FC236}">
                    <a16:creationId xmlns:a16="http://schemas.microsoft.com/office/drawing/2014/main" id="{5A2C1E7B-3696-DF55-5D68-D355DAD3BC11}"/>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7">
                <a:extLst>
                  <a:ext uri="{FF2B5EF4-FFF2-40B4-BE49-F238E27FC236}">
                    <a16:creationId xmlns:a16="http://schemas.microsoft.com/office/drawing/2014/main" id="{EC37D222-2236-213A-B022-A9B4A5C42903}"/>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7">
                <a:extLst>
                  <a:ext uri="{FF2B5EF4-FFF2-40B4-BE49-F238E27FC236}">
                    <a16:creationId xmlns:a16="http://schemas.microsoft.com/office/drawing/2014/main" id="{338A92E9-705F-C63F-785E-B8A536543E4F}"/>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7">
                <a:extLst>
                  <a:ext uri="{FF2B5EF4-FFF2-40B4-BE49-F238E27FC236}">
                    <a16:creationId xmlns:a16="http://schemas.microsoft.com/office/drawing/2014/main" id="{7C5953C8-AA46-0839-466F-4B37DC91E079}"/>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7">
                <a:extLst>
                  <a:ext uri="{FF2B5EF4-FFF2-40B4-BE49-F238E27FC236}">
                    <a16:creationId xmlns:a16="http://schemas.microsoft.com/office/drawing/2014/main" id="{B271CB10-EA1E-957C-E9F3-637BCAA8164A}"/>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7">
                <a:extLst>
                  <a:ext uri="{FF2B5EF4-FFF2-40B4-BE49-F238E27FC236}">
                    <a16:creationId xmlns:a16="http://schemas.microsoft.com/office/drawing/2014/main" id="{60635237-55AC-8241-1582-071FDDF65204}"/>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7">
                <a:extLst>
                  <a:ext uri="{FF2B5EF4-FFF2-40B4-BE49-F238E27FC236}">
                    <a16:creationId xmlns:a16="http://schemas.microsoft.com/office/drawing/2014/main" id="{0EFF6279-DBF3-932D-804B-409F74BE5D5F}"/>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956" name="Google Shape;3956;p57">
            <a:extLst>
              <a:ext uri="{FF2B5EF4-FFF2-40B4-BE49-F238E27FC236}">
                <a16:creationId xmlns:a16="http://schemas.microsoft.com/office/drawing/2014/main" id="{F4D3BF2C-5F6C-9794-27F3-9FB93DC35784}"/>
              </a:ext>
            </a:extLst>
          </p:cNvPr>
          <p:cNvGrpSpPr/>
          <p:nvPr/>
        </p:nvGrpSpPr>
        <p:grpSpPr>
          <a:xfrm rot="5400000">
            <a:off x="2360896" y="3917879"/>
            <a:ext cx="98902" cy="553090"/>
            <a:chOff x="4898850" y="4820550"/>
            <a:chExt cx="98902" cy="553090"/>
          </a:xfrm>
        </p:grpSpPr>
        <p:sp>
          <p:nvSpPr>
            <p:cNvPr id="3957" name="Google Shape;3957;p57">
              <a:extLst>
                <a:ext uri="{FF2B5EF4-FFF2-40B4-BE49-F238E27FC236}">
                  <a16:creationId xmlns:a16="http://schemas.microsoft.com/office/drawing/2014/main" id="{4BA79308-2712-06F8-5023-E30E503F1828}"/>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7">
              <a:extLst>
                <a:ext uri="{FF2B5EF4-FFF2-40B4-BE49-F238E27FC236}">
                  <a16:creationId xmlns:a16="http://schemas.microsoft.com/office/drawing/2014/main" id="{F394B1B4-06C2-E121-B3EF-008B8C8EAFE4}"/>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7">
              <a:extLst>
                <a:ext uri="{FF2B5EF4-FFF2-40B4-BE49-F238E27FC236}">
                  <a16:creationId xmlns:a16="http://schemas.microsoft.com/office/drawing/2014/main" id="{AF11E830-B5CD-C18A-BC9C-0067246EC247}"/>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7">
              <a:extLst>
                <a:ext uri="{FF2B5EF4-FFF2-40B4-BE49-F238E27FC236}">
                  <a16:creationId xmlns:a16="http://schemas.microsoft.com/office/drawing/2014/main" id="{F2254E00-865C-15E5-24AC-40C9CF479BAD}"/>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7">
              <a:extLst>
                <a:ext uri="{FF2B5EF4-FFF2-40B4-BE49-F238E27FC236}">
                  <a16:creationId xmlns:a16="http://schemas.microsoft.com/office/drawing/2014/main" id="{CAF09402-439C-4397-0E54-ED007F295396}"/>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2" name="Google Shape;3962;p57">
            <a:extLst>
              <a:ext uri="{FF2B5EF4-FFF2-40B4-BE49-F238E27FC236}">
                <a16:creationId xmlns:a16="http://schemas.microsoft.com/office/drawing/2014/main" id="{0D45F99F-8714-CE23-D996-ED32E45503F2}"/>
              </a:ext>
            </a:extLst>
          </p:cNvPr>
          <p:cNvGrpSpPr/>
          <p:nvPr/>
        </p:nvGrpSpPr>
        <p:grpSpPr>
          <a:xfrm rot="5400000">
            <a:off x="4027600" y="367000"/>
            <a:ext cx="98902" cy="553090"/>
            <a:chOff x="4898850" y="4820550"/>
            <a:chExt cx="98902" cy="553090"/>
          </a:xfrm>
        </p:grpSpPr>
        <p:sp>
          <p:nvSpPr>
            <p:cNvPr id="3963" name="Google Shape;3963;p57">
              <a:extLst>
                <a:ext uri="{FF2B5EF4-FFF2-40B4-BE49-F238E27FC236}">
                  <a16:creationId xmlns:a16="http://schemas.microsoft.com/office/drawing/2014/main" id="{6B7B097A-26C2-89DD-900A-8AAC014C0DF6}"/>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7">
              <a:extLst>
                <a:ext uri="{FF2B5EF4-FFF2-40B4-BE49-F238E27FC236}">
                  <a16:creationId xmlns:a16="http://schemas.microsoft.com/office/drawing/2014/main" id="{5B91EFB3-F759-0BC5-B752-1A256D7226C2}"/>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57">
              <a:extLst>
                <a:ext uri="{FF2B5EF4-FFF2-40B4-BE49-F238E27FC236}">
                  <a16:creationId xmlns:a16="http://schemas.microsoft.com/office/drawing/2014/main" id="{222BD984-3918-3D4C-FA62-650310F9E1F3}"/>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57">
              <a:extLst>
                <a:ext uri="{FF2B5EF4-FFF2-40B4-BE49-F238E27FC236}">
                  <a16:creationId xmlns:a16="http://schemas.microsoft.com/office/drawing/2014/main" id="{EE8DF273-17FE-76FB-73BE-BC1CA094C571}"/>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57">
              <a:extLst>
                <a:ext uri="{FF2B5EF4-FFF2-40B4-BE49-F238E27FC236}">
                  <a16:creationId xmlns:a16="http://schemas.microsoft.com/office/drawing/2014/main" id="{A6A5E2A7-DEFB-797F-92F6-CAA8D3023341}"/>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3749;p54">
            <a:extLst>
              <a:ext uri="{FF2B5EF4-FFF2-40B4-BE49-F238E27FC236}">
                <a16:creationId xmlns:a16="http://schemas.microsoft.com/office/drawing/2014/main" id="{5017FCD5-0AB9-DBD9-8A7C-BF70EE5C023C}"/>
              </a:ext>
            </a:extLst>
          </p:cNvPr>
          <p:cNvSpPr/>
          <p:nvPr/>
        </p:nvSpPr>
        <p:spPr>
          <a:xfrm>
            <a:off x="622231" y="1139623"/>
            <a:ext cx="3369952" cy="3406545"/>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755;p54">
            <a:extLst>
              <a:ext uri="{FF2B5EF4-FFF2-40B4-BE49-F238E27FC236}">
                <a16:creationId xmlns:a16="http://schemas.microsoft.com/office/drawing/2014/main" id="{A9EB048C-7106-7E41-F669-AA0BBDBC99A6}"/>
              </a:ext>
            </a:extLst>
          </p:cNvPr>
          <p:cNvSpPr txBox="1"/>
          <p:nvPr/>
        </p:nvSpPr>
        <p:spPr>
          <a:xfrm>
            <a:off x="673851" y="1208346"/>
            <a:ext cx="3369952" cy="6525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solidFill>
                  <a:schemeClr val="accent2"/>
                </a:solidFill>
                <a:latin typeface="Exo"/>
                <a:ea typeface="Exo"/>
                <a:cs typeface="Exo"/>
                <a:sym typeface="Exo"/>
              </a:rPr>
              <a:t>Làm việc</a:t>
            </a:r>
            <a:endParaRPr sz="2800" b="1" dirty="0">
              <a:solidFill>
                <a:schemeClr val="accent2"/>
              </a:solidFill>
              <a:latin typeface="Exo"/>
              <a:ea typeface="Exo"/>
              <a:cs typeface="Exo"/>
              <a:sym typeface="Exo"/>
            </a:endParaRPr>
          </a:p>
        </p:txBody>
      </p:sp>
      <p:sp>
        <p:nvSpPr>
          <p:cNvPr id="8" name="Google Shape;3754;p54">
            <a:extLst>
              <a:ext uri="{FF2B5EF4-FFF2-40B4-BE49-F238E27FC236}">
                <a16:creationId xmlns:a16="http://schemas.microsoft.com/office/drawing/2014/main" id="{BC3D2920-2850-B6B5-DD03-C2B531ECF7DE}"/>
              </a:ext>
            </a:extLst>
          </p:cNvPr>
          <p:cNvSpPr txBox="1"/>
          <p:nvPr/>
        </p:nvSpPr>
        <p:spPr>
          <a:xfrm>
            <a:off x="564328" y="1635414"/>
            <a:ext cx="3559456" cy="2258435"/>
          </a:xfrm>
          <a:prstGeom prst="rect">
            <a:avLst/>
          </a:prstGeom>
          <a:noFill/>
          <a:ln>
            <a:noFill/>
          </a:ln>
        </p:spPr>
        <p:txBody>
          <a:bodyPr spcFirstLastPara="1" wrap="square" lIns="91425" tIns="91425" rIns="91425" bIns="91425" anchor="ctr" anchorCtr="0">
            <a:noAutofit/>
          </a:bodyPr>
          <a:lstStyle/>
          <a:p>
            <a:pPr marL="139700" lvl="0" rtl="0">
              <a:spcBef>
                <a:spcPts val="1000"/>
              </a:spcBef>
              <a:spcAft>
                <a:spcPts val="0"/>
              </a:spcAft>
              <a:buClr>
                <a:schemeClr val="accent2"/>
              </a:buClr>
              <a:buSzPts val="1400"/>
            </a:pPr>
            <a:r>
              <a:rPr lang="vi-VN" sz="2000" dirty="0">
                <a:solidFill>
                  <a:schemeClr val="accent6"/>
                </a:solidFill>
              </a:rPr>
              <a:t>Hỏi rõ yêu cầu. Trước khi thực hiện thì confirm trước. Khi làm xong thì có thể làm report.</a:t>
            </a:r>
            <a:br>
              <a:rPr lang="vi-VN" dirty="0">
                <a:solidFill>
                  <a:schemeClr val="accent6"/>
                </a:solidFill>
              </a:rPr>
            </a:br>
            <a:endParaRPr lang="en-US" dirty="0">
              <a:solidFill>
                <a:schemeClr val="accent6"/>
              </a:solidFill>
              <a:latin typeface="PT Sans"/>
              <a:ea typeface="PT Sans"/>
              <a:cs typeface="PT Sans"/>
              <a:sym typeface="PT Sans"/>
            </a:endParaRPr>
          </a:p>
        </p:txBody>
      </p:sp>
      <p:grpSp>
        <p:nvGrpSpPr>
          <p:cNvPr id="9" name="Google Shape;3956;p57">
            <a:extLst>
              <a:ext uri="{FF2B5EF4-FFF2-40B4-BE49-F238E27FC236}">
                <a16:creationId xmlns:a16="http://schemas.microsoft.com/office/drawing/2014/main" id="{3A5D7FE5-2228-3E5C-7912-F5112A2D8A98}"/>
              </a:ext>
            </a:extLst>
          </p:cNvPr>
          <p:cNvGrpSpPr/>
          <p:nvPr/>
        </p:nvGrpSpPr>
        <p:grpSpPr>
          <a:xfrm rot="5400000">
            <a:off x="6834289" y="3917879"/>
            <a:ext cx="98902" cy="553090"/>
            <a:chOff x="4898850" y="4820550"/>
            <a:chExt cx="98902" cy="553090"/>
          </a:xfrm>
        </p:grpSpPr>
        <p:sp>
          <p:nvSpPr>
            <p:cNvPr id="10" name="Google Shape;3957;p57">
              <a:extLst>
                <a:ext uri="{FF2B5EF4-FFF2-40B4-BE49-F238E27FC236}">
                  <a16:creationId xmlns:a16="http://schemas.microsoft.com/office/drawing/2014/main" id="{614F7D76-5358-1C44-E742-25C48952556B}"/>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58;p57">
              <a:extLst>
                <a:ext uri="{FF2B5EF4-FFF2-40B4-BE49-F238E27FC236}">
                  <a16:creationId xmlns:a16="http://schemas.microsoft.com/office/drawing/2014/main" id="{21D14F56-E742-7FD1-C53B-EB0BFEE9A7DE}"/>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59;p57">
              <a:extLst>
                <a:ext uri="{FF2B5EF4-FFF2-40B4-BE49-F238E27FC236}">
                  <a16:creationId xmlns:a16="http://schemas.microsoft.com/office/drawing/2014/main" id="{28BF3266-13AB-1A85-C630-4313C0F2E227}"/>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60;p57">
              <a:extLst>
                <a:ext uri="{FF2B5EF4-FFF2-40B4-BE49-F238E27FC236}">
                  <a16:creationId xmlns:a16="http://schemas.microsoft.com/office/drawing/2014/main" id="{8275FF6D-8FAD-4898-2842-A3E84D4FA785}"/>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61;p57">
              <a:extLst>
                <a:ext uri="{FF2B5EF4-FFF2-40B4-BE49-F238E27FC236}">
                  <a16:creationId xmlns:a16="http://schemas.microsoft.com/office/drawing/2014/main" id="{8BD57CB4-BC3A-1529-E88E-45F4D32DFD08}"/>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3749;p54">
            <a:extLst>
              <a:ext uri="{FF2B5EF4-FFF2-40B4-BE49-F238E27FC236}">
                <a16:creationId xmlns:a16="http://schemas.microsoft.com/office/drawing/2014/main" id="{FC4283A7-BADF-95B5-AD25-75F0AEEE8245}"/>
              </a:ext>
            </a:extLst>
          </p:cNvPr>
          <p:cNvSpPr/>
          <p:nvPr/>
        </p:nvSpPr>
        <p:spPr>
          <a:xfrm>
            <a:off x="5095624" y="1139623"/>
            <a:ext cx="3369952" cy="3406545"/>
          </a:xfrm>
          <a:prstGeom prst="roundRect">
            <a:avLst>
              <a:gd name="adj" fmla="val 18419"/>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55;p54">
            <a:extLst>
              <a:ext uri="{FF2B5EF4-FFF2-40B4-BE49-F238E27FC236}">
                <a16:creationId xmlns:a16="http://schemas.microsoft.com/office/drawing/2014/main" id="{3FD42AA2-113E-9937-2FD7-6A0D223CBBA4}"/>
              </a:ext>
            </a:extLst>
          </p:cNvPr>
          <p:cNvSpPr txBox="1"/>
          <p:nvPr/>
        </p:nvSpPr>
        <p:spPr>
          <a:xfrm>
            <a:off x="5147244" y="1208346"/>
            <a:ext cx="3369952" cy="652500"/>
          </a:xfrm>
          <a:prstGeom prst="rect">
            <a:avLst/>
          </a:prstGeom>
          <a:noFill/>
          <a:ln>
            <a:noFill/>
          </a:ln>
          <a:effectLst>
            <a:outerShdw blurRad="142875" algn="bl" rotWithShape="0">
              <a:srgbClr val="8FFFFF">
                <a:alpha val="4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vi-VN" sz="2800" b="1" dirty="0">
                <a:solidFill>
                  <a:schemeClr val="accent2"/>
                </a:solidFill>
                <a:latin typeface="Exo"/>
                <a:ea typeface="Exo"/>
                <a:cs typeface="Exo"/>
                <a:sym typeface="Exo"/>
              </a:rPr>
              <a:t>Công nghệ</a:t>
            </a:r>
            <a:endParaRPr sz="2800" b="1" dirty="0">
              <a:solidFill>
                <a:schemeClr val="accent2"/>
              </a:solidFill>
              <a:latin typeface="Exo"/>
              <a:ea typeface="Exo"/>
              <a:cs typeface="Exo"/>
              <a:sym typeface="Exo"/>
            </a:endParaRPr>
          </a:p>
        </p:txBody>
      </p:sp>
      <p:sp>
        <p:nvSpPr>
          <p:cNvPr id="17" name="Google Shape;3754;p54">
            <a:extLst>
              <a:ext uri="{FF2B5EF4-FFF2-40B4-BE49-F238E27FC236}">
                <a16:creationId xmlns:a16="http://schemas.microsoft.com/office/drawing/2014/main" id="{E51E510A-5F34-7F6B-A497-01C57B8E1B05}"/>
              </a:ext>
            </a:extLst>
          </p:cNvPr>
          <p:cNvSpPr txBox="1"/>
          <p:nvPr/>
        </p:nvSpPr>
        <p:spPr>
          <a:xfrm>
            <a:off x="5000872" y="1625135"/>
            <a:ext cx="3559456" cy="2258435"/>
          </a:xfrm>
          <a:prstGeom prst="rect">
            <a:avLst/>
          </a:prstGeom>
          <a:noFill/>
          <a:ln>
            <a:noFill/>
          </a:ln>
        </p:spPr>
        <p:txBody>
          <a:bodyPr spcFirstLastPara="1" wrap="square" lIns="91425" tIns="91425" rIns="91425" bIns="91425" anchor="ctr" anchorCtr="0">
            <a:noAutofit/>
          </a:bodyPr>
          <a:lstStyle/>
          <a:p>
            <a:pPr marL="139700" lvl="0" rtl="0">
              <a:spcBef>
                <a:spcPts val="0"/>
              </a:spcBef>
              <a:spcAft>
                <a:spcPts val="0"/>
              </a:spcAft>
              <a:buClr>
                <a:schemeClr val="accent2"/>
              </a:buClr>
              <a:buSzPts val="1400"/>
            </a:pPr>
            <a:r>
              <a:rPr lang="vi-VN" sz="2000" dirty="0">
                <a:solidFill>
                  <a:schemeClr val="accent6"/>
                </a:solidFill>
                <a:latin typeface="PT Sans"/>
                <a:ea typeface="PT Sans"/>
                <a:cs typeface="PT Sans"/>
                <a:sym typeface="PT Sans"/>
              </a:rPr>
              <a:t>Thường có những công nghệ</a:t>
            </a:r>
            <a:r>
              <a:rPr lang="en-US" sz="2000" dirty="0">
                <a:solidFill>
                  <a:schemeClr val="accent6"/>
                </a:solidFill>
                <a:latin typeface="PT Sans"/>
                <a:ea typeface="PT Sans"/>
                <a:cs typeface="PT Sans"/>
                <a:sym typeface="PT Sans"/>
              </a:rPr>
              <a:t>, tools </a:t>
            </a:r>
            <a:r>
              <a:rPr lang="vi-VN" sz="2000" dirty="0">
                <a:solidFill>
                  <a:schemeClr val="accent6"/>
                </a:solidFill>
                <a:latin typeface="PT Sans"/>
                <a:ea typeface="PT Sans"/>
                <a:cs typeface="PT Sans"/>
                <a:sym typeface="PT Sans"/>
              </a:rPr>
              <a:t>đặc trưng hoặc do công ty phát triển</a:t>
            </a:r>
          </a:p>
        </p:txBody>
      </p:sp>
    </p:spTree>
    <p:extLst>
      <p:ext uri="{BB962C8B-B14F-4D97-AF65-F5344CB8AC3E}">
        <p14:creationId xmlns:p14="http://schemas.microsoft.com/office/powerpoint/2010/main" val="972739660"/>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98"/>
        <p:cNvGrpSpPr/>
        <p:nvPr/>
      </p:nvGrpSpPr>
      <p:grpSpPr>
        <a:xfrm>
          <a:off x="0" y="0"/>
          <a:ext cx="0" cy="0"/>
          <a:chOff x="0" y="0"/>
          <a:chExt cx="0" cy="0"/>
        </a:xfrm>
      </p:grpSpPr>
      <p:sp>
        <p:nvSpPr>
          <p:cNvPr id="3699" name="Google Shape;3699;p53"/>
          <p:cNvSpPr txBox="1">
            <a:spLocks noGrp="1"/>
          </p:cNvSpPr>
          <p:nvPr>
            <p:ph type="title"/>
          </p:nvPr>
        </p:nvSpPr>
        <p:spPr>
          <a:xfrm>
            <a:off x="1182000" y="1309950"/>
            <a:ext cx="6780000" cy="252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dirty="0">
                <a:solidFill>
                  <a:schemeClr val="accent2"/>
                </a:solidFill>
              </a:rPr>
              <a:t>Thank you !</a:t>
            </a:r>
            <a:r>
              <a:rPr lang="en" dirty="0">
                <a:solidFill>
                  <a:schemeClr val="accent2"/>
                </a:solidFill>
              </a:rPr>
              <a:t> </a:t>
            </a:r>
            <a:endParaRPr dirty="0"/>
          </a:p>
        </p:txBody>
      </p:sp>
      <p:grpSp>
        <p:nvGrpSpPr>
          <p:cNvPr id="3700" name="Google Shape;3700;p53"/>
          <p:cNvGrpSpPr/>
          <p:nvPr/>
        </p:nvGrpSpPr>
        <p:grpSpPr>
          <a:xfrm rot="10800000">
            <a:off x="2054539" y="4031203"/>
            <a:ext cx="883262" cy="242091"/>
            <a:chOff x="2300350" y="2601250"/>
            <a:chExt cx="2275275" cy="623625"/>
          </a:xfrm>
        </p:grpSpPr>
        <p:sp>
          <p:nvSpPr>
            <p:cNvPr id="3701" name="Google Shape;3701;p53"/>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3"/>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3"/>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3"/>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3"/>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3"/>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7" name="Google Shape;3707;p53"/>
          <p:cNvGrpSpPr/>
          <p:nvPr/>
        </p:nvGrpSpPr>
        <p:grpSpPr>
          <a:xfrm>
            <a:off x="6010292" y="904716"/>
            <a:ext cx="1105976" cy="133969"/>
            <a:chOff x="8183182" y="663852"/>
            <a:chExt cx="1475028" cy="178673"/>
          </a:xfrm>
        </p:grpSpPr>
        <p:grpSp>
          <p:nvGrpSpPr>
            <p:cNvPr id="3708" name="Google Shape;3708;p53"/>
            <p:cNvGrpSpPr/>
            <p:nvPr/>
          </p:nvGrpSpPr>
          <p:grpSpPr>
            <a:xfrm>
              <a:off x="8183182" y="774425"/>
              <a:ext cx="1178025" cy="68100"/>
              <a:chOff x="2024450" y="204150"/>
              <a:chExt cx="1178025" cy="68100"/>
            </a:xfrm>
          </p:grpSpPr>
          <p:sp>
            <p:nvSpPr>
              <p:cNvPr id="3709" name="Google Shape;3709;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9" name="Google Shape;3719;p53"/>
            <p:cNvGrpSpPr/>
            <p:nvPr/>
          </p:nvGrpSpPr>
          <p:grpSpPr>
            <a:xfrm>
              <a:off x="8480185" y="663852"/>
              <a:ext cx="1178025" cy="68100"/>
              <a:chOff x="2024450" y="204150"/>
              <a:chExt cx="1178025" cy="68100"/>
            </a:xfrm>
          </p:grpSpPr>
          <p:sp>
            <p:nvSpPr>
              <p:cNvPr id="3720" name="Google Shape;3720;p53"/>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3"/>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3"/>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3"/>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3"/>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3"/>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3"/>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3"/>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3"/>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3"/>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30" name="Google Shape;3730;p53"/>
          <p:cNvGrpSpPr/>
          <p:nvPr/>
        </p:nvGrpSpPr>
        <p:grpSpPr>
          <a:xfrm>
            <a:off x="5447301" y="4459919"/>
            <a:ext cx="1252897" cy="51000"/>
            <a:chOff x="2915381" y="4104819"/>
            <a:chExt cx="1252897" cy="51000"/>
          </a:xfrm>
        </p:grpSpPr>
        <p:sp>
          <p:nvSpPr>
            <p:cNvPr id="3731" name="Google Shape;3731;p53"/>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3"/>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3"/>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3"/>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3"/>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3"/>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3"/>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3"/>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3"/>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3"/>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3"/>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3"/>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3"/>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3"/>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7"/>
        <p:cNvGrpSpPr/>
        <p:nvPr/>
      </p:nvGrpSpPr>
      <p:grpSpPr>
        <a:xfrm>
          <a:off x="0" y="0"/>
          <a:ext cx="0" cy="0"/>
          <a:chOff x="0" y="0"/>
          <a:chExt cx="0" cy="0"/>
        </a:xfrm>
      </p:grpSpPr>
      <p:sp>
        <p:nvSpPr>
          <p:cNvPr id="3159" name="Google Shape;3159;p44"/>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Căn chỉnh </a:t>
            </a:r>
            <a:r>
              <a:rPr lang="vi-VN" dirty="0">
                <a:solidFill>
                  <a:schemeClr val="accent2"/>
                </a:solidFill>
              </a:rPr>
              <a:t>Style</a:t>
            </a:r>
            <a:endParaRPr dirty="0">
              <a:solidFill>
                <a:schemeClr val="accent2"/>
              </a:solidFill>
            </a:endParaRPr>
          </a:p>
        </p:txBody>
      </p:sp>
      <p:sp>
        <p:nvSpPr>
          <p:cNvPr id="3161" name="Google Shape;3161;p44"/>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01</a:t>
            </a:r>
            <a:endParaRPr dirty="0"/>
          </a:p>
        </p:txBody>
      </p:sp>
      <p:grpSp>
        <p:nvGrpSpPr>
          <p:cNvPr id="3162" name="Google Shape;3162;p44"/>
          <p:cNvGrpSpPr/>
          <p:nvPr/>
        </p:nvGrpSpPr>
        <p:grpSpPr>
          <a:xfrm flipH="1">
            <a:off x="7672202" y="3605178"/>
            <a:ext cx="883262" cy="242091"/>
            <a:chOff x="2300350" y="2601250"/>
            <a:chExt cx="2275275" cy="623625"/>
          </a:xfrm>
        </p:grpSpPr>
        <p:sp>
          <p:nvSpPr>
            <p:cNvPr id="3163" name="Google Shape;3163;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p:cNvGrpSpPr/>
          <p:nvPr/>
        </p:nvGrpSpPr>
        <p:grpSpPr>
          <a:xfrm rot="5400000">
            <a:off x="2935200" y="4005125"/>
            <a:ext cx="98902" cy="553090"/>
            <a:chOff x="4898850" y="4820550"/>
            <a:chExt cx="98902" cy="553090"/>
          </a:xfrm>
        </p:grpSpPr>
        <p:sp>
          <p:nvSpPr>
            <p:cNvPr id="3170" name="Google Shape;3170;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p:cNvGrpSpPr/>
          <p:nvPr/>
        </p:nvGrpSpPr>
        <p:grpSpPr>
          <a:xfrm>
            <a:off x="5776817" y="1332566"/>
            <a:ext cx="1105976" cy="133969"/>
            <a:chOff x="8183182" y="663852"/>
            <a:chExt cx="1475028" cy="178673"/>
          </a:xfrm>
        </p:grpSpPr>
        <p:grpSp>
          <p:nvGrpSpPr>
            <p:cNvPr id="3176" name="Google Shape;3176;p44"/>
            <p:cNvGrpSpPr/>
            <p:nvPr/>
          </p:nvGrpSpPr>
          <p:grpSpPr>
            <a:xfrm>
              <a:off x="8183182" y="774425"/>
              <a:ext cx="1178025" cy="68100"/>
              <a:chOff x="2024450" y="204150"/>
              <a:chExt cx="1178025" cy="68100"/>
            </a:xfrm>
          </p:grpSpPr>
          <p:sp>
            <p:nvSpPr>
              <p:cNvPr id="3177" name="Google Shape;3177;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p:cNvGrpSpPr/>
            <p:nvPr/>
          </p:nvGrpSpPr>
          <p:grpSpPr>
            <a:xfrm>
              <a:off x="8480185" y="663852"/>
              <a:ext cx="1178025" cy="68100"/>
              <a:chOff x="2024450" y="204150"/>
              <a:chExt cx="1178025" cy="68100"/>
            </a:xfrm>
          </p:grpSpPr>
          <p:sp>
            <p:nvSpPr>
              <p:cNvPr id="3188" name="Google Shape;3188;p44"/>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p:cNvGrpSpPr/>
          <p:nvPr/>
        </p:nvGrpSpPr>
        <p:grpSpPr>
          <a:xfrm>
            <a:off x="5294901" y="4383719"/>
            <a:ext cx="1252897" cy="51000"/>
            <a:chOff x="2915381" y="4104819"/>
            <a:chExt cx="1252897" cy="51000"/>
          </a:xfrm>
        </p:grpSpPr>
        <p:sp>
          <p:nvSpPr>
            <p:cNvPr id="3199" name="Google Shape;3199;p44"/>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p:cNvGrpSpPr/>
          <p:nvPr/>
        </p:nvGrpSpPr>
        <p:grpSpPr>
          <a:xfrm>
            <a:off x="2621939" y="674428"/>
            <a:ext cx="883262" cy="242091"/>
            <a:chOff x="2300350" y="2601250"/>
            <a:chExt cx="2275275" cy="623625"/>
          </a:xfrm>
        </p:grpSpPr>
        <p:sp>
          <p:nvSpPr>
            <p:cNvPr id="3214" name="Google Shape;3214;p44"/>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p:cNvGrpSpPr/>
          <p:nvPr/>
        </p:nvGrpSpPr>
        <p:grpSpPr>
          <a:xfrm>
            <a:off x="7672192" y="1903729"/>
            <a:ext cx="1823016" cy="296643"/>
            <a:chOff x="7857346" y="3902355"/>
            <a:chExt cx="1823016" cy="296643"/>
          </a:xfrm>
        </p:grpSpPr>
        <p:sp>
          <p:nvSpPr>
            <p:cNvPr id="3221" name="Google Shape;3221;p44"/>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4"/>
          <p:cNvGrpSpPr/>
          <p:nvPr/>
        </p:nvGrpSpPr>
        <p:grpSpPr>
          <a:xfrm rot="5400000">
            <a:off x="3809575" y="1544225"/>
            <a:ext cx="98902" cy="553090"/>
            <a:chOff x="4898850" y="4820550"/>
            <a:chExt cx="98902" cy="553090"/>
          </a:xfrm>
        </p:grpSpPr>
        <p:sp>
          <p:nvSpPr>
            <p:cNvPr id="3228" name="Google Shape;3228;p44"/>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83"/>
        <p:cNvGrpSpPr/>
        <p:nvPr/>
      </p:nvGrpSpPr>
      <p:grpSpPr>
        <a:xfrm>
          <a:off x="0" y="0"/>
          <a:ext cx="0" cy="0"/>
          <a:chOff x="0" y="0"/>
          <a:chExt cx="0" cy="0"/>
        </a:xfrm>
      </p:grpSpPr>
      <p:grpSp>
        <p:nvGrpSpPr>
          <p:cNvPr id="3002" name="Google Shape;3002;p40"/>
          <p:cNvGrpSpPr/>
          <p:nvPr/>
        </p:nvGrpSpPr>
        <p:grpSpPr>
          <a:xfrm>
            <a:off x="7809182" y="1730029"/>
            <a:ext cx="2250993" cy="228146"/>
            <a:chOff x="7809182" y="1151604"/>
            <a:chExt cx="2250993" cy="228146"/>
          </a:xfrm>
        </p:grpSpPr>
        <p:sp>
          <p:nvSpPr>
            <p:cNvPr id="3003" name="Google Shape;3003;p40"/>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59;p44">
            <a:extLst>
              <a:ext uri="{FF2B5EF4-FFF2-40B4-BE49-F238E27FC236}">
                <a16:creationId xmlns:a16="http://schemas.microsoft.com/office/drawing/2014/main" id="{389C70A9-ECF2-29F5-6A26-F97F4BD23C7A}"/>
              </a:ext>
            </a:extLst>
          </p:cNvPr>
          <p:cNvSpPr txBox="1">
            <a:spLocks noGrp="1"/>
          </p:cNvSpPr>
          <p:nvPr>
            <p:ph type="title"/>
          </p:nvPr>
        </p:nvSpPr>
        <p:spPr>
          <a:xfrm>
            <a:off x="868031" y="816111"/>
            <a:ext cx="7407938" cy="12428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latin typeface="+mn-lt"/>
              </a:rPr>
              <a:t>Style là một cách để định nghĩa các thuộc tính giao diện cho các control, giúp tạo ra một giao diện người dùng đồng nhất và dễ bảo trì.</a:t>
            </a:r>
            <a:endParaRPr sz="2200" dirty="0">
              <a:solidFill>
                <a:schemeClr val="accent2"/>
              </a:solidFill>
              <a:latin typeface="+mn-lt"/>
            </a:endParaRPr>
          </a:p>
        </p:txBody>
      </p:sp>
      <p:sp>
        <p:nvSpPr>
          <p:cNvPr id="15" name="Google Shape;3159;p44">
            <a:extLst>
              <a:ext uri="{FF2B5EF4-FFF2-40B4-BE49-F238E27FC236}">
                <a16:creationId xmlns:a16="http://schemas.microsoft.com/office/drawing/2014/main" id="{B7DFDDB7-2EB9-5721-10D6-75641BDA2CAA}"/>
              </a:ext>
            </a:extLst>
          </p:cNvPr>
          <p:cNvSpPr txBox="1">
            <a:spLocks/>
          </p:cNvSpPr>
          <p:nvPr/>
        </p:nvSpPr>
        <p:spPr>
          <a:xfrm>
            <a:off x="868031" y="2464813"/>
            <a:ext cx="7922008" cy="12428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vi-VN" sz="2200" dirty="0">
                <a:solidFill>
                  <a:schemeClr val="bg1"/>
                </a:solidFill>
                <a:latin typeface="+mn-lt"/>
              </a:rPr>
              <a:t>Các cách style:</a:t>
            </a:r>
            <a:br>
              <a:rPr lang="vi-VN" sz="2200" dirty="0">
                <a:solidFill>
                  <a:schemeClr val="bg1"/>
                </a:solidFill>
                <a:latin typeface="+mn-lt"/>
              </a:rPr>
            </a:br>
            <a:r>
              <a:rPr lang="vi-VN" sz="2200" dirty="0">
                <a:solidFill>
                  <a:schemeClr val="bg1"/>
                </a:solidFill>
                <a:latin typeface="+mn-lt"/>
              </a:rPr>
              <a:t>   - C1: Style trực tiếp trong Control</a:t>
            </a:r>
          </a:p>
          <a:p>
            <a:r>
              <a:rPr lang="vi-VN" sz="2200" dirty="0">
                <a:solidFill>
                  <a:schemeClr val="bg1"/>
                </a:solidFill>
                <a:latin typeface="+mn-lt"/>
              </a:rPr>
              <a:t>   - C2: Định nghĩa style và sử dụng dưới dạng Resource</a:t>
            </a:r>
          </a:p>
        </p:txBody>
      </p:sp>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3">
          <a:extLst>
            <a:ext uri="{FF2B5EF4-FFF2-40B4-BE49-F238E27FC236}">
              <a16:creationId xmlns:a16="http://schemas.microsoft.com/office/drawing/2014/main" id="{A818519D-E873-EFE6-2F87-72B7FD81F84B}"/>
            </a:ext>
          </a:extLst>
        </p:cNvPr>
        <p:cNvGrpSpPr/>
        <p:nvPr/>
      </p:nvGrpSpPr>
      <p:grpSpPr>
        <a:xfrm>
          <a:off x="0" y="0"/>
          <a:ext cx="0" cy="0"/>
          <a:chOff x="0" y="0"/>
          <a:chExt cx="0" cy="0"/>
        </a:xfrm>
      </p:grpSpPr>
      <p:grpSp>
        <p:nvGrpSpPr>
          <p:cNvPr id="3002" name="Google Shape;3002;p40">
            <a:extLst>
              <a:ext uri="{FF2B5EF4-FFF2-40B4-BE49-F238E27FC236}">
                <a16:creationId xmlns:a16="http://schemas.microsoft.com/office/drawing/2014/main" id="{EA97574A-375C-F176-A911-D7C74026B89A}"/>
              </a:ext>
            </a:extLst>
          </p:cNvPr>
          <p:cNvGrpSpPr/>
          <p:nvPr/>
        </p:nvGrpSpPr>
        <p:grpSpPr>
          <a:xfrm>
            <a:off x="7809182" y="1730029"/>
            <a:ext cx="2250993" cy="228146"/>
            <a:chOff x="7809182" y="1151604"/>
            <a:chExt cx="2250993" cy="228146"/>
          </a:xfrm>
        </p:grpSpPr>
        <p:sp>
          <p:nvSpPr>
            <p:cNvPr id="3003" name="Google Shape;3003;p40">
              <a:extLst>
                <a:ext uri="{FF2B5EF4-FFF2-40B4-BE49-F238E27FC236}">
                  <a16:creationId xmlns:a16="http://schemas.microsoft.com/office/drawing/2014/main" id="{BC84B931-51B4-D63D-3A25-5C355AFEA3E4}"/>
                </a:ext>
              </a:extLst>
            </p:cNvPr>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a:extLst>
                <a:ext uri="{FF2B5EF4-FFF2-40B4-BE49-F238E27FC236}">
                  <a16:creationId xmlns:a16="http://schemas.microsoft.com/office/drawing/2014/main" id="{9A72A8F1-C489-915A-DFD7-D45E93BBA63B}"/>
                </a:ext>
              </a:extLst>
            </p:cNvPr>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a:extLst>
              <a:ext uri="{FF2B5EF4-FFF2-40B4-BE49-F238E27FC236}">
                <a16:creationId xmlns:a16="http://schemas.microsoft.com/office/drawing/2014/main" id="{5354031D-0556-088E-72A2-5906D38E9F07}"/>
              </a:ext>
            </a:extLst>
          </p:cNvPr>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59;p44">
            <a:extLst>
              <a:ext uri="{FF2B5EF4-FFF2-40B4-BE49-F238E27FC236}">
                <a16:creationId xmlns:a16="http://schemas.microsoft.com/office/drawing/2014/main" id="{9891AACD-3A78-A702-E2CF-EB81A1785317}"/>
              </a:ext>
            </a:extLst>
          </p:cNvPr>
          <p:cNvSpPr txBox="1">
            <a:spLocks noGrp="1"/>
          </p:cNvSpPr>
          <p:nvPr>
            <p:ph type="title"/>
          </p:nvPr>
        </p:nvSpPr>
        <p:spPr>
          <a:xfrm>
            <a:off x="868031" y="849622"/>
            <a:ext cx="7407938" cy="124287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latin typeface="+mn-lt"/>
              </a:rPr>
              <a:t>Sử dụng Triggers trong Styles để thay đổi thuộc tính của control khi một điều kiện nhất định xảy ra, như khi người dùng di chuột qua hoặc khi control được nhấn.</a:t>
            </a:r>
            <a:endParaRPr sz="2200" dirty="0">
              <a:solidFill>
                <a:schemeClr val="accent2"/>
              </a:solidFill>
              <a:latin typeface="+mn-lt"/>
            </a:endParaRPr>
          </a:p>
        </p:txBody>
      </p:sp>
      <p:sp>
        <p:nvSpPr>
          <p:cNvPr id="2" name="Google Shape;3159;p44">
            <a:extLst>
              <a:ext uri="{FF2B5EF4-FFF2-40B4-BE49-F238E27FC236}">
                <a16:creationId xmlns:a16="http://schemas.microsoft.com/office/drawing/2014/main" id="{D2257BF3-70DE-8126-817F-DEE9BE95C332}"/>
              </a:ext>
            </a:extLst>
          </p:cNvPr>
          <p:cNvSpPr txBox="1">
            <a:spLocks/>
          </p:cNvSpPr>
          <p:nvPr/>
        </p:nvSpPr>
        <p:spPr>
          <a:xfrm>
            <a:off x="868031" y="2406035"/>
            <a:ext cx="7407938" cy="18532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r>
              <a:rPr lang="vi-VN" sz="2200" dirty="0">
                <a:latin typeface="+mn-lt"/>
              </a:rPr>
              <a:t>Ngoài có thể định nghĩa Control Templates để tạo ra giao diện tùy chỉnh cho các control. Control Template cho phép bạn xác định cách mà một control được hiển thị.</a:t>
            </a:r>
            <a:endParaRPr lang="vi-VN" sz="2200" dirty="0">
              <a:solidFill>
                <a:schemeClr val="accent2"/>
              </a:solidFill>
              <a:latin typeface="+mn-lt"/>
            </a:endParaRPr>
          </a:p>
        </p:txBody>
      </p:sp>
    </p:spTree>
    <p:extLst>
      <p:ext uri="{BB962C8B-B14F-4D97-AF65-F5344CB8AC3E}">
        <p14:creationId xmlns:p14="http://schemas.microsoft.com/office/powerpoint/2010/main" val="402113206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48"/>
        <p:cNvGrpSpPr/>
        <p:nvPr/>
      </p:nvGrpSpPr>
      <p:grpSpPr>
        <a:xfrm>
          <a:off x="0" y="0"/>
          <a:ext cx="0" cy="0"/>
          <a:chOff x="0" y="0"/>
          <a:chExt cx="0" cy="0"/>
        </a:xfrm>
      </p:grpSpPr>
      <p:pic>
        <p:nvPicPr>
          <p:cNvPr id="8" name="Picture 7">
            <a:extLst>
              <a:ext uri="{FF2B5EF4-FFF2-40B4-BE49-F238E27FC236}">
                <a16:creationId xmlns:a16="http://schemas.microsoft.com/office/drawing/2014/main" id="{F5822B6F-B588-3721-88E6-D19020FE244C}"/>
              </a:ext>
            </a:extLst>
          </p:cNvPr>
          <p:cNvPicPr>
            <a:picLocks noChangeAspect="1"/>
          </p:cNvPicPr>
          <p:nvPr/>
        </p:nvPicPr>
        <p:blipFill>
          <a:blip r:embed="rId3"/>
          <a:stretch>
            <a:fillRect/>
          </a:stretch>
        </p:blipFill>
        <p:spPr>
          <a:xfrm>
            <a:off x="1240558" y="708923"/>
            <a:ext cx="6662883" cy="4212352"/>
          </a:xfrm>
          <a:prstGeom prst="rect">
            <a:avLst/>
          </a:prstGeom>
        </p:spPr>
      </p:pic>
      <p:sp>
        <p:nvSpPr>
          <p:cNvPr id="9" name="Google Shape;3159;p44">
            <a:extLst>
              <a:ext uri="{FF2B5EF4-FFF2-40B4-BE49-F238E27FC236}">
                <a16:creationId xmlns:a16="http://schemas.microsoft.com/office/drawing/2014/main" id="{E0389CCA-64B1-8898-B034-681468B4F07D}"/>
              </a:ext>
            </a:extLst>
          </p:cNvPr>
          <p:cNvSpPr txBox="1">
            <a:spLocks noGrp="1"/>
          </p:cNvSpPr>
          <p:nvPr>
            <p:ph type="title"/>
          </p:nvPr>
        </p:nvSpPr>
        <p:spPr>
          <a:xfrm>
            <a:off x="1240558" y="215851"/>
            <a:ext cx="3331442" cy="4741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solidFill>
                  <a:schemeClr val="accent2"/>
                </a:solidFill>
                <a:latin typeface="+mn-lt"/>
              </a:rPr>
              <a:t>Định nghĩa style</a:t>
            </a:r>
            <a:endParaRPr sz="2200" dirty="0">
              <a:solidFill>
                <a:schemeClr val="accent2"/>
              </a:solidFill>
              <a:latin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48">
          <a:extLst>
            <a:ext uri="{FF2B5EF4-FFF2-40B4-BE49-F238E27FC236}">
              <a16:creationId xmlns:a16="http://schemas.microsoft.com/office/drawing/2014/main" id="{B3E88919-1AF3-A5D8-BB0A-4A8FD23BC25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02CBB82-EE0C-378D-C100-1599D0D16B6D}"/>
              </a:ext>
            </a:extLst>
          </p:cNvPr>
          <p:cNvPicPr>
            <a:picLocks noChangeAspect="1"/>
          </p:cNvPicPr>
          <p:nvPr/>
        </p:nvPicPr>
        <p:blipFill>
          <a:blip r:embed="rId3"/>
          <a:stretch>
            <a:fillRect/>
          </a:stretch>
        </p:blipFill>
        <p:spPr>
          <a:xfrm>
            <a:off x="278280" y="1323789"/>
            <a:ext cx="8587437" cy="1383630"/>
          </a:xfrm>
          <a:prstGeom prst="rect">
            <a:avLst/>
          </a:prstGeom>
        </p:spPr>
      </p:pic>
      <p:pic>
        <p:nvPicPr>
          <p:cNvPr id="5" name="Picture 4">
            <a:extLst>
              <a:ext uri="{FF2B5EF4-FFF2-40B4-BE49-F238E27FC236}">
                <a16:creationId xmlns:a16="http://schemas.microsoft.com/office/drawing/2014/main" id="{557EEEDC-6209-A98C-EA9A-858779307EE0}"/>
              </a:ext>
            </a:extLst>
          </p:cNvPr>
          <p:cNvPicPr>
            <a:picLocks noChangeAspect="1"/>
          </p:cNvPicPr>
          <p:nvPr/>
        </p:nvPicPr>
        <p:blipFill>
          <a:blip r:embed="rId4"/>
          <a:stretch>
            <a:fillRect/>
          </a:stretch>
        </p:blipFill>
        <p:spPr>
          <a:xfrm>
            <a:off x="3082413" y="3108956"/>
            <a:ext cx="3139712" cy="1082134"/>
          </a:xfrm>
          <a:prstGeom prst="rect">
            <a:avLst/>
          </a:prstGeom>
        </p:spPr>
      </p:pic>
      <p:sp>
        <p:nvSpPr>
          <p:cNvPr id="6" name="Google Shape;3159;p44">
            <a:extLst>
              <a:ext uri="{FF2B5EF4-FFF2-40B4-BE49-F238E27FC236}">
                <a16:creationId xmlns:a16="http://schemas.microsoft.com/office/drawing/2014/main" id="{B4866DA8-1D34-8026-3456-DCC8E819CDB6}"/>
              </a:ext>
            </a:extLst>
          </p:cNvPr>
          <p:cNvSpPr txBox="1">
            <a:spLocks noGrp="1"/>
          </p:cNvSpPr>
          <p:nvPr>
            <p:ph type="title"/>
          </p:nvPr>
        </p:nvSpPr>
        <p:spPr>
          <a:xfrm>
            <a:off x="278280" y="790047"/>
            <a:ext cx="2701079" cy="47416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solidFill>
                  <a:schemeClr val="accent2"/>
                </a:solidFill>
                <a:latin typeface="+mn-lt"/>
              </a:rPr>
              <a:t>Áp dụng Style</a:t>
            </a:r>
            <a:endParaRPr sz="2200" dirty="0">
              <a:solidFill>
                <a:schemeClr val="accent2"/>
              </a:solidFill>
              <a:latin typeface="+mn-lt"/>
            </a:endParaRPr>
          </a:p>
        </p:txBody>
      </p:sp>
      <p:sp>
        <p:nvSpPr>
          <p:cNvPr id="7" name="Google Shape;3159;p44">
            <a:extLst>
              <a:ext uri="{FF2B5EF4-FFF2-40B4-BE49-F238E27FC236}">
                <a16:creationId xmlns:a16="http://schemas.microsoft.com/office/drawing/2014/main" id="{B140E5AF-B911-FDCE-109C-72BCFA6DBDA3}"/>
              </a:ext>
            </a:extLst>
          </p:cNvPr>
          <p:cNvSpPr txBox="1">
            <a:spLocks/>
          </p:cNvSpPr>
          <p:nvPr/>
        </p:nvSpPr>
        <p:spPr>
          <a:xfrm>
            <a:off x="1499938" y="3412940"/>
            <a:ext cx="1582475" cy="474167"/>
          </a:xfrm>
          <a:prstGeom prst="rect">
            <a:avLst/>
          </a:prstGeom>
          <a:noFill/>
          <a:ln>
            <a:noFill/>
          </a:ln>
          <a:effectLst>
            <a:outerShdw blurRad="85725" algn="bl" rotWithShape="0">
              <a:schemeClr val="accent2">
                <a:alpha val="40000"/>
              </a:schemeClr>
            </a:outerShdw>
          </a:effectLst>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200"/>
              <a:buFont typeface="Exo"/>
              <a:buNone/>
              <a:defRPr sz="3200" b="1" i="0" u="none" strike="noStrike" cap="none">
                <a:solidFill>
                  <a:schemeClr val="lt1"/>
                </a:solidFill>
                <a:latin typeface="Exo"/>
                <a:ea typeface="Exo"/>
                <a:cs typeface="Exo"/>
                <a:sym typeface="Exo"/>
              </a:defRPr>
            </a:lvl1pPr>
            <a:lvl2pPr marR="0" lvl="1"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2pPr>
            <a:lvl3pPr marR="0" lvl="2"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3pPr>
            <a:lvl4pPr marR="0" lvl="3"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4pPr>
            <a:lvl5pPr marR="0" lvl="4"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5pPr>
            <a:lvl6pPr marR="0" lvl="5"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6pPr>
            <a:lvl7pPr marR="0" lvl="6"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7pPr>
            <a:lvl8pPr marR="0" lvl="7"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8pPr>
            <a:lvl9pPr marR="0" lvl="8" algn="l" rtl="0">
              <a:lnSpc>
                <a:spcPct val="100000"/>
              </a:lnSpc>
              <a:spcBef>
                <a:spcPts val="0"/>
              </a:spcBef>
              <a:spcAft>
                <a:spcPts val="0"/>
              </a:spcAft>
              <a:buClr>
                <a:schemeClr val="lt1"/>
              </a:buClr>
              <a:buSzPts val="3200"/>
              <a:buFont typeface="Exo"/>
              <a:buNone/>
              <a:defRPr sz="3200" b="0" i="0" u="none" strike="noStrike" cap="none">
                <a:solidFill>
                  <a:schemeClr val="lt1"/>
                </a:solidFill>
                <a:latin typeface="Exo"/>
                <a:ea typeface="Exo"/>
                <a:cs typeface="Exo"/>
                <a:sym typeface="Exo"/>
              </a:defRPr>
            </a:lvl9pPr>
          </a:lstStyle>
          <a:p>
            <a:pPr algn="l"/>
            <a:r>
              <a:rPr lang="vi-VN" sz="2200" dirty="0">
                <a:solidFill>
                  <a:schemeClr val="accent2"/>
                </a:solidFill>
                <a:latin typeface="+mn-lt"/>
              </a:rPr>
              <a:t>Kết quả:</a:t>
            </a:r>
          </a:p>
        </p:txBody>
      </p:sp>
    </p:spTree>
    <p:extLst>
      <p:ext uri="{BB962C8B-B14F-4D97-AF65-F5344CB8AC3E}">
        <p14:creationId xmlns:p14="http://schemas.microsoft.com/office/powerpoint/2010/main" val="75866794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7">
          <a:extLst>
            <a:ext uri="{FF2B5EF4-FFF2-40B4-BE49-F238E27FC236}">
              <a16:creationId xmlns:a16="http://schemas.microsoft.com/office/drawing/2014/main" id="{DAFA3A83-F263-B7C2-9023-932B7568C2CC}"/>
            </a:ext>
          </a:extLst>
        </p:cNvPr>
        <p:cNvGrpSpPr/>
        <p:nvPr/>
      </p:nvGrpSpPr>
      <p:grpSpPr>
        <a:xfrm>
          <a:off x="0" y="0"/>
          <a:ext cx="0" cy="0"/>
          <a:chOff x="0" y="0"/>
          <a:chExt cx="0" cy="0"/>
        </a:xfrm>
      </p:grpSpPr>
      <p:sp>
        <p:nvSpPr>
          <p:cNvPr id="3159" name="Google Shape;3159;p44">
            <a:extLst>
              <a:ext uri="{FF2B5EF4-FFF2-40B4-BE49-F238E27FC236}">
                <a16:creationId xmlns:a16="http://schemas.microsoft.com/office/drawing/2014/main" id="{A3598788-C48C-C8BA-434B-AB3E35456294}"/>
              </a:ext>
            </a:extLst>
          </p:cNvPr>
          <p:cNvSpPr txBox="1">
            <a:spLocks noGrp="1"/>
          </p:cNvSpPr>
          <p:nvPr>
            <p:ph type="title"/>
          </p:nvPr>
        </p:nvSpPr>
        <p:spPr>
          <a:xfrm>
            <a:off x="864525" y="2405675"/>
            <a:ext cx="75663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Căn chỉnh </a:t>
            </a:r>
            <a:r>
              <a:rPr lang="vi-VN" dirty="0">
                <a:solidFill>
                  <a:schemeClr val="accent2"/>
                </a:solidFill>
              </a:rPr>
              <a:t>Layout</a:t>
            </a:r>
            <a:endParaRPr dirty="0">
              <a:solidFill>
                <a:schemeClr val="accent2"/>
              </a:solidFill>
            </a:endParaRPr>
          </a:p>
        </p:txBody>
      </p:sp>
      <p:sp>
        <p:nvSpPr>
          <p:cNvPr id="3161" name="Google Shape;3161;p44">
            <a:extLst>
              <a:ext uri="{FF2B5EF4-FFF2-40B4-BE49-F238E27FC236}">
                <a16:creationId xmlns:a16="http://schemas.microsoft.com/office/drawing/2014/main" id="{A5C02E80-ADD9-793C-A937-D3E58C87DEFE}"/>
              </a:ext>
            </a:extLst>
          </p:cNvPr>
          <p:cNvSpPr txBox="1">
            <a:spLocks noGrp="1"/>
          </p:cNvSpPr>
          <p:nvPr>
            <p:ph type="title" idx="2"/>
          </p:nvPr>
        </p:nvSpPr>
        <p:spPr>
          <a:xfrm>
            <a:off x="864525" y="1484975"/>
            <a:ext cx="2130300" cy="92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dirty="0"/>
              <a:t>02</a:t>
            </a:r>
            <a:endParaRPr dirty="0"/>
          </a:p>
        </p:txBody>
      </p:sp>
      <p:grpSp>
        <p:nvGrpSpPr>
          <p:cNvPr id="3162" name="Google Shape;3162;p44">
            <a:extLst>
              <a:ext uri="{FF2B5EF4-FFF2-40B4-BE49-F238E27FC236}">
                <a16:creationId xmlns:a16="http://schemas.microsoft.com/office/drawing/2014/main" id="{8A1DBCCC-50EB-7CCD-D2E9-0283736EA6DB}"/>
              </a:ext>
            </a:extLst>
          </p:cNvPr>
          <p:cNvGrpSpPr/>
          <p:nvPr/>
        </p:nvGrpSpPr>
        <p:grpSpPr>
          <a:xfrm flipH="1">
            <a:off x="7672202" y="3605178"/>
            <a:ext cx="883262" cy="242091"/>
            <a:chOff x="2300350" y="2601250"/>
            <a:chExt cx="2275275" cy="623625"/>
          </a:xfrm>
        </p:grpSpPr>
        <p:sp>
          <p:nvSpPr>
            <p:cNvPr id="3163" name="Google Shape;3163;p44">
              <a:extLst>
                <a:ext uri="{FF2B5EF4-FFF2-40B4-BE49-F238E27FC236}">
                  <a16:creationId xmlns:a16="http://schemas.microsoft.com/office/drawing/2014/main" id="{9502C181-1C6F-1F63-D778-CD56FF9BE2AC}"/>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4">
              <a:extLst>
                <a:ext uri="{FF2B5EF4-FFF2-40B4-BE49-F238E27FC236}">
                  <a16:creationId xmlns:a16="http://schemas.microsoft.com/office/drawing/2014/main" id="{D31BC144-9147-B674-A3E9-DECC3F046F77}"/>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44">
              <a:extLst>
                <a:ext uri="{FF2B5EF4-FFF2-40B4-BE49-F238E27FC236}">
                  <a16:creationId xmlns:a16="http://schemas.microsoft.com/office/drawing/2014/main" id="{A6109131-692E-51E6-5744-9E2192042538}"/>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4">
              <a:extLst>
                <a:ext uri="{FF2B5EF4-FFF2-40B4-BE49-F238E27FC236}">
                  <a16:creationId xmlns:a16="http://schemas.microsoft.com/office/drawing/2014/main" id="{C3D29543-A932-C6F1-25D8-C62DA8DF9561}"/>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44">
              <a:extLst>
                <a:ext uri="{FF2B5EF4-FFF2-40B4-BE49-F238E27FC236}">
                  <a16:creationId xmlns:a16="http://schemas.microsoft.com/office/drawing/2014/main" id="{6BA17A62-C73A-8EBF-EF9E-72787F4E2A24}"/>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44">
              <a:extLst>
                <a:ext uri="{FF2B5EF4-FFF2-40B4-BE49-F238E27FC236}">
                  <a16:creationId xmlns:a16="http://schemas.microsoft.com/office/drawing/2014/main" id="{9F4A1AAD-60A8-1199-60F7-E7C1C2933F19}"/>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9" name="Google Shape;3169;p44">
            <a:extLst>
              <a:ext uri="{FF2B5EF4-FFF2-40B4-BE49-F238E27FC236}">
                <a16:creationId xmlns:a16="http://schemas.microsoft.com/office/drawing/2014/main" id="{A87DD258-13A1-0015-A90E-BC9F6F156B72}"/>
              </a:ext>
            </a:extLst>
          </p:cNvPr>
          <p:cNvGrpSpPr/>
          <p:nvPr/>
        </p:nvGrpSpPr>
        <p:grpSpPr>
          <a:xfrm rot="5400000">
            <a:off x="2935200" y="4005125"/>
            <a:ext cx="98902" cy="553090"/>
            <a:chOff x="4898850" y="4820550"/>
            <a:chExt cx="98902" cy="553090"/>
          </a:xfrm>
        </p:grpSpPr>
        <p:sp>
          <p:nvSpPr>
            <p:cNvPr id="3170" name="Google Shape;3170;p44">
              <a:extLst>
                <a:ext uri="{FF2B5EF4-FFF2-40B4-BE49-F238E27FC236}">
                  <a16:creationId xmlns:a16="http://schemas.microsoft.com/office/drawing/2014/main" id="{613E45F4-6D95-FC67-BFC2-378CDDE17FEF}"/>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44">
              <a:extLst>
                <a:ext uri="{FF2B5EF4-FFF2-40B4-BE49-F238E27FC236}">
                  <a16:creationId xmlns:a16="http://schemas.microsoft.com/office/drawing/2014/main" id="{D955A300-EE42-A5B8-1BC5-4B48A360FC36}"/>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44">
              <a:extLst>
                <a:ext uri="{FF2B5EF4-FFF2-40B4-BE49-F238E27FC236}">
                  <a16:creationId xmlns:a16="http://schemas.microsoft.com/office/drawing/2014/main" id="{F2893B36-7573-2358-F09C-17575E1C7078}"/>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44">
              <a:extLst>
                <a:ext uri="{FF2B5EF4-FFF2-40B4-BE49-F238E27FC236}">
                  <a16:creationId xmlns:a16="http://schemas.microsoft.com/office/drawing/2014/main" id="{ABA8444B-62BF-48F2-91DF-0641DA8CE488}"/>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44">
              <a:extLst>
                <a:ext uri="{FF2B5EF4-FFF2-40B4-BE49-F238E27FC236}">
                  <a16:creationId xmlns:a16="http://schemas.microsoft.com/office/drawing/2014/main" id="{155B3FD0-1144-65FD-748B-32FF53822C02}"/>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5" name="Google Shape;3175;p44">
            <a:extLst>
              <a:ext uri="{FF2B5EF4-FFF2-40B4-BE49-F238E27FC236}">
                <a16:creationId xmlns:a16="http://schemas.microsoft.com/office/drawing/2014/main" id="{912B0530-DBD8-D742-83D0-95448CFF2C27}"/>
              </a:ext>
            </a:extLst>
          </p:cNvPr>
          <p:cNvGrpSpPr/>
          <p:nvPr/>
        </p:nvGrpSpPr>
        <p:grpSpPr>
          <a:xfrm>
            <a:off x="5776817" y="1332566"/>
            <a:ext cx="1105976" cy="133969"/>
            <a:chOff x="8183182" y="663852"/>
            <a:chExt cx="1475028" cy="178673"/>
          </a:xfrm>
        </p:grpSpPr>
        <p:grpSp>
          <p:nvGrpSpPr>
            <p:cNvPr id="3176" name="Google Shape;3176;p44">
              <a:extLst>
                <a:ext uri="{FF2B5EF4-FFF2-40B4-BE49-F238E27FC236}">
                  <a16:creationId xmlns:a16="http://schemas.microsoft.com/office/drawing/2014/main" id="{37CA4995-DE76-EB79-D003-038894D402DE}"/>
                </a:ext>
              </a:extLst>
            </p:cNvPr>
            <p:cNvGrpSpPr/>
            <p:nvPr/>
          </p:nvGrpSpPr>
          <p:grpSpPr>
            <a:xfrm>
              <a:off x="8183182" y="774425"/>
              <a:ext cx="1178025" cy="68100"/>
              <a:chOff x="2024450" y="204150"/>
              <a:chExt cx="1178025" cy="68100"/>
            </a:xfrm>
          </p:grpSpPr>
          <p:sp>
            <p:nvSpPr>
              <p:cNvPr id="3177" name="Google Shape;3177;p44">
                <a:extLst>
                  <a:ext uri="{FF2B5EF4-FFF2-40B4-BE49-F238E27FC236}">
                    <a16:creationId xmlns:a16="http://schemas.microsoft.com/office/drawing/2014/main" id="{A72D2F57-C306-D6CF-0170-A44AB49B1FD3}"/>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44">
                <a:extLst>
                  <a:ext uri="{FF2B5EF4-FFF2-40B4-BE49-F238E27FC236}">
                    <a16:creationId xmlns:a16="http://schemas.microsoft.com/office/drawing/2014/main" id="{25656ADF-422C-10E5-00FB-85FF39F7609E}"/>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44">
                <a:extLst>
                  <a:ext uri="{FF2B5EF4-FFF2-40B4-BE49-F238E27FC236}">
                    <a16:creationId xmlns:a16="http://schemas.microsoft.com/office/drawing/2014/main" id="{5B6D6440-3873-D091-7142-AEFA3CF48E5E}"/>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44">
                <a:extLst>
                  <a:ext uri="{FF2B5EF4-FFF2-40B4-BE49-F238E27FC236}">
                    <a16:creationId xmlns:a16="http://schemas.microsoft.com/office/drawing/2014/main" id="{1F25289F-6D56-78C6-278F-427D6CB6E9B1}"/>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44">
                <a:extLst>
                  <a:ext uri="{FF2B5EF4-FFF2-40B4-BE49-F238E27FC236}">
                    <a16:creationId xmlns:a16="http://schemas.microsoft.com/office/drawing/2014/main" id="{9B781EAC-147C-AA4B-7525-42B3C797B944}"/>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44">
                <a:extLst>
                  <a:ext uri="{FF2B5EF4-FFF2-40B4-BE49-F238E27FC236}">
                    <a16:creationId xmlns:a16="http://schemas.microsoft.com/office/drawing/2014/main" id="{7F540722-1B3B-5864-792C-EDE954EB3850}"/>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44">
                <a:extLst>
                  <a:ext uri="{FF2B5EF4-FFF2-40B4-BE49-F238E27FC236}">
                    <a16:creationId xmlns:a16="http://schemas.microsoft.com/office/drawing/2014/main" id="{FF440EFF-6D6F-7641-5966-8DB9277B7B8E}"/>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44">
                <a:extLst>
                  <a:ext uri="{FF2B5EF4-FFF2-40B4-BE49-F238E27FC236}">
                    <a16:creationId xmlns:a16="http://schemas.microsoft.com/office/drawing/2014/main" id="{B50D77E4-3D2E-B3CF-3877-1E98F53875BF}"/>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44">
                <a:extLst>
                  <a:ext uri="{FF2B5EF4-FFF2-40B4-BE49-F238E27FC236}">
                    <a16:creationId xmlns:a16="http://schemas.microsoft.com/office/drawing/2014/main" id="{A0879863-2FFC-7A0C-273D-35D4E798E3FC}"/>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44">
                <a:extLst>
                  <a:ext uri="{FF2B5EF4-FFF2-40B4-BE49-F238E27FC236}">
                    <a16:creationId xmlns:a16="http://schemas.microsoft.com/office/drawing/2014/main" id="{2E9624E8-B799-2D89-30EC-21499AA64343}"/>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7" name="Google Shape;3187;p44">
              <a:extLst>
                <a:ext uri="{FF2B5EF4-FFF2-40B4-BE49-F238E27FC236}">
                  <a16:creationId xmlns:a16="http://schemas.microsoft.com/office/drawing/2014/main" id="{AB12428B-5377-AE11-515E-687F5672FC34}"/>
                </a:ext>
              </a:extLst>
            </p:cNvPr>
            <p:cNvGrpSpPr/>
            <p:nvPr/>
          </p:nvGrpSpPr>
          <p:grpSpPr>
            <a:xfrm>
              <a:off x="8480185" y="663852"/>
              <a:ext cx="1178025" cy="68100"/>
              <a:chOff x="2024450" y="204150"/>
              <a:chExt cx="1178025" cy="68100"/>
            </a:xfrm>
          </p:grpSpPr>
          <p:sp>
            <p:nvSpPr>
              <p:cNvPr id="3188" name="Google Shape;3188;p44">
                <a:extLst>
                  <a:ext uri="{FF2B5EF4-FFF2-40B4-BE49-F238E27FC236}">
                    <a16:creationId xmlns:a16="http://schemas.microsoft.com/office/drawing/2014/main" id="{43124EF0-EF9F-79B1-5112-BD1E7704E52A}"/>
                  </a:ext>
                </a:extLst>
              </p:cNvPr>
              <p:cNvSpPr/>
              <p:nvPr/>
            </p:nvSpPr>
            <p:spPr>
              <a:xfrm>
                <a:off x="20244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44">
                <a:extLst>
                  <a:ext uri="{FF2B5EF4-FFF2-40B4-BE49-F238E27FC236}">
                    <a16:creationId xmlns:a16="http://schemas.microsoft.com/office/drawing/2014/main" id="{469F9E59-A350-B958-D488-434D2ECD7D33}"/>
                  </a:ext>
                </a:extLst>
              </p:cNvPr>
              <p:cNvSpPr/>
              <p:nvPr/>
            </p:nvSpPr>
            <p:spPr>
              <a:xfrm>
                <a:off x="21477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44">
                <a:extLst>
                  <a:ext uri="{FF2B5EF4-FFF2-40B4-BE49-F238E27FC236}">
                    <a16:creationId xmlns:a16="http://schemas.microsoft.com/office/drawing/2014/main" id="{A107E330-9929-7E88-49D7-A4CEE500C59E}"/>
                  </a:ext>
                </a:extLst>
              </p:cNvPr>
              <p:cNvSpPr/>
              <p:nvPr/>
            </p:nvSpPr>
            <p:spPr>
              <a:xfrm>
                <a:off x="22711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44">
                <a:extLst>
                  <a:ext uri="{FF2B5EF4-FFF2-40B4-BE49-F238E27FC236}">
                    <a16:creationId xmlns:a16="http://schemas.microsoft.com/office/drawing/2014/main" id="{EBF0A7FA-CB4A-3899-C0C9-95231AFD0D4E}"/>
                  </a:ext>
                </a:extLst>
              </p:cNvPr>
              <p:cNvSpPr/>
              <p:nvPr/>
            </p:nvSpPr>
            <p:spPr>
              <a:xfrm>
                <a:off x="23944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44">
                <a:extLst>
                  <a:ext uri="{FF2B5EF4-FFF2-40B4-BE49-F238E27FC236}">
                    <a16:creationId xmlns:a16="http://schemas.microsoft.com/office/drawing/2014/main" id="{93F6631A-B3D6-A10E-200D-6F79FB5B2633}"/>
                  </a:ext>
                </a:extLst>
              </p:cNvPr>
              <p:cNvSpPr/>
              <p:nvPr/>
            </p:nvSpPr>
            <p:spPr>
              <a:xfrm>
                <a:off x="25177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44">
                <a:extLst>
                  <a:ext uri="{FF2B5EF4-FFF2-40B4-BE49-F238E27FC236}">
                    <a16:creationId xmlns:a16="http://schemas.microsoft.com/office/drawing/2014/main" id="{47E7DC31-3DCD-916B-09EB-61D8AA5C628B}"/>
                  </a:ext>
                </a:extLst>
              </p:cNvPr>
              <p:cNvSpPr/>
              <p:nvPr/>
            </p:nvSpPr>
            <p:spPr>
              <a:xfrm>
                <a:off x="26410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44">
                <a:extLst>
                  <a:ext uri="{FF2B5EF4-FFF2-40B4-BE49-F238E27FC236}">
                    <a16:creationId xmlns:a16="http://schemas.microsoft.com/office/drawing/2014/main" id="{4C772FFB-5118-2B6C-9114-B3AA2512336E}"/>
                  </a:ext>
                </a:extLst>
              </p:cNvPr>
              <p:cNvSpPr/>
              <p:nvPr/>
            </p:nvSpPr>
            <p:spPr>
              <a:xfrm>
                <a:off x="276440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44">
                <a:extLst>
                  <a:ext uri="{FF2B5EF4-FFF2-40B4-BE49-F238E27FC236}">
                    <a16:creationId xmlns:a16="http://schemas.microsoft.com/office/drawing/2014/main" id="{4CD3EC40-3FD3-421B-3E7F-A4F097340C95}"/>
                  </a:ext>
                </a:extLst>
              </p:cNvPr>
              <p:cNvSpPr/>
              <p:nvPr/>
            </p:nvSpPr>
            <p:spPr>
              <a:xfrm>
                <a:off x="288772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44">
                <a:extLst>
                  <a:ext uri="{FF2B5EF4-FFF2-40B4-BE49-F238E27FC236}">
                    <a16:creationId xmlns:a16="http://schemas.microsoft.com/office/drawing/2014/main" id="{9AA1DD5C-DF57-31C6-9703-554E35267469}"/>
                  </a:ext>
                </a:extLst>
              </p:cNvPr>
              <p:cNvSpPr/>
              <p:nvPr/>
            </p:nvSpPr>
            <p:spPr>
              <a:xfrm>
                <a:off x="3011050"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44">
                <a:extLst>
                  <a:ext uri="{FF2B5EF4-FFF2-40B4-BE49-F238E27FC236}">
                    <a16:creationId xmlns:a16="http://schemas.microsoft.com/office/drawing/2014/main" id="{3E2FB626-4D74-7ADB-E2D2-7F30237D0E6B}"/>
                  </a:ext>
                </a:extLst>
              </p:cNvPr>
              <p:cNvSpPr/>
              <p:nvPr/>
            </p:nvSpPr>
            <p:spPr>
              <a:xfrm>
                <a:off x="3134375" y="204150"/>
                <a:ext cx="68100" cy="68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8" name="Google Shape;3198;p44">
            <a:extLst>
              <a:ext uri="{FF2B5EF4-FFF2-40B4-BE49-F238E27FC236}">
                <a16:creationId xmlns:a16="http://schemas.microsoft.com/office/drawing/2014/main" id="{76D1B783-7AF8-5F45-AAD4-5E2EB52910E7}"/>
              </a:ext>
            </a:extLst>
          </p:cNvPr>
          <p:cNvGrpSpPr/>
          <p:nvPr/>
        </p:nvGrpSpPr>
        <p:grpSpPr>
          <a:xfrm>
            <a:off x="5294901" y="4383719"/>
            <a:ext cx="1252897" cy="51000"/>
            <a:chOff x="2915381" y="4104819"/>
            <a:chExt cx="1252897" cy="51000"/>
          </a:xfrm>
        </p:grpSpPr>
        <p:sp>
          <p:nvSpPr>
            <p:cNvPr id="3199" name="Google Shape;3199;p44">
              <a:extLst>
                <a:ext uri="{FF2B5EF4-FFF2-40B4-BE49-F238E27FC236}">
                  <a16:creationId xmlns:a16="http://schemas.microsoft.com/office/drawing/2014/main" id="{831EE060-6539-7780-CB2C-1A5D75AFB590}"/>
                </a:ext>
              </a:extLst>
            </p:cNvPr>
            <p:cNvSpPr/>
            <p:nvPr/>
          </p:nvSpPr>
          <p:spPr>
            <a:xfrm>
              <a:off x="2915381"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44">
              <a:extLst>
                <a:ext uri="{FF2B5EF4-FFF2-40B4-BE49-F238E27FC236}">
                  <a16:creationId xmlns:a16="http://schemas.microsoft.com/office/drawing/2014/main" id="{F4F58EB9-464B-C056-2686-F4C003EF7D7E}"/>
                </a:ext>
              </a:extLst>
            </p:cNvPr>
            <p:cNvSpPr/>
            <p:nvPr/>
          </p:nvSpPr>
          <p:spPr>
            <a:xfrm>
              <a:off x="3007850"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44">
              <a:extLst>
                <a:ext uri="{FF2B5EF4-FFF2-40B4-BE49-F238E27FC236}">
                  <a16:creationId xmlns:a16="http://schemas.microsoft.com/office/drawing/2014/main" id="{69A3DCDE-3BB6-148C-15EE-58D38866281B}"/>
                </a:ext>
              </a:extLst>
            </p:cNvPr>
            <p:cNvSpPr/>
            <p:nvPr/>
          </p:nvSpPr>
          <p:spPr>
            <a:xfrm>
              <a:off x="3100319"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44">
              <a:extLst>
                <a:ext uri="{FF2B5EF4-FFF2-40B4-BE49-F238E27FC236}">
                  <a16:creationId xmlns:a16="http://schemas.microsoft.com/office/drawing/2014/main" id="{430E4783-A60F-8036-52F7-42CFBCC1B660}"/>
                </a:ext>
              </a:extLst>
            </p:cNvPr>
            <p:cNvSpPr/>
            <p:nvPr/>
          </p:nvSpPr>
          <p:spPr>
            <a:xfrm>
              <a:off x="3192788"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44">
              <a:extLst>
                <a:ext uri="{FF2B5EF4-FFF2-40B4-BE49-F238E27FC236}">
                  <a16:creationId xmlns:a16="http://schemas.microsoft.com/office/drawing/2014/main" id="{3602B4ED-2669-D34F-2A22-842C8C6707AA}"/>
                </a:ext>
              </a:extLst>
            </p:cNvPr>
            <p:cNvSpPr/>
            <p:nvPr/>
          </p:nvSpPr>
          <p:spPr>
            <a:xfrm>
              <a:off x="328525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44">
              <a:extLst>
                <a:ext uri="{FF2B5EF4-FFF2-40B4-BE49-F238E27FC236}">
                  <a16:creationId xmlns:a16="http://schemas.microsoft.com/office/drawing/2014/main" id="{1818E7D9-7322-AA93-E060-4942D1D0F28F}"/>
                </a:ext>
              </a:extLst>
            </p:cNvPr>
            <p:cNvSpPr/>
            <p:nvPr/>
          </p:nvSpPr>
          <p:spPr>
            <a:xfrm>
              <a:off x="3377726"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4">
              <a:extLst>
                <a:ext uri="{FF2B5EF4-FFF2-40B4-BE49-F238E27FC236}">
                  <a16:creationId xmlns:a16="http://schemas.microsoft.com/office/drawing/2014/main" id="{5531683A-CC9B-4824-6157-C03C8C6CDAC0}"/>
                </a:ext>
              </a:extLst>
            </p:cNvPr>
            <p:cNvSpPr/>
            <p:nvPr/>
          </p:nvSpPr>
          <p:spPr>
            <a:xfrm>
              <a:off x="3470195"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4">
              <a:extLst>
                <a:ext uri="{FF2B5EF4-FFF2-40B4-BE49-F238E27FC236}">
                  <a16:creationId xmlns:a16="http://schemas.microsoft.com/office/drawing/2014/main" id="{ACD3DAA1-791A-EAFD-B28D-25108AEFD6FA}"/>
                </a:ext>
              </a:extLst>
            </p:cNvPr>
            <p:cNvSpPr/>
            <p:nvPr/>
          </p:nvSpPr>
          <p:spPr>
            <a:xfrm>
              <a:off x="3562664"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44">
              <a:extLst>
                <a:ext uri="{FF2B5EF4-FFF2-40B4-BE49-F238E27FC236}">
                  <a16:creationId xmlns:a16="http://schemas.microsoft.com/office/drawing/2014/main" id="{CF37A85F-C7F7-18D2-42E1-69192AA3382F}"/>
                </a:ext>
              </a:extLst>
            </p:cNvPr>
            <p:cNvSpPr/>
            <p:nvPr/>
          </p:nvSpPr>
          <p:spPr>
            <a:xfrm>
              <a:off x="3655133"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44">
              <a:extLst>
                <a:ext uri="{FF2B5EF4-FFF2-40B4-BE49-F238E27FC236}">
                  <a16:creationId xmlns:a16="http://schemas.microsoft.com/office/drawing/2014/main" id="{36C4CB90-A337-CF40-A542-A61C4E0BA58A}"/>
                </a:ext>
              </a:extLst>
            </p:cNvPr>
            <p:cNvSpPr/>
            <p:nvPr/>
          </p:nvSpPr>
          <p:spPr>
            <a:xfrm>
              <a:off x="3747602"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4">
              <a:extLst>
                <a:ext uri="{FF2B5EF4-FFF2-40B4-BE49-F238E27FC236}">
                  <a16:creationId xmlns:a16="http://schemas.microsoft.com/office/drawing/2014/main" id="{777C14D5-E4BA-DA58-C81C-A402510BE688}"/>
                </a:ext>
              </a:extLst>
            </p:cNvPr>
            <p:cNvSpPr/>
            <p:nvPr/>
          </p:nvSpPr>
          <p:spPr>
            <a:xfrm>
              <a:off x="38400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4">
              <a:extLst>
                <a:ext uri="{FF2B5EF4-FFF2-40B4-BE49-F238E27FC236}">
                  <a16:creationId xmlns:a16="http://schemas.microsoft.com/office/drawing/2014/main" id="{B2562BE7-C18D-E726-4707-6AB7813BEC22}"/>
                </a:ext>
              </a:extLst>
            </p:cNvPr>
            <p:cNvSpPr/>
            <p:nvPr/>
          </p:nvSpPr>
          <p:spPr>
            <a:xfrm>
              <a:off x="39324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44">
              <a:extLst>
                <a:ext uri="{FF2B5EF4-FFF2-40B4-BE49-F238E27FC236}">
                  <a16:creationId xmlns:a16="http://schemas.microsoft.com/office/drawing/2014/main" id="{EF11D361-D4FE-B5AE-70E4-130714E886B0}"/>
                </a:ext>
              </a:extLst>
            </p:cNvPr>
            <p:cNvSpPr/>
            <p:nvPr/>
          </p:nvSpPr>
          <p:spPr>
            <a:xfrm>
              <a:off x="40248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4">
              <a:extLst>
                <a:ext uri="{FF2B5EF4-FFF2-40B4-BE49-F238E27FC236}">
                  <a16:creationId xmlns:a16="http://schemas.microsoft.com/office/drawing/2014/main" id="{32026792-0262-9331-F2DF-B0521EA4B5A6}"/>
                </a:ext>
              </a:extLst>
            </p:cNvPr>
            <p:cNvSpPr/>
            <p:nvPr/>
          </p:nvSpPr>
          <p:spPr>
            <a:xfrm>
              <a:off x="4117277" y="4104819"/>
              <a:ext cx="51000" cy="51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3" name="Google Shape;3213;p44">
            <a:extLst>
              <a:ext uri="{FF2B5EF4-FFF2-40B4-BE49-F238E27FC236}">
                <a16:creationId xmlns:a16="http://schemas.microsoft.com/office/drawing/2014/main" id="{06816B7C-D240-7DCA-FF63-98FD7904013A}"/>
              </a:ext>
            </a:extLst>
          </p:cNvPr>
          <p:cNvGrpSpPr/>
          <p:nvPr/>
        </p:nvGrpSpPr>
        <p:grpSpPr>
          <a:xfrm>
            <a:off x="2621939" y="674428"/>
            <a:ext cx="883262" cy="242091"/>
            <a:chOff x="2300350" y="2601250"/>
            <a:chExt cx="2275275" cy="623625"/>
          </a:xfrm>
        </p:grpSpPr>
        <p:sp>
          <p:nvSpPr>
            <p:cNvPr id="3214" name="Google Shape;3214;p44">
              <a:extLst>
                <a:ext uri="{FF2B5EF4-FFF2-40B4-BE49-F238E27FC236}">
                  <a16:creationId xmlns:a16="http://schemas.microsoft.com/office/drawing/2014/main" id="{04A4A09F-CA05-3648-944D-6F65BB1C6F29}"/>
                </a:ext>
              </a:extLst>
            </p:cNvPr>
            <p:cNvSpPr/>
            <p:nvPr/>
          </p:nvSpPr>
          <p:spPr>
            <a:xfrm>
              <a:off x="2300350" y="2601250"/>
              <a:ext cx="392100" cy="623625"/>
            </a:xfrm>
            <a:custGeom>
              <a:avLst/>
              <a:gdLst/>
              <a:ahLst/>
              <a:cxnLst/>
              <a:rect l="l" t="t" r="r" b="b"/>
              <a:pathLst>
                <a:path w="15684" h="24945" extrusionOk="0">
                  <a:moveTo>
                    <a:pt x="12720" y="0"/>
                  </a:moveTo>
                  <a:cubicBezTo>
                    <a:pt x="13337" y="0"/>
                    <a:pt x="14078" y="247"/>
                    <a:pt x="14572" y="741"/>
                  </a:cubicBezTo>
                  <a:cubicBezTo>
                    <a:pt x="15684" y="1852"/>
                    <a:pt x="15684" y="3581"/>
                    <a:pt x="14572" y="4569"/>
                  </a:cubicBezTo>
                  <a:lnTo>
                    <a:pt x="6792" y="12349"/>
                  </a:lnTo>
                  <a:lnTo>
                    <a:pt x="14572" y="20128"/>
                  </a:lnTo>
                  <a:cubicBezTo>
                    <a:pt x="15684" y="21240"/>
                    <a:pt x="15684" y="22845"/>
                    <a:pt x="14572" y="23957"/>
                  </a:cubicBezTo>
                  <a:cubicBezTo>
                    <a:pt x="13584" y="24944"/>
                    <a:pt x="11855" y="24944"/>
                    <a:pt x="10744" y="23957"/>
                  </a:cubicBezTo>
                  <a:lnTo>
                    <a:pt x="1112" y="14325"/>
                  </a:lnTo>
                  <a:cubicBezTo>
                    <a:pt x="1" y="13213"/>
                    <a:pt x="1" y="11484"/>
                    <a:pt x="1112" y="10496"/>
                  </a:cubicBezTo>
                  <a:lnTo>
                    <a:pt x="10744" y="741"/>
                  </a:lnTo>
                  <a:cubicBezTo>
                    <a:pt x="11361" y="247"/>
                    <a:pt x="11979" y="0"/>
                    <a:pt x="127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4">
              <a:extLst>
                <a:ext uri="{FF2B5EF4-FFF2-40B4-BE49-F238E27FC236}">
                  <a16:creationId xmlns:a16="http://schemas.microsoft.com/office/drawing/2014/main" id="{332258C3-C109-0536-D369-5F696F5BC3A3}"/>
                </a:ext>
              </a:extLst>
            </p:cNvPr>
            <p:cNvSpPr/>
            <p:nvPr/>
          </p:nvSpPr>
          <p:spPr>
            <a:xfrm>
              <a:off x="2680075" y="2601250"/>
              <a:ext cx="389025" cy="623625"/>
            </a:xfrm>
            <a:custGeom>
              <a:avLst/>
              <a:gdLst/>
              <a:ahLst/>
              <a:cxnLst/>
              <a:rect l="l" t="t" r="r" b="b"/>
              <a:pathLst>
                <a:path w="15561" h="24945" extrusionOk="0">
                  <a:moveTo>
                    <a:pt x="12596" y="0"/>
                  </a:moveTo>
                  <a:cubicBezTo>
                    <a:pt x="13337" y="0"/>
                    <a:pt x="13955" y="247"/>
                    <a:pt x="14449" y="741"/>
                  </a:cubicBezTo>
                  <a:cubicBezTo>
                    <a:pt x="15560" y="1852"/>
                    <a:pt x="15560" y="3581"/>
                    <a:pt x="14449" y="4569"/>
                  </a:cubicBezTo>
                  <a:lnTo>
                    <a:pt x="6669" y="12349"/>
                  </a:lnTo>
                  <a:lnTo>
                    <a:pt x="14449" y="20128"/>
                  </a:lnTo>
                  <a:cubicBezTo>
                    <a:pt x="15560" y="21240"/>
                    <a:pt x="15560" y="22845"/>
                    <a:pt x="14449" y="23957"/>
                  </a:cubicBezTo>
                  <a:cubicBezTo>
                    <a:pt x="13461" y="24944"/>
                    <a:pt x="11732" y="24944"/>
                    <a:pt x="10621" y="23957"/>
                  </a:cubicBezTo>
                  <a:lnTo>
                    <a:pt x="988" y="14325"/>
                  </a:lnTo>
                  <a:cubicBezTo>
                    <a:pt x="1" y="13213"/>
                    <a:pt x="1" y="11484"/>
                    <a:pt x="988" y="10496"/>
                  </a:cubicBezTo>
                  <a:lnTo>
                    <a:pt x="10621" y="741"/>
                  </a:lnTo>
                  <a:cubicBezTo>
                    <a:pt x="11238"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4">
              <a:extLst>
                <a:ext uri="{FF2B5EF4-FFF2-40B4-BE49-F238E27FC236}">
                  <a16:creationId xmlns:a16="http://schemas.microsoft.com/office/drawing/2014/main" id="{8562B6F9-6753-ECB4-B2B1-C7DEB7862C9B}"/>
                </a:ext>
              </a:extLst>
            </p:cNvPr>
            <p:cNvSpPr/>
            <p:nvPr/>
          </p:nvSpPr>
          <p:spPr>
            <a:xfrm>
              <a:off x="3056725" y="2601250"/>
              <a:ext cx="389000" cy="623625"/>
            </a:xfrm>
            <a:custGeom>
              <a:avLst/>
              <a:gdLst/>
              <a:ahLst/>
              <a:cxnLst/>
              <a:rect l="l" t="t" r="r" b="b"/>
              <a:pathLst>
                <a:path w="15560" h="24945" extrusionOk="0">
                  <a:moveTo>
                    <a:pt x="12596" y="0"/>
                  </a:moveTo>
                  <a:cubicBezTo>
                    <a:pt x="13337" y="0"/>
                    <a:pt x="13954" y="247"/>
                    <a:pt x="14448" y="741"/>
                  </a:cubicBezTo>
                  <a:cubicBezTo>
                    <a:pt x="15559" y="1852"/>
                    <a:pt x="15559" y="3581"/>
                    <a:pt x="14448" y="4569"/>
                  </a:cubicBezTo>
                  <a:lnTo>
                    <a:pt x="6792" y="12349"/>
                  </a:lnTo>
                  <a:lnTo>
                    <a:pt x="14448" y="20128"/>
                  </a:lnTo>
                  <a:cubicBezTo>
                    <a:pt x="15559" y="21240"/>
                    <a:pt x="15559" y="22845"/>
                    <a:pt x="14448" y="23957"/>
                  </a:cubicBezTo>
                  <a:cubicBezTo>
                    <a:pt x="13460" y="24944"/>
                    <a:pt x="11731" y="24944"/>
                    <a:pt x="10743" y="23957"/>
                  </a:cubicBezTo>
                  <a:lnTo>
                    <a:pt x="988" y="14325"/>
                  </a:lnTo>
                  <a:cubicBezTo>
                    <a:pt x="0" y="13213"/>
                    <a:pt x="0" y="11484"/>
                    <a:pt x="988" y="10496"/>
                  </a:cubicBezTo>
                  <a:lnTo>
                    <a:pt x="10743" y="741"/>
                  </a:lnTo>
                  <a:cubicBezTo>
                    <a:pt x="11237" y="247"/>
                    <a:pt x="11855"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4">
              <a:extLst>
                <a:ext uri="{FF2B5EF4-FFF2-40B4-BE49-F238E27FC236}">
                  <a16:creationId xmlns:a16="http://schemas.microsoft.com/office/drawing/2014/main" id="{5597FE48-3EDA-2DB2-AF3A-C7142A138000}"/>
                </a:ext>
              </a:extLst>
            </p:cNvPr>
            <p:cNvSpPr/>
            <p:nvPr/>
          </p:nvSpPr>
          <p:spPr>
            <a:xfrm>
              <a:off x="3433350"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1" y="13213"/>
                    <a:pt x="1"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4">
              <a:extLst>
                <a:ext uri="{FF2B5EF4-FFF2-40B4-BE49-F238E27FC236}">
                  <a16:creationId xmlns:a16="http://schemas.microsoft.com/office/drawing/2014/main" id="{3A2ECAC0-2FFC-9073-E77A-CCD52019969F}"/>
                </a:ext>
              </a:extLst>
            </p:cNvPr>
            <p:cNvSpPr/>
            <p:nvPr/>
          </p:nvSpPr>
          <p:spPr>
            <a:xfrm>
              <a:off x="3810000" y="2601250"/>
              <a:ext cx="389000" cy="623625"/>
            </a:xfrm>
            <a:custGeom>
              <a:avLst/>
              <a:gdLst/>
              <a:ahLst/>
              <a:cxnLst/>
              <a:rect l="l" t="t" r="r" b="b"/>
              <a:pathLst>
                <a:path w="15560" h="24945" extrusionOk="0">
                  <a:moveTo>
                    <a:pt x="12596" y="0"/>
                  </a:moveTo>
                  <a:cubicBezTo>
                    <a:pt x="13337" y="0"/>
                    <a:pt x="13954" y="247"/>
                    <a:pt x="14572" y="741"/>
                  </a:cubicBezTo>
                  <a:cubicBezTo>
                    <a:pt x="15559" y="1852"/>
                    <a:pt x="15559" y="3581"/>
                    <a:pt x="14572" y="4569"/>
                  </a:cubicBezTo>
                  <a:lnTo>
                    <a:pt x="6792" y="12349"/>
                  </a:lnTo>
                  <a:lnTo>
                    <a:pt x="14572" y="20128"/>
                  </a:lnTo>
                  <a:cubicBezTo>
                    <a:pt x="15559" y="21240"/>
                    <a:pt x="15559" y="22845"/>
                    <a:pt x="14572" y="23957"/>
                  </a:cubicBezTo>
                  <a:cubicBezTo>
                    <a:pt x="13460" y="24944"/>
                    <a:pt x="11731" y="24944"/>
                    <a:pt x="10743" y="23957"/>
                  </a:cubicBezTo>
                  <a:lnTo>
                    <a:pt x="988" y="14325"/>
                  </a:lnTo>
                  <a:cubicBezTo>
                    <a:pt x="0" y="13213"/>
                    <a:pt x="0" y="11484"/>
                    <a:pt x="988" y="10496"/>
                  </a:cubicBezTo>
                  <a:lnTo>
                    <a:pt x="10743" y="741"/>
                  </a:lnTo>
                  <a:cubicBezTo>
                    <a:pt x="11237" y="247"/>
                    <a:pt x="11978"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4">
              <a:extLst>
                <a:ext uri="{FF2B5EF4-FFF2-40B4-BE49-F238E27FC236}">
                  <a16:creationId xmlns:a16="http://schemas.microsoft.com/office/drawing/2014/main" id="{F570D7CD-405E-3E7D-19D1-D86587C2E948}"/>
                </a:ext>
              </a:extLst>
            </p:cNvPr>
            <p:cNvSpPr/>
            <p:nvPr/>
          </p:nvSpPr>
          <p:spPr>
            <a:xfrm>
              <a:off x="4186625" y="2601250"/>
              <a:ext cx="389000" cy="623625"/>
            </a:xfrm>
            <a:custGeom>
              <a:avLst/>
              <a:gdLst/>
              <a:ahLst/>
              <a:cxnLst/>
              <a:rect l="l" t="t" r="r" b="b"/>
              <a:pathLst>
                <a:path w="15560" h="24945" extrusionOk="0">
                  <a:moveTo>
                    <a:pt x="12596" y="0"/>
                  </a:moveTo>
                  <a:cubicBezTo>
                    <a:pt x="13337" y="0"/>
                    <a:pt x="13955" y="247"/>
                    <a:pt x="14572" y="741"/>
                  </a:cubicBezTo>
                  <a:cubicBezTo>
                    <a:pt x="15560" y="1852"/>
                    <a:pt x="15560" y="3581"/>
                    <a:pt x="14572" y="4569"/>
                  </a:cubicBezTo>
                  <a:lnTo>
                    <a:pt x="6792" y="12349"/>
                  </a:lnTo>
                  <a:lnTo>
                    <a:pt x="14572" y="20128"/>
                  </a:lnTo>
                  <a:cubicBezTo>
                    <a:pt x="15560" y="21240"/>
                    <a:pt x="15560" y="22845"/>
                    <a:pt x="14572" y="23957"/>
                  </a:cubicBezTo>
                  <a:cubicBezTo>
                    <a:pt x="13461" y="24944"/>
                    <a:pt x="11732" y="24944"/>
                    <a:pt x="10744" y="23957"/>
                  </a:cubicBezTo>
                  <a:lnTo>
                    <a:pt x="988" y="14325"/>
                  </a:lnTo>
                  <a:cubicBezTo>
                    <a:pt x="0" y="13213"/>
                    <a:pt x="0" y="11484"/>
                    <a:pt x="988" y="10496"/>
                  </a:cubicBezTo>
                  <a:lnTo>
                    <a:pt x="10744" y="741"/>
                  </a:lnTo>
                  <a:cubicBezTo>
                    <a:pt x="11238" y="247"/>
                    <a:pt x="11979" y="0"/>
                    <a:pt x="125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0" name="Google Shape;3220;p44">
            <a:extLst>
              <a:ext uri="{FF2B5EF4-FFF2-40B4-BE49-F238E27FC236}">
                <a16:creationId xmlns:a16="http://schemas.microsoft.com/office/drawing/2014/main" id="{2890118D-C0F7-B1B0-ED2B-F4A1A57E4AA5}"/>
              </a:ext>
            </a:extLst>
          </p:cNvPr>
          <p:cNvGrpSpPr/>
          <p:nvPr/>
        </p:nvGrpSpPr>
        <p:grpSpPr>
          <a:xfrm>
            <a:off x="7672192" y="1903729"/>
            <a:ext cx="1823016" cy="296643"/>
            <a:chOff x="7857346" y="3902355"/>
            <a:chExt cx="1823016" cy="296643"/>
          </a:xfrm>
        </p:grpSpPr>
        <p:sp>
          <p:nvSpPr>
            <p:cNvPr id="3221" name="Google Shape;3221;p44">
              <a:extLst>
                <a:ext uri="{FF2B5EF4-FFF2-40B4-BE49-F238E27FC236}">
                  <a16:creationId xmlns:a16="http://schemas.microsoft.com/office/drawing/2014/main" id="{5BDA19B8-931F-076C-0A4E-F44C4C206F51}"/>
                </a:ext>
              </a:extLst>
            </p:cNvPr>
            <p:cNvSpPr/>
            <p:nvPr/>
          </p:nvSpPr>
          <p:spPr>
            <a:xfrm>
              <a:off x="7956216" y="4048371"/>
              <a:ext cx="1724145" cy="150627"/>
            </a:xfrm>
            <a:custGeom>
              <a:avLst/>
              <a:gdLst/>
              <a:ahLst/>
              <a:cxnLst/>
              <a:rect l="l" t="t" r="r" b="b"/>
              <a:pathLst>
                <a:path w="55332" h="4834" fill="none" extrusionOk="0">
                  <a:moveTo>
                    <a:pt x="55331" y="4834"/>
                  </a:moveTo>
                  <a:lnTo>
                    <a:pt x="28930" y="4834"/>
                  </a:lnTo>
                  <a:lnTo>
                    <a:pt x="27294" y="3198"/>
                  </a:lnTo>
                  <a:lnTo>
                    <a:pt x="24072" y="0"/>
                  </a:lnTo>
                  <a:lnTo>
                    <a:pt x="1" y="0"/>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4">
              <a:extLst>
                <a:ext uri="{FF2B5EF4-FFF2-40B4-BE49-F238E27FC236}">
                  <a16:creationId xmlns:a16="http://schemas.microsoft.com/office/drawing/2014/main" id="{129A2C99-5687-E936-587B-514C043D6A51}"/>
                </a:ext>
              </a:extLst>
            </p:cNvPr>
            <p:cNvSpPr/>
            <p:nvPr/>
          </p:nvSpPr>
          <p:spPr>
            <a:xfrm>
              <a:off x="8453686" y="3902355"/>
              <a:ext cx="91953" cy="91953"/>
            </a:xfrm>
            <a:custGeom>
              <a:avLst/>
              <a:gdLst/>
              <a:ahLst/>
              <a:cxnLst/>
              <a:rect l="l" t="t" r="r" b="b"/>
              <a:pathLst>
                <a:path w="2951" h="2951" fill="none" extrusionOk="0">
                  <a:moveTo>
                    <a:pt x="0" y="1488"/>
                  </a:moveTo>
                  <a:cubicBezTo>
                    <a:pt x="0" y="670"/>
                    <a:pt x="670" y="1"/>
                    <a:pt x="1488" y="1"/>
                  </a:cubicBezTo>
                  <a:cubicBezTo>
                    <a:pt x="2306" y="1"/>
                    <a:pt x="2950" y="670"/>
                    <a:pt x="2950" y="1488"/>
                  </a:cubicBezTo>
                  <a:cubicBezTo>
                    <a:pt x="2950" y="2281"/>
                    <a:pt x="2306" y="2951"/>
                    <a:pt x="1488" y="2951"/>
                  </a:cubicBezTo>
                  <a:cubicBezTo>
                    <a:pt x="670" y="2951"/>
                    <a:pt x="0" y="2281"/>
                    <a:pt x="0" y="1488"/>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4">
              <a:extLst>
                <a:ext uri="{FF2B5EF4-FFF2-40B4-BE49-F238E27FC236}">
                  <a16:creationId xmlns:a16="http://schemas.microsoft.com/office/drawing/2014/main" id="{88833BE9-210B-6DC3-AF5E-406E9D4BDC6C}"/>
                </a:ext>
              </a:extLst>
            </p:cNvPr>
            <p:cNvSpPr/>
            <p:nvPr/>
          </p:nvSpPr>
          <p:spPr>
            <a:xfrm>
              <a:off x="8478396" y="3927096"/>
              <a:ext cx="43281" cy="42502"/>
            </a:xfrm>
            <a:custGeom>
              <a:avLst/>
              <a:gdLst/>
              <a:ahLst/>
              <a:cxnLst/>
              <a:rect l="l" t="t" r="r" b="b"/>
              <a:pathLst>
                <a:path w="1389" h="1364" extrusionOk="0">
                  <a:moveTo>
                    <a:pt x="695" y="0"/>
                  </a:moveTo>
                  <a:cubicBezTo>
                    <a:pt x="298" y="0"/>
                    <a:pt x="1" y="298"/>
                    <a:pt x="1" y="694"/>
                  </a:cubicBezTo>
                  <a:cubicBezTo>
                    <a:pt x="1" y="1066"/>
                    <a:pt x="298" y="1363"/>
                    <a:pt x="695" y="1363"/>
                  </a:cubicBezTo>
                  <a:cubicBezTo>
                    <a:pt x="1067" y="1363"/>
                    <a:pt x="1389" y="1066"/>
                    <a:pt x="1389" y="694"/>
                  </a:cubicBezTo>
                  <a:cubicBezTo>
                    <a:pt x="1389" y="298"/>
                    <a:pt x="1067"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4">
              <a:extLst>
                <a:ext uri="{FF2B5EF4-FFF2-40B4-BE49-F238E27FC236}">
                  <a16:creationId xmlns:a16="http://schemas.microsoft.com/office/drawing/2014/main" id="{79B42EF8-282F-ED77-06B7-661057EEB450}"/>
                </a:ext>
              </a:extLst>
            </p:cNvPr>
            <p:cNvSpPr/>
            <p:nvPr/>
          </p:nvSpPr>
          <p:spPr>
            <a:xfrm>
              <a:off x="7857346" y="4002005"/>
              <a:ext cx="91953" cy="91953"/>
            </a:xfrm>
            <a:custGeom>
              <a:avLst/>
              <a:gdLst/>
              <a:ahLst/>
              <a:cxnLst/>
              <a:rect l="l" t="t" r="r" b="b"/>
              <a:pathLst>
                <a:path w="2951" h="2951" fill="none" extrusionOk="0">
                  <a:moveTo>
                    <a:pt x="1" y="1463"/>
                  </a:moveTo>
                  <a:cubicBezTo>
                    <a:pt x="1" y="670"/>
                    <a:pt x="670" y="1"/>
                    <a:pt x="1488" y="1"/>
                  </a:cubicBezTo>
                  <a:cubicBezTo>
                    <a:pt x="2306" y="1"/>
                    <a:pt x="2951" y="670"/>
                    <a:pt x="2951" y="1463"/>
                  </a:cubicBezTo>
                  <a:cubicBezTo>
                    <a:pt x="2951" y="2281"/>
                    <a:pt x="2306" y="2951"/>
                    <a:pt x="1488" y="2951"/>
                  </a:cubicBezTo>
                  <a:cubicBezTo>
                    <a:pt x="670" y="2951"/>
                    <a:pt x="1" y="2281"/>
                    <a:pt x="1" y="1463"/>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4">
              <a:extLst>
                <a:ext uri="{FF2B5EF4-FFF2-40B4-BE49-F238E27FC236}">
                  <a16:creationId xmlns:a16="http://schemas.microsoft.com/office/drawing/2014/main" id="{47AE83CB-C0A7-77BD-2DAA-7401A142B7C7}"/>
                </a:ext>
              </a:extLst>
            </p:cNvPr>
            <p:cNvSpPr/>
            <p:nvPr/>
          </p:nvSpPr>
          <p:spPr>
            <a:xfrm>
              <a:off x="7882087" y="4026715"/>
              <a:ext cx="43281" cy="42533"/>
            </a:xfrm>
            <a:custGeom>
              <a:avLst/>
              <a:gdLst/>
              <a:ahLst/>
              <a:cxnLst/>
              <a:rect l="l" t="t" r="r" b="b"/>
              <a:pathLst>
                <a:path w="1389" h="1365" extrusionOk="0">
                  <a:moveTo>
                    <a:pt x="694" y="1"/>
                  </a:moveTo>
                  <a:cubicBezTo>
                    <a:pt x="298" y="1"/>
                    <a:pt x="0" y="298"/>
                    <a:pt x="0" y="670"/>
                  </a:cubicBezTo>
                  <a:cubicBezTo>
                    <a:pt x="0" y="1067"/>
                    <a:pt x="298" y="1364"/>
                    <a:pt x="694" y="1364"/>
                  </a:cubicBezTo>
                  <a:cubicBezTo>
                    <a:pt x="1066" y="1364"/>
                    <a:pt x="1388" y="1067"/>
                    <a:pt x="1388" y="670"/>
                  </a:cubicBezTo>
                  <a:cubicBezTo>
                    <a:pt x="1388" y="298"/>
                    <a:pt x="1066" y="1"/>
                    <a:pt x="6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44">
              <a:extLst>
                <a:ext uri="{FF2B5EF4-FFF2-40B4-BE49-F238E27FC236}">
                  <a16:creationId xmlns:a16="http://schemas.microsoft.com/office/drawing/2014/main" id="{354E1106-7A94-9BB5-404F-BABF73ED15D2}"/>
                </a:ext>
              </a:extLst>
            </p:cNvPr>
            <p:cNvSpPr/>
            <p:nvPr/>
          </p:nvSpPr>
          <p:spPr>
            <a:xfrm>
              <a:off x="8545608" y="3948721"/>
              <a:ext cx="1134754" cy="175368"/>
            </a:xfrm>
            <a:custGeom>
              <a:avLst/>
              <a:gdLst/>
              <a:ahLst/>
              <a:cxnLst/>
              <a:rect l="l" t="t" r="r" b="b"/>
              <a:pathLst>
                <a:path w="36417" h="5628" fill="none" extrusionOk="0">
                  <a:moveTo>
                    <a:pt x="0" y="0"/>
                  </a:moveTo>
                  <a:lnTo>
                    <a:pt x="6049" y="0"/>
                  </a:lnTo>
                  <a:lnTo>
                    <a:pt x="8379" y="2330"/>
                  </a:lnTo>
                  <a:lnTo>
                    <a:pt x="11676" y="5627"/>
                  </a:lnTo>
                  <a:lnTo>
                    <a:pt x="36416" y="5627"/>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27" name="Google Shape;3227;p44">
            <a:extLst>
              <a:ext uri="{FF2B5EF4-FFF2-40B4-BE49-F238E27FC236}">
                <a16:creationId xmlns:a16="http://schemas.microsoft.com/office/drawing/2014/main" id="{85978A1F-38A4-1935-1CAA-9C708C919D66}"/>
              </a:ext>
            </a:extLst>
          </p:cNvPr>
          <p:cNvGrpSpPr/>
          <p:nvPr/>
        </p:nvGrpSpPr>
        <p:grpSpPr>
          <a:xfrm rot="5400000">
            <a:off x="3809575" y="1544225"/>
            <a:ext cx="98902" cy="553090"/>
            <a:chOff x="4898850" y="4820550"/>
            <a:chExt cx="98902" cy="553090"/>
          </a:xfrm>
        </p:grpSpPr>
        <p:sp>
          <p:nvSpPr>
            <p:cNvPr id="3228" name="Google Shape;3228;p44">
              <a:extLst>
                <a:ext uri="{FF2B5EF4-FFF2-40B4-BE49-F238E27FC236}">
                  <a16:creationId xmlns:a16="http://schemas.microsoft.com/office/drawing/2014/main" id="{6C4A2269-CC45-18AC-B480-D551651771D5}"/>
                </a:ext>
              </a:extLst>
            </p:cNvPr>
            <p:cNvSpPr/>
            <p:nvPr/>
          </p:nvSpPr>
          <p:spPr>
            <a:xfrm>
              <a:off x="4898850" y="4820550"/>
              <a:ext cx="98902" cy="98902"/>
            </a:xfrm>
            <a:custGeom>
              <a:avLst/>
              <a:gdLst/>
              <a:ahLst/>
              <a:cxnLst/>
              <a:rect l="l" t="t" r="r" b="b"/>
              <a:pathLst>
                <a:path w="3174" h="3174" fill="none" extrusionOk="0">
                  <a:moveTo>
                    <a:pt x="1810" y="124"/>
                  </a:moveTo>
                  <a:cubicBezTo>
                    <a:pt x="2603" y="248"/>
                    <a:pt x="3173" y="1017"/>
                    <a:pt x="3024" y="1810"/>
                  </a:cubicBezTo>
                  <a:cubicBezTo>
                    <a:pt x="2900" y="2603"/>
                    <a:pt x="2157" y="3173"/>
                    <a:pt x="1339" y="3025"/>
                  </a:cubicBezTo>
                  <a:cubicBezTo>
                    <a:pt x="545" y="2901"/>
                    <a:pt x="0" y="2157"/>
                    <a:pt x="124" y="1339"/>
                  </a:cubicBezTo>
                  <a:cubicBezTo>
                    <a:pt x="248" y="546"/>
                    <a:pt x="992" y="0"/>
                    <a:pt x="1810" y="124"/>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4">
              <a:extLst>
                <a:ext uri="{FF2B5EF4-FFF2-40B4-BE49-F238E27FC236}">
                  <a16:creationId xmlns:a16="http://schemas.microsoft.com/office/drawing/2014/main" id="{8F55673D-FD65-E60E-299E-E4F64792082F}"/>
                </a:ext>
              </a:extLst>
            </p:cNvPr>
            <p:cNvSpPr/>
            <p:nvPr/>
          </p:nvSpPr>
          <p:spPr>
            <a:xfrm>
              <a:off x="4924339" y="4847971"/>
              <a:ext cx="46366" cy="43094"/>
            </a:xfrm>
            <a:custGeom>
              <a:avLst/>
              <a:gdLst/>
              <a:ahLst/>
              <a:cxnLst/>
              <a:rect l="l" t="t" r="r" b="b"/>
              <a:pathLst>
                <a:path w="1488" h="1383" extrusionOk="0">
                  <a:moveTo>
                    <a:pt x="744" y="1"/>
                  </a:moveTo>
                  <a:cubicBezTo>
                    <a:pt x="417" y="1"/>
                    <a:pt x="119" y="253"/>
                    <a:pt x="74" y="583"/>
                  </a:cubicBezTo>
                  <a:cubicBezTo>
                    <a:pt x="0" y="955"/>
                    <a:pt x="273" y="1327"/>
                    <a:pt x="645" y="1376"/>
                  </a:cubicBezTo>
                  <a:cubicBezTo>
                    <a:pt x="676" y="1380"/>
                    <a:pt x="708" y="1383"/>
                    <a:pt x="739" y="1383"/>
                  </a:cubicBezTo>
                  <a:cubicBezTo>
                    <a:pt x="1074" y="1383"/>
                    <a:pt x="1370" y="1146"/>
                    <a:pt x="1438" y="806"/>
                  </a:cubicBezTo>
                  <a:cubicBezTo>
                    <a:pt x="1487" y="434"/>
                    <a:pt x="1240" y="62"/>
                    <a:pt x="868" y="13"/>
                  </a:cubicBezTo>
                  <a:cubicBezTo>
                    <a:pt x="826" y="4"/>
                    <a:pt x="785" y="1"/>
                    <a:pt x="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44">
              <a:extLst>
                <a:ext uri="{FF2B5EF4-FFF2-40B4-BE49-F238E27FC236}">
                  <a16:creationId xmlns:a16="http://schemas.microsoft.com/office/drawing/2014/main" id="{422F2AAD-4BAF-6E29-C1C5-5F2728CA8827}"/>
                </a:ext>
              </a:extLst>
            </p:cNvPr>
            <p:cNvSpPr/>
            <p:nvPr/>
          </p:nvSpPr>
          <p:spPr>
            <a:xfrm>
              <a:off x="4901935" y="5281687"/>
              <a:ext cx="91953" cy="91953"/>
            </a:xfrm>
            <a:custGeom>
              <a:avLst/>
              <a:gdLst/>
              <a:ahLst/>
              <a:cxnLst/>
              <a:rect l="l" t="t" r="r" b="b"/>
              <a:pathLst>
                <a:path w="2951" h="2951" fill="none" extrusionOk="0">
                  <a:moveTo>
                    <a:pt x="1463" y="2951"/>
                  </a:moveTo>
                  <a:cubicBezTo>
                    <a:pt x="645" y="2951"/>
                    <a:pt x="0" y="2306"/>
                    <a:pt x="0" y="1488"/>
                  </a:cubicBezTo>
                  <a:cubicBezTo>
                    <a:pt x="0" y="670"/>
                    <a:pt x="645" y="1"/>
                    <a:pt x="1463" y="1"/>
                  </a:cubicBezTo>
                  <a:cubicBezTo>
                    <a:pt x="2281" y="1"/>
                    <a:pt x="2950" y="670"/>
                    <a:pt x="2950" y="1488"/>
                  </a:cubicBezTo>
                  <a:cubicBezTo>
                    <a:pt x="2950" y="2306"/>
                    <a:pt x="2281" y="2951"/>
                    <a:pt x="1463" y="2951"/>
                  </a:cubicBezTo>
                  <a:close/>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4">
              <a:extLst>
                <a:ext uri="{FF2B5EF4-FFF2-40B4-BE49-F238E27FC236}">
                  <a16:creationId xmlns:a16="http://schemas.microsoft.com/office/drawing/2014/main" id="{40181979-4E45-42DB-4CAF-12F2B689412C}"/>
                </a:ext>
              </a:extLst>
            </p:cNvPr>
            <p:cNvSpPr/>
            <p:nvPr/>
          </p:nvSpPr>
          <p:spPr>
            <a:xfrm>
              <a:off x="4925866" y="5306428"/>
              <a:ext cx="43281" cy="43281"/>
            </a:xfrm>
            <a:custGeom>
              <a:avLst/>
              <a:gdLst/>
              <a:ahLst/>
              <a:cxnLst/>
              <a:rect l="l" t="t" r="r" b="b"/>
              <a:pathLst>
                <a:path w="1389" h="1389" extrusionOk="0">
                  <a:moveTo>
                    <a:pt x="695" y="0"/>
                  </a:moveTo>
                  <a:cubicBezTo>
                    <a:pt x="323" y="0"/>
                    <a:pt x="1" y="297"/>
                    <a:pt x="1" y="694"/>
                  </a:cubicBezTo>
                  <a:cubicBezTo>
                    <a:pt x="1" y="1066"/>
                    <a:pt x="323" y="1388"/>
                    <a:pt x="695" y="1388"/>
                  </a:cubicBezTo>
                  <a:cubicBezTo>
                    <a:pt x="1091" y="1388"/>
                    <a:pt x="1389" y="1066"/>
                    <a:pt x="1389" y="694"/>
                  </a:cubicBezTo>
                  <a:cubicBezTo>
                    <a:pt x="1389" y="297"/>
                    <a:pt x="1091" y="0"/>
                    <a:pt x="6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44">
              <a:extLst>
                <a:ext uri="{FF2B5EF4-FFF2-40B4-BE49-F238E27FC236}">
                  <a16:creationId xmlns:a16="http://schemas.microsoft.com/office/drawing/2014/main" id="{8A420315-16FD-74D4-65DE-9C106EB6E7D3}"/>
                </a:ext>
              </a:extLst>
            </p:cNvPr>
            <p:cNvSpPr/>
            <p:nvPr/>
          </p:nvSpPr>
          <p:spPr>
            <a:xfrm>
              <a:off x="4942100" y="4917862"/>
              <a:ext cx="31" cy="358465"/>
            </a:xfrm>
            <a:custGeom>
              <a:avLst/>
              <a:gdLst/>
              <a:ahLst/>
              <a:cxnLst/>
              <a:rect l="l" t="t" r="r" b="b"/>
              <a:pathLst>
                <a:path w="1" h="11504" fill="none" extrusionOk="0">
                  <a:moveTo>
                    <a:pt x="0" y="11503"/>
                  </a:moveTo>
                  <a:lnTo>
                    <a:pt x="0" y="1"/>
                  </a:lnTo>
                </a:path>
              </a:pathLst>
            </a:custGeom>
            <a:noFill/>
            <a:ln w="1905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6340077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83">
          <a:extLst>
            <a:ext uri="{FF2B5EF4-FFF2-40B4-BE49-F238E27FC236}">
              <a16:creationId xmlns:a16="http://schemas.microsoft.com/office/drawing/2014/main" id="{DAA3AE93-CCB8-B0BB-610B-EA5F22733745}"/>
            </a:ext>
          </a:extLst>
        </p:cNvPr>
        <p:cNvGrpSpPr/>
        <p:nvPr/>
      </p:nvGrpSpPr>
      <p:grpSpPr>
        <a:xfrm>
          <a:off x="0" y="0"/>
          <a:ext cx="0" cy="0"/>
          <a:chOff x="0" y="0"/>
          <a:chExt cx="0" cy="0"/>
        </a:xfrm>
      </p:grpSpPr>
      <p:grpSp>
        <p:nvGrpSpPr>
          <p:cNvPr id="3002" name="Google Shape;3002;p40">
            <a:extLst>
              <a:ext uri="{FF2B5EF4-FFF2-40B4-BE49-F238E27FC236}">
                <a16:creationId xmlns:a16="http://schemas.microsoft.com/office/drawing/2014/main" id="{66144684-347E-56D2-DB4B-B6532AE3EFBE}"/>
              </a:ext>
            </a:extLst>
          </p:cNvPr>
          <p:cNvGrpSpPr/>
          <p:nvPr/>
        </p:nvGrpSpPr>
        <p:grpSpPr>
          <a:xfrm>
            <a:off x="7809182" y="1730029"/>
            <a:ext cx="2250993" cy="228146"/>
            <a:chOff x="7809182" y="1151604"/>
            <a:chExt cx="2250993" cy="228146"/>
          </a:xfrm>
        </p:grpSpPr>
        <p:sp>
          <p:nvSpPr>
            <p:cNvPr id="3003" name="Google Shape;3003;p40">
              <a:extLst>
                <a:ext uri="{FF2B5EF4-FFF2-40B4-BE49-F238E27FC236}">
                  <a16:creationId xmlns:a16="http://schemas.microsoft.com/office/drawing/2014/main" id="{45A347AE-FDBB-1DC0-42E3-447879D27E90}"/>
                </a:ext>
              </a:extLst>
            </p:cNvPr>
            <p:cNvSpPr/>
            <p:nvPr/>
          </p:nvSpPr>
          <p:spPr>
            <a:xfrm rot="10800000">
              <a:off x="7809182" y="1151604"/>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0">
              <a:extLst>
                <a:ext uri="{FF2B5EF4-FFF2-40B4-BE49-F238E27FC236}">
                  <a16:creationId xmlns:a16="http://schemas.microsoft.com/office/drawing/2014/main" id="{EEE29046-D94A-8985-3A32-C6A2299BB193}"/>
                </a:ext>
              </a:extLst>
            </p:cNvPr>
            <p:cNvSpPr/>
            <p:nvPr/>
          </p:nvSpPr>
          <p:spPr>
            <a:xfrm rot="10800000">
              <a:off x="8065475" y="1311650"/>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5" name="Google Shape;3005;p40">
            <a:extLst>
              <a:ext uri="{FF2B5EF4-FFF2-40B4-BE49-F238E27FC236}">
                <a16:creationId xmlns:a16="http://schemas.microsoft.com/office/drawing/2014/main" id="{9624F863-AAE6-FD51-7C0E-3D0433CFCC44}"/>
              </a:ext>
            </a:extLst>
          </p:cNvPr>
          <p:cNvSpPr/>
          <p:nvPr/>
        </p:nvSpPr>
        <p:spPr>
          <a:xfrm rot="10800000" flipH="1">
            <a:off x="-864812" y="4259289"/>
            <a:ext cx="1994700" cy="68100"/>
          </a:xfrm>
          <a:prstGeom prst="roundRect">
            <a:avLst>
              <a:gd name="adj" fmla="val 50000"/>
            </a:avLst>
          </a:prstGeom>
          <a:gradFill>
            <a:gsLst>
              <a:gs pos="0">
                <a:schemeClr val="lt2"/>
              </a:gs>
              <a:gs pos="100000">
                <a:schemeClr val="accent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59;p44">
            <a:extLst>
              <a:ext uri="{FF2B5EF4-FFF2-40B4-BE49-F238E27FC236}">
                <a16:creationId xmlns:a16="http://schemas.microsoft.com/office/drawing/2014/main" id="{E21E1A3B-A82B-915D-B192-41113F2E2300}"/>
              </a:ext>
            </a:extLst>
          </p:cNvPr>
          <p:cNvSpPr txBox="1">
            <a:spLocks noGrp="1"/>
          </p:cNvSpPr>
          <p:nvPr>
            <p:ph type="title"/>
          </p:nvPr>
        </p:nvSpPr>
        <p:spPr>
          <a:xfrm>
            <a:off x="835909" y="697329"/>
            <a:ext cx="7472182" cy="374884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200" dirty="0">
                <a:latin typeface="+mn-lt"/>
              </a:rPr>
              <a:t>Xây dựng layout là quá trình tổ chức và sắp xếp các control (thành phần giao diện người dùng) trên giao diện người dùng của ứng dụng. </a:t>
            </a:r>
            <a:br>
              <a:rPr lang="vi-VN" sz="2200" dirty="0">
                <a:latin typeface="+mn-lt"/>
              </a:rPr>
            </a:br>
            <a:br>
              <a:rPr lang="vi-VN" sz="2200" dirty="0">
                <a:latin typeface="+mn-lt"/>
              </a:rPr>
            </a:br>
            <a:br>
              <a:rPr lang="vi-VN" sz="2200" dirty="0">
                <a:latin typeface="+mn-lt"/>
              </a:rPr>
            </a:br>
            <a:r>
              <a:rPr lang="vi-VN" sz="2200" dirty="0">
                <a:latin typeface="+mn-lt"/>
              </a:rPr>
              <a:t>Layout trong WPF rất linh hoạt và mạnh mẽ, cho phép tạo ra nhiều kiểu bố cục khác nhau cho các ứng dụng desktop.</a:t>
            </a:r>
            <a:endParaRPr sz="2200" dirty="0">
              <a:solidFill>
                <a:schemeClr val="accent2"/>
              </a:solidFill>
              <a:latin typeface="+mn-lt"/>
            </a:endParaRPr>
          </a:p>
        </p:txBody>
      </p:sp>
    </p:spTree>
    <p:extLst>
      <p:ext uri="{BB962C8B-B14F-4D97-AF65-F5344CB8AC3E}">
        <p14:creationId xmlns:p14="http://schemas.microsoft.com/office/powerpoint/2010/main" val="3041770828"/>
      </p:ext>
    </p:extLst>
  </p:cSld>
  <p:clrMapOvr>
    <a:masterClrMapping/>
  </p:clrMapOvr>
  <p:transition spd="slow">
    <p:randomBar dir="vert"/>
  </p:transition>
</p:sld>
</file>

<file path=ppt/theme/theme1.xml><?xml version="1.0" encoding="utf-8"?>
<a:theme xmlns:a="http://schemas.openxmlformats.org/drawingml/2006/main" name="Data Center Business Plan by Slidesgo">
  <a:themeElements>
    <a:clrScheme name="Simple Light">
      <a:dk1>
        <a:srgbClr val="000000"/>
      </a:dk1>
      <a:lt1>
        <a:srgbClr val="FFFFFF"/>
      </a:lt1>
      <a:dk2>
        <a:srgbClr val="606060"/>
      </a:dk2>
      <a:lt2>
        <a:srgbClr val="151B46"/>
      </a:lt2>
      <a:accent1>
        <a:srgbClr val="2C4ED7"/>
      </a:accent1>
      <a:accent2>
        <a:srgbClr val="8FFFFF"/>
      </a:accent2>
      <a:accent3>
        <a:srgbClr val="95FFAE"/>
      </a:accent3>
      <a:accent4>
        <a:srgbClr val="1D2875"/>
      </a:accent4>
      <a:accent5>
        <a:srgbClr val="FFFFFF"/>
      </a:accent5>
      <a:accent6>
        <a:srgbClr val="FFFFFF"/>
      </a:accent6>
      <a:hlink>
        <a:srgbClr val="8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562</Words>
  <Application>Microsoft Office PowerPoint</Application>
  <PresentationFormat>On-screen Show (16:9)</PresentationFormat>
  <Paragraphs>79</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PT Sans</vt:lpstr>
      <vt:lpstr>Exo</vt:lpstr>
      <vt:lpstr>Times New Roman</vt:lpstr>
      <vt:lpstr>Arial</vt:lpstr>
      <vt:lpstr>Data Center Business Plan by Slidesgo</vt:lpstr>
      <vt:lpstr>WPF và kinh nghiệm làm việc với khách</vt:lpstr>
      <vt:lpstr>Nội dung</vt:lpstr>
      <vt:lpstr>Căn chỉnh Style</vt:lpstr>
      <vt:lpstr>Style là một cách để định nghĩa các thuộc tính giao diện cho các control, giúp tạo ra một giao diện người dùng đồng nhất và dễ bảo trì.</vt:lpstr>
      <vt:lpstr>Sử dụng Triggers trong Styles để thay đổi thuộc tính của control khi một điều kiện nhất định xảy ra, như khi người dùng di chuột qua hoặc khi control được nhấn.</vt:lpstr>
      <vt:lpstr>Định nghĩa style</vt:lpstr>
      <vt:lpstr>Áp dụng Style</vt:lpstr>
      <vt:lpstr>Căn chỉnh Layout</vt:lpstr>
      <vt:lpstr>Xây dựng layout là quá trình tổ chức và sắp xếp các control (thành phần giao diện người dùng) trên giao diện người dùng của ứng dụng.    Layout trong WPF rất linh hoạt và mạnh mẽ, cho phép tạo ra nhiều kiểu bố cục khác nhau cho các ứng dụng desktop.</vt:lpstr>
      <vt:lpstr>Một số cách căn chỉnh layout</vt:lpstr>
      <vt:lpstr>Grid</vt:lpstr>
      <vt:lpstr>StackPanel</vt:lpstr>
      <vt:lpstr>WrapPanel</vt:lpstr>
      <vt:lpstr>DockPanel</vt:lpstr>
      <vt:lpstr>Câu hỏi: Phân tích Layout sau ^^</vt:lpstr>
      <vt:lpstr>Mô hình MVVM</vt:lpstr>
      <vt:lpstr>Mô hình MVVM</vt:lpstr>
      <vt:lpstr>Mô hình MVVM</vt:lpstr>
      <vt:lpstr>Demo</vt:lpstr>
      <vt:lpstr>Tips làm việc với khách</vt:lpstr>
      <vt:lpstr>PowerPoint Presentation</vt:lpstr>
      <vt:lpstr>PowerPoint Presentation</vt:lpstr>
      <vt:lpstr>Thank you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Nguyên Hải</cp:lastModifiedBy>
  <cp:revision>5</cp:revision>
  <dcterms:modified xsi:type="dcterms:W3CDTF">2025-03-11T16:09:01Z</dcterms:modified>
</cp:coreProperties>
</file>