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7"/>
  </p:normalViewPr>
  <p:slideViewPr>
    <p:cSldViewPr snapToGrid="0" snapToObjects="1">
      <p:cViewPr varScale="1">
        <p:scale>
          <a:sx n="78" d="100"/>
          <a:sy n="78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0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69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0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8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9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8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E643-30C8-2B42-AF1A-A283F0C35FF8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0143-9D4B-7A4C-9D7C-1E6ACF4C6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229039"/>
            <a:ext cx="5843904" cy="3313344"/>
            <a:chOff x="173883" y="45398"/>
            <a:chExt cx="3951221" cy="2096409"/>
          </a:xfrm>
        </p:grpSpPr>
        <p:sp>
          <p:nvSpPr>
            <p:cNvPr id="5" name="Text Box 1"/>
            <p:cNvSpPr txBox="1"/>
            <p:nvPr/>
          </p:nvSpPr>
          <p:spPr>
            <a:xfrm>
              <a:off x="370390" y="891251"/>
              <a:ext cx="1370330" cy="342265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ea typeface="Arial" charset="0"/>
                  <a:cs typeface="Times New Roman" charset="0"/>
                </a:rPr>
                <a:t>Bonne santé</a:t>
              </a:r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2754774" y="891251"/>
              <a:ext cx="1370330" cy="342265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ea typeface="Arial" charset="0"/>
                  <a:cs typeface="Times New Roman" charset="0"/>
                </a:rPr>
                <a:t>Mauvaise</a:t>
              </a:r>
              <a:r>
                <a:rPr lang="en-US">
                  <a:effectLst/>
                  <a:ea typeface="Arial" charset="0"/>
                  <a:cs typeface="Times New Roman" charset="0"/>
                </a:rPr>
                <a:t> santé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828800" y="1064871"/>
              <a:ext cx="8001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011416" y="341100"/>
              <a:ext cx="7620" cy="4527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1019036" y="1330912"/>
              <a:ext cx="7620" cy="4597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"/>
            <p:cNvSpPr txBox="1"/>
            <p:nvPr/>
          </p:nvSpPr>
          <p:spPr>
            <a:xfrm>
              <a:off x="370390" y="45398"/>
              <a:ext cx="1603375" cy="33909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 err="1">
                  <a:effectLst/>
                  <a:ea typeface="Arial" charset="0"/>
                  <a:cs typeface="Times New Roman" charset="0"/>
                </a:rPr>
                <a:t>Facteurs</a:t>
              </a:r>
              <a:r>
                <a:rPr lang="en-US" dirty="0">
                  <a:effectLst/>
                  <a:ea typeface="Arial" charset="0"/>
                  <a:cs typeface="Times New Roman" charset="0"/>
                </a:rPr>
                <a:t> </a:t>
              </a:r>
              <a:r>
                <a:rPr lang="en-US" dirty="0" err="1">
                  <a:effectLst/>
                  <a:ea typeface="Arial" charset="0"/>
                  <a:cs typeface="Times New Roman" charset="0"/>
                </a:rPr>
                <a:t>génétiques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sp>
          <p:nvSpPr>
            <p:cNvPr id="11" name="Text Box 9"/>
            <p:cNvSpPr txBox="1"/>
            <p:nvPr/>
          </p:nvSpPr>
          <p:spPr>
            <a:xfrm>
              <a:off x="173883" y="1790652"/>
              <a:ext cx="2179320" cy="35115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 err="1">
                  <a:effectLst/>
                  <a:ea typeface="Arial" charset="0"/>
                  <a:cs typeface="Times New Roman" charset="0"/>
                </a:rPr>
                <a:t>Facteurs</a:t>
              </a:r>
              <a:r>
                <a:rPr lang="en-US" dirty="0">
                  <a:effectLst/>
                  <a:ea typeface="Arial" charset="0"/>
                  <a:cs typeface="Times New Roman" charset="0"/>
                </a:rPr>
                <a:t>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environnementaux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2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33634" y="1665104"/>
            <a:ext cx="7938968" cy="3187203"/>
            <a:chOff x="1433634" y="1632447"/>
            <a:chExt cx="7938968" cy="3187203"/>
          </a:xfrm>
        </p:grpSpPr>
        <p:sp>
          <p:nvSpPr>
            <p:cNvPr id="13" name="Text Box 1"/>
            <p:cNvSpPr txBox="1"/>
            <p:nvPr/>
          </p:nvSpPr>
          <p:spPr>
            <a:xfrm>
              <a:off x="1433634" y="2851647"/>
              <a:ext cx="1509590" cy="763091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ea typeface="Arial" charset="0"/>
                  <a:cs typeface="Times New Roman" charset="0"/>
                </a:rPr>
                <a:t>Bonne santé</a:t>
              </a:r>
            </a:p>
          </p:txBody>
        </p:sp>
        <p:sp>
          <p:nvSpPr>
            <p:cNvPr id="15" name="Text Box 1"/>
            <p:cNvSpPr txBox="1"/>
            <p:nvPr/>
          </p:nvSpPr>
          <p:spPr>
            <a:xfrm>
              <a:off x="8015412" y="1632447"/>
              <a:ext cx="1357190" cy="763091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Décès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sp>
          <p:nvSpPr>
            <p:cNvPr id="16" name="Text Box 1"/>
            <p:cNvSpPr txBox="1"/>
            <p:nvPr/>
          </p:nvSpPr>
          <p:spPr>
            <a:xfrm>
              <a:off x="5834187" y="2851647"/>
              <a:ext cx="1500064" cy="763091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smtClean="0">
                  <a:effectLst/>
                  <a:ea typeface="Arial" charset="0"/>
                  <a:cs typeface="Times New Roman" charset="0"/>
                </a:rPr>
                <a:t>Modifications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cliniques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sp>
          <p:nvSpPr>
            <p:cNvPr id="17" name="Text Box 1"/>
            <p:cNvSpPr txBox="1"/>
            <p:nvPr/>
          </p:nvSpPr>
          <p:spPr>
            <a:xfrm>
              <a:off x="3633911" y="2851647"/>
              <a:ext cx="1509589" cy="763091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mtClean="0">
                  <a:effectLst/>
                  <a:ea typeface="Arial" charset="0"/>
                  <a:cs typeface="Times New Roman" charset="0"/>
                </a:rPr>
                <a:t>Modifications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infracliniques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sp>
          <p:nvSpPr>
            <p:cNvPr id="18" name="Text Box 1"/>
            <p:cNvSpPr txBox="1"/>
            <p:nvPr/>
          </p:nvSpPr>
          <p:spPr>
            <a:xfrm>
              <a:off x="8015410" y="4056559"/>
              <a:ext cx="1357192" cy="763091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 smtClean="0">
                  <a:ea typeface="Arial" charset="0"/>
                  <a:cs typeface="Times New Roman" charset="0"/>
                </a:rPr>
                <a:t>Guérison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cxnSp>
          <p:nvCxnSpPr>
            <p:cNvPr id="20" name="Straight Arrow Connector 19"/>
            <p:cNvCxnSpPr>
              <a:stCxn id="13" idx="3"/>
              <a:endCxn id="17" idx="1"/>
            </p:cNvCxnSpPr>
            <p:nvPr/>
          </p:nvCxnSpPr>
          <p:spPr>
            <a:xfrm>
              <a:off x="2943224" y="3233193"/>
              <a:ext cx="69068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143500" y="3233192"/>
              <a:ext cx="69068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5" idx="2"/>
            </p:cNvCxnSpPr>
            <p:nvPr/>
          </p:nvCxnSpPr>
          <p:spPr>
            <a:xfrm flipV="1">
              <a:off x="7334251" y="2395538"/>
              <a:ext cx="1359756" cy="704850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8" idx="0"/>
            </p:cNvCxnSpPr>
            <p:nvPr/>
          </p:nvCxnSpPr>
          <p:spPr>
            <a:xfrm>
              <a:off x="7343776" y="3386138"/>
              <a:ext cx="1350230" cy="670421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47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600201" y="1092603"/>
            <a:ext cx="9544051" cy="4589741"/>
            <a:chOff x="1600201" y="1092603"/>
            <a:chExt cx="9544051" cy="4589741"/>
          </a:xfrm>
        </p:grpSpPr>
        <p:sp>
          <p:nvSpPr>
            <p:cNvPr id="5" name="Connector 4"/>
            <p:cNvSpPr/>
            <p:nvPr/>
          </p:nvSpPr>
          <p:spPr>
            <a:xfrm>
              <a:off x="1600201" y="1306286"/>
              <a:ext cx="4376058" cy="4376058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600201" y="3494315"/>
              <a:ext cx="2188030" cy="32657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20786" y="3494315"/>
              <a:ext cx="767445" cy="20573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61608" y="2694215"/>
              <a:ext cx="1559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smtClean="0"/>
                <a:t>Bonne Santé</a:t>
              </a:r>
              <a:endParaRPr lang="fr-FR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51265" y="4105283"/>
              <a:ext cx="1559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mtClean="0"/>
                <a:t>Mauvaise </a:t>
              </a:r>
              <a:r>
                <a:rPr lang="fr-FR" sz="2000" dirty="0" smtClean="0"/>
                <a:t>Santé</a:t>
              </a:r>
              <a:endParaRPr lang="fr-FR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045780" y="4547447"/>
              <a:ext cx="40984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045780" y="1542990"/>
              <a:ext cx="0" cy="300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7249886" y="2823871"/>
              <a:ext cx="3714752" cy="997015"/>
            </a:xfrm>
            <a:custGeom>
              <a:avLst/>
              <a:gdLst>
                <a:gd name="connsiteX0" fmla="*/ 0 w 3902528"/>
                <a:gd name="connsiteY0" fmla="*/ 997015 h 997015"/>
                <a:gd name="connsiteX1" fmla="*/ 571500 w 3902528"/>
                <a:gd name="connsiteY1" fmla="*/ 213244 h 997015"/>
                <a:gd name="connsiteX2" fmla="*/ 1110343 w 3902528"/>
                <a:gd name="connsiteY2" fmla="*/ 719429 h 997015"/>
                <a:gd name="connsiteX3" fmla="*/ 1943100 w 3902528"/>
                <a:gd name="connsiteY3" fmla="*/ 972 h 997015"/>
                <a:gd name="connsiteX4" fmla="*/ 2416628 w 3902528"/>
                <a:gd name="connsiteY4" fmla="*/ 556144 h 997015"/>
                <a:gd name="connsiteX5" fmla="*/ 2808514 w 3902528"/>
                <a:gd name="connsiteY5" fmla="*/ 180587 h 997015"/>
                <a:gd name="connsiteX6" fmla="*/ 3445328 w 3902528"/>
                <a:gd name="connsiteY6" fmla="*/ 703101 h 997015"/>
                <a:gd name="connsiteX7" fmla="*/ 3902528 w 3902528"/>
                <a:gd name="connsiteY7" fmla="*/ 474501 h 99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2528" h="997015">
                  <a:moveTo>
                    <a:pt x="0" y="997015"/>
                  </a:moveTo>
                  <a:cubicBezTo>
                    <a:pt x="193221" y="628261"/>
                    <a:pt x="386443" y="259508"/>
                    <a:pt x="571500" y="213244"/>
                  </a:cubicBezTo>
                  <a:cubicBezTo>
                    <a:pt x="756557" y="166980"/>
                    <a:pt x="881743" y="754808"/>
                    <a:pt x="1110343" y="719429"/>
                  </a:cubicBezTo>
                  <a:cubicBezTo>
                    <a:pt x="1338943" y="684050"/>
                    <a:pt x="1725386" y="28186"/>
                    <a:pt x="1943100" y="972"/>
                  </a:cubicBezTo>
                  <a:cubicBezTo>
                    <a:pt x="2160814" y="-26242"/>
                    <a:pt x="2272392" y="526208"/>
                    <a:pt x="2416628" y="556144"/>
                  </a:cubicBezTo>
                  <a:cubicBezTo>
                    <a:pt x="2560864" y="586080"/>
                    <a:pt x="2637064" y="156094"/>
                    <a:pt x="2808514" y="180587"/>
                  </a:cubicBezTo>
                  <a:cubicBezTo>
                    <a:pt x="2979964" y="205080"/>
                    <a:pt x="3262992" y="654115"/>
                    <a:pt x="3445328" y="703101"/>
                  </a:cubicBezTo>
                  <a:cubicBezTo>
                    <a:pt x="3627664" y="752087"/>
                    <a:pt x="3902528" y="474501"/>
                    <a:pt x="3902528" y="47450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98971" y="4813169"/>
              <a:ext cx="197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Temps</a:t>
              </a:r>
              <a:endParaRPr lang="fr-FR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66065" y="1092603"/>
              <a:ext cx="197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Proportion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9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527650" y="1722254"/>
            <a:ext cx="7839268" cy="3600860"/>
            <a:chOff x="2527650" y="1722254"/>
            <a:chExt cx="7839268" cy="3600860"/>
          </a:xfrm>
        </p:grpSpPr>
        <p:sp>
          <p:nvSpPr>
            <p:cNvPr id="4" name="Text Box 1"/>
            <p:cNvSpPr txBox="1"/>
            <p:nvPr/>
          </p:nvSpPr>
          <p:spPr>
            <a:xfrm>
              <a:off x="2527650" y="3170054"/>
              <a:ext cx="2026735" cy="540945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ea typeface="Arial" charset="0"/>
                  <a:cs typeface="Times New Roman" charset="0"/>
                </a:rPr>
                <a:t>Bonne santé</a:t>
              </a:r>
            </a:p>
          </p:txBody>
        </p:sp>
        <p:sp>
          <p:nvSpPr>
            <p:cNvPr id="5" name="Text Box 2"/>
            <p:cNvSpPr txBox="1"/>
            <p:nvPr/>
          </p:nvSpPr>
          <p:spPr>
            <a:xfrm>
              <a:off x="8340183" y="3170053"/>
              <a:ext cx="2026735" cy="540945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ea typeface="Arial" charset="0"/>
                  <a:cs typeface="Times New Roman" charset="0"/>
                </a:rPr>
                <a:t>Mauvaise santé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554384" y="3440524"/>
              <a:ext cx="378579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"/>
            <p:cNvSpPr txBox="1"/>
            <p:nvPr/>
          </p:nvSpPr>
          <p:spPr>
            <a:xfrm>
              <a:off x="5433916" y="1722254"/>
              <a:ext cx="2026735" cy="661717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Traitement</a:t>
              </a:r>
              <a:endParaRPr lang="en-US" dirty="0" smtClean="0">
                <a:effectLst/>
                <a:ea typeface="Arial" charset="0"/>
                <a:cs typeface="Times New Roman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err="1" smtClean="0">
                  <a:ea typeface="Arial" charset="0"/>
                  <a:cs typeface="Times New Roman" charset="0"/>
                </a:rPr>
                <a:t>Soins</a:t>
              </a:r>
              <a:r>
                <a:rPr lang="en-US" dirty="0" smtClean="0">
                  <a:ea typeface="Arial" charset="0"/>
                  <a:cs typeface="Times New Roman" charset="0"/>
                </a:rPr>
                <a:t> </a:t>
              </a:r>
              <a:r>
                <a:rPr lang="en-US" dirty="0" err="1" smtClean="0">
                  <a:ea typeface="Arial" charset="0"/>
                  <a:cs typeface="Times New Roman" charset="0"/>
                </a:rPr>
                <a:t>médicaux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>
              <a:off x="6447284" y="2383971"/>
              <a:ext cx="18830" cy="930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466114" y="3710999"/>
              <a:ext cx="0" cy="1612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718957" y="3710998"/>
              <a:ext cx="714959" cy="5507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199" y="4261757"/>
              <a:ext cx="27921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Promotion de la santé</a:t>
              </a:r>
            </a:p>
            <a:p>
              <a:r>
                <a:rPr lang="fr-FR" dirty="0" smtClean="0"/>
                <a:t>Mesures préventives</a:t>
              </a:r>
            </a:p>
            <a:p>
              <a:r>
                <a:rPr lang="fr-FR" dirty="0" smtClean="0"/>
                <a:t>Service de santé publique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09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85886" y="1257300"/>
            <a:ext cx="9029702" cy="3652838"/>
            <a:chOff x="1385886" y="1257300"/>
            <a:chExt cx="9029702" cy="3652838"/>
          </a:xfrm>
        </p:grpSpPr>
        <p:sp>
          <p:nvSpPr>
            <p:cNvPr id="4" name="Text Box 1"/>
            <p:cNvSpPr txBox="1"/>
            <p:nvPr/>
          </p:nvSpPr>
          <p:spPr>
            <a:xfrm>
              <a:off x="1385888" y="1357313"/>
              <a:ext cx="2114549" cy="12287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Donné</a:t>
              </a:r>
              <a:r>
                <a:rPr lang="en-US" dirty="0" smtClean="0">
                  <a:effectLst/>
                  <a:ea typeface="Arial" charset="0"/>
                  <a:cs typeface="Times New Roman" charset="0"/>
                </a:rPr>
                <a:t> brute de la dengue au Vietnam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cxnSp>
          <p:nvCxnSpPr>
            <p:cNvPr id="5" name="Straight Arrow Connector 4"/>
            <p:cNvCxnSpPr>
              <a:stCxn id="4" idx="3"/>
              <a:endCxn id="6" idx="2"/>
            </p:cNvCxnSpPr>
            <p:nvPr/>
          </p:nvCxnSpPr>
          <p:spPr>
            <a:xfrm flipV="1">
              <a:off x="3500437" y="1971675"/>
              <a:ext cx="807242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307679" y="1257300"/>
              <a:ext cx="3178971" cy="14287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Modification à cause de la changement le nom des provinces</a:t>
              </a:r>
              <a:endParaRPr lang="fr-FR"/>
            </a:p>
          </p:txBody>
        </p:sp>
        <p:sp>
          <p:nvSpPr>
            <p:cNvPr id="7" name="Oval 6"/>
            <p:cNvSpPr/>
            <p:nvPr/>
          </p:nvSpPr>
          <p:spPr>
            <a:xfrm>
              <a:off x="8293892" y="1257300"/>
              <a:ext cx="2121696" cy="14287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Interpolation</a:t>
              </a:r>
              <a:endParaRPr lang="fr-F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93892" y="3481388"/>
              <a:ext cx="2121696" cy="14287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Normalisation</a:t>
              </a:r>
              <a:endParaRPr lang="fr-FR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725589" y="3481388"/>
              <a:ext cx="2343149" cy="14287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Retranchement</a:t>
              </a:r>
              <a:endParaRPr lang="fr-FR" dirty="0"/>
            </a:p>
          </p:txBody>
        </p:sp>
        <p:sp>
          <p:nvSpPr>
            <p:cNvPr id="12" name="Text Box 1"/>
            <p:cNvSpPr txBox="1"/>
            <p:nvPr/>
          </p:nvSpPr>
          <p:spPr>
            <a:xfrm>
              <a:off x="1385886" y="3581400"/>
              <a:ext cx="2114549" cy="12287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Donné</a:t>
              </a:r>
              <a:r>
                <a:rPr lang="en-US" dirty="0" smtClean="0">
                  <a:effectLst/>
                  <a:ea typeface="Arial" charset="0"/>
                  <a:cs typeface="Times New Roman" charset="0"/>
                </a:rPr>
                <a:t>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prête</a:t>
              </a:r>
              <a:r>
                <a:rPr lang="en-US" dirty="0" smtClean="0">
                  <a:effectLst/>
                  <a:ea typeface="Arial" charset="0"/>
                  <a:cs typeface="Times New Roman" charset="0"/>
                </a:rPr>
                <a:t>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à</a:t>
              </a:r>
              <a:r>
                <a:rPr lang="en-US" dirty="0" smtClean="0">
                  <a:effectLst/>
                  <a:ea typeface="Arial" charset="0"/>
                  <a:cs typeface="Times New Roman" charset="0"/>
                </a:rPr>
                <a:t> </a:t>
              </a:r>
              <a:r>
                <a:rPr lang="en-US" dirty="0" err="1" smtClean="0">
                  <a:effectLst/>
                  <a:ea typeface="Arial" charset="0"/>
                  <a:cs typeface="Times New Roman" charset="0"/>
                </a:rPr>
                <a:t>l’analyse</a:t>
              </a:r>
              <a:endParaRPr lang="en-US" dirty="0">
                <a:effectLst/>
                <a:ea typeface="Arial" charset="0"/>
                <a:cs typeface="Times New Roman" charset="0"/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>
              <a:off x="7486650" y="1971675"/>
              <a:ext cx="80724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8" idx="0"/>
            </p:cNvCxnSpPr>
            <p:nvPr/>
          </p:nvCxnSpPr>
          <p:spPr>
            <a:xfrm>
              <a:off x="9354740" y="2686050"/>
              <a:ext cx="0" cy="7953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0" idx="6"/>
            </p:cNvCxnSpPr>
            <p:nvPr/>
          </p:nvCxnSpPr>
          <p:spPr>
            <a:xfrm flipH="1">
              <a:off x="7068738" y="4195763"/>
              <a:ext cx="122515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12" idx="3"/>
            </p:cNvCxnSpPr>
            <p:nvPr/>
          </p:nvCxnSpPr>
          <p:spPr>
            <a:xfrm flipH="1">
              <a:off x="3500435" y="4195763"/>
              <a:ext cx="122515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8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roup 756"/>
          <p:cNvGrpSpPr/>
          <p:nvPr/>
        </p:nvGrpSpPr>
        <p:grpSpPr>
          <a:xfrm>
            <a:off x="2188029" y="485456"/>
            <a:ext cx="8036787" cy="5278529"/>
            <a:chOff x="2336153" y="828357"/>
            <a:chExt cx="7349820" cy="4971812"/>
          </a:xfrm>
        </p:grpSpPr>
        <p:sp>
          <p:nvSpPr>
            <p:cNvPr id="13" name="TextBox 12"/>
            <p:cNvSpPr txBox="1"/>
            <p:nvPr/>
          </p:nvSpPr>
          <p:spPr>
            <a:xfrm>
              <a:off x="2919413" y="1153477"/>
              <a:ext cx="13004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rovince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54533" y="1153477"/>
              <a:ext cx="22453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Station </a:t>
              </a:r>
              <a:r>
                <a:rPr lang="en-US" dirty="0" err="1" smtClean="0"/>
                <a:t>climatique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382453" y="1356677"/>
              <a:ext cx="25298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24692" y="828357"/>
              <a:ext cx="2529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latitude, longitude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36153" y="2147112"/>
              <a:ext cx="2336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Taux</a:t>
              </a:r>
              <a:r>
                <a:rPr lang="en-US" dirty="0" smtClean="0"/>
                <a:t> </a:t>
              </a:r>
              <a:r>
                <a:rPr lang="en-US" dirty="0" err="1" smtClean="0"/>
                <a:t>d’inflection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63093" y="2147112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Température</a:t>
              </a:r>
              <a:r>
                <a:rPr lang="en-US" dirty="0" smtClean="0"/>
                <a:t> </a:t>
              </a:r>
              <a:r>
                <a:rPr lang="en-US" dirty="0" err="1" smtClean="0"/>
                <a:t>Moyenne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63093" y="2694399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Température</a:t>
              </a:r>
              <a:r>
                <a:rPr lang="en-US" dirty="0" smtClean="0"/>
                <a:t> Maximal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63093" y="3241686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Température</a:t>
              </a:r>
              <a:r>
                <a:rPr lang="en-US" dirty="0" smtClean="0"/>
                <a:t> </a:t>
              </a:r>
              <a:r>
                <a:rPr lang="en-US" dirty="0"/>
                <a:t>Minimal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3093" y="3788973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Pluviosité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3093" y="4336260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Humidité</a:t>
              </a:r>
              <a:r>
                <a:rPr lang="en-US" dirty="0" smtClean="0"/>
                <a:t> </a:t>
              </a:r>
              <a:r>
                <a:rPr lang="en-US" dirty="0"/>
                <a:t>Relative 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3093" y="4883547"/>
              <a:ext cx="2722880" cy="3478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L’heure</a:t>
              </a:r>
              <a:r>
                <a:rPr lang="en-US" dirty="0" smtClean="0"/>
                <a:t> du </a:t>
              </a:r>
              <a:r>
                <a:rPr lang="en-US" dirty="0"/>
                <a:t>S</a:t>
              </a:r>
              <a:r>
                <a:rPr lang="en-US" dirty="0" smtClean="0"/>
                <a:t>oleil</a:t>
              </a:r>
              <a:r>
                <a:rPr lang="en-US" dirty="0" smtClean="0"/>
                <a:t>	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63093" y="5430837"/>
              <a:ext cx="272288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Humidité</a:t>
              </a:r>
              <a:r>
                <a:rPr lang="en-US" dirty="0"/>
                <a:t> </a:t>
              </a:r>
              <a:r>
                <a:rPr lang="en-US" dirty="0" err="1" smtClean="0"/>
                <a:t>Absolue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72953" y="2043092"/>
              <a:ext cx="2290140" cy="307777"/>
              <a:chOff x="2967475" y="2663171"/>
              <a:chExt cx="2290140" cy="307777"/>
            </a:xfrm>
          </p:grpSpPr>
          <p:cxnSp>
            <p:nvCxnSpPr>
              <p:cNvPr id="26" name="Straight Arrow Connector 25"/>
              <p:cNvCxnSpPr>
                <a:stCxn id="17" idx="3"/>
                <a:endCxn id="18" idx="1"/>
              </p:cNvCxnSpPr>
              <p:nvPr/>
            </p:nvCxnSpPr>
            <p:spPr>
              <a:xfrm>
                <a:off x="2967475" y="2951857"/>
                <a:ext cx="229014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477848" y="2663171"/>
                <a:ext cx="15420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Analyse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Ondelette</a:t>
                </a:r>
                <a:endParaRPr lang="en-US" sz="1400" dirty="0"/>
              </a:p>
            </p:txBody>
          </p:sp>
        </p:grpSp>
        <p:cxnSp>
          <p:nvCxnSpPr>
            <p:cNvPr id="32" name="Straight Arrow Connector 31"/>
            <p:cNvCxnSpPr>
              <a:endCxn id="20" idx="1"/>
            </p:cNvCxnSpPr>
            <p:nvPr/>
          </p:nvCxnSpPr>
          <p:spPr>
            <a:xfrm>
              <a:off x="4219893" y="2656898"/>
              <a:ext cx="2743200" cy="76945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1" idx="1"/>
            </p:cNvCxnSpPr>
            <p:nvPr/>
          </p:nvCxnSpPr>
          <p:spPr>
            <a:xfrm>
              <a:off x="3755571" y="2596373"/>
              <a:ext cx="3207522" cy="13772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22" idx="1"/>
            </p:cNvCxnSpPr>
            <p:nvPr/>
          </p:nvCxnSpPr>
          <p:spPr>
            <a:xfrm>
              <a:off x="3214688" y="2596373"/>
              <a:ext cx="3748405" cy="192455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3" idx="1"/>
            </p:cNvCxnSpPr>
            <p:nvPr/>
          </p:nvCxnSpPr>
          <p:spPr>
            <a:xfrm>
              <a:off x="2919413" y="2615463"/>
              <a:ext cx="4043680" cy="24420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Arrow 42"/>
            <p:cNvSpPr/>
            <p:nvPr/>
          </p:nvSpPr>
          <p:spPr>
            <a:xfrm rot="5400000" flipV="1">
              <a:off x="3227678" y="1757333"/>
              <a:ext cx="562030" cy="203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 rot="5400000" flipV="1">
              <a:off x="7922965" y="1766979"/>
              <a:ext cx="562030" cy="203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Arrow Connector 728"/>
            <p:cNvCxnSpPr/>
            <p:nvPr/>
          </p:nvCxnSpPr>
          <p:spPr>
            <a:xfrm>
              <a:off x="4524692" y="2649452"/>
              <a:ext cx="2438401" cy="25797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/>
            <p:cNvCxnSpPr>
              <a:endCxn id="24" idx="1"/>
            </p:cNvCxnSpPr>
            <p:nvPr/>
          </p:nvCxnSpPr>
          <p:spPr>
            <a:xfrm>
              <a:off x="2486025" y="2614470"/>
              <a:ext cx="4477068" cy="300103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TextBox 746"/>
            <p:cNvSpPr txBox="1"/>
            <p:nvPr/>
          </p:nvSpPr>
          <p:spPr>
            <a:xfrm rot="359772">
              <a:off x="5170502" y="2454694"/>
              <a:ext cx="15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  <p:sp>
          <p:nvSpPr>
            <p:cNvPr id="748" name="TextBox 747"/>
            <p:cNvSpPr txBox="1"/>
            <p:nvPr/>
          </p:nvSpPr>
          <p:spPr>
            <a:xfrm rot="844505">
              <a:off x="5092762" y="2834945"/>
              <a:ext cx="1656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  <p:sp>
          <p:nvSpPr>
            <p:cNvPr id="749" name="TextBox 748"/>
            <p:cNvSpPr txBox="1"/>
            <p:nvPr/>
          </p:nvSpPr>
          <p:spPr>
            <a:xfrm rot="1241428">
              <a:off x="4981046" y="3157013"/>
              <a:ext cx="1547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  <p:sp>
          <p:nvSpPr>
            <p:cNvPr id="750" name="TextBox 749"/>
            <p:cNvSpPr txBox="1"/>
            <p:nvPr/>
          </p:nvSpPr>
          <p:spPr>
            <a:xfrm rot="1592543">
              <a:off x="4805417" y="3484708"/>
              <a:ext cx="1516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  <p:sp>
          <p:nvSpPr>
            <p:cNvPr id="751" name="TextBox 750"/>
            <p:cNvSpPr txBox="1"/>
            <p:nvPr/>
          </p:nvSpPr>
          <p:spPr>
            <a:xfrm rot="1827476">
              <a:off x="4597960" y="3777279"/>
              <a:ext cx="1525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  <p:sp>
          <p:nvSpPr>
            <p:cNvPr id="752" name="TextBox 751"/>
            <p:cNvSpPr txBox="1"/>
            <p:nvPr/>
          </p:nvSpPr>
          <p:spPr>
            <a:xfrm rot="1947751">
              <a:off x="4381808" y="4062865"/>
              <a:ext cx="1537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Analyse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Ondelette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37968</TotalTime>
  <Words>99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2018-03-02T10:03:30Z</dcterms:created>
  <dcterms:modified xsi:type="dcterms:W3CDTF">2018-06-20T08:54:05Z</dcterms:modified>
</cp:coreProperties>
</file>