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296364"/>
                  </p:ext>
                </p:extLst>
              </p:nvPr>
            </p:nvGraphicFramePr>
            <p:xfrm>
              <a:off x="721012" y="765111"/>
              <a:ext cx="10749976" cy="57414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5111"/>
                <a:ext cx="10749976" cy="57414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CDD790A-E529-818F-0D90-A94C658E6B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CDD790A-E529-818F-0D90-A94C658E6B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30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7d8000e-f4a0-4d23-ae71-e89798b2c8b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f9b53e3-e92c-49a7-87da-555a6f8040cd/ReportSection?bookmarkGuid=da67bc9d-ac12-47ab-8b47-4366cadaac47&amp;bookmarkUsage=1&amp;ctid=2dff09ac-2b3b-4182-9953-2b548e0d0b39&amp;fromEntryPoint=export&quot;"/>
    <we:property name="reportState" value="&quot;CONNECTED&quot;"/>
    <we:property name="reportEmbeddedTime" value="&quot;2023-07-17T13:07:38.259Z&quot;"/>
    <we:property name="creatorSessionId" value="&quot;384803a4-0478-474f-915d-585bf170d324&quot;"/>
    <we:property name="creatorUserId" value="&quot;1003200186CC18F8&quot;"/>
    <we:property name="creatorTenantId" value="&quot;2dff09ac-2b3b-4182-9953-2b548e0d0b39&quot;"/>
    <we:property name="reportName" value="&quot;21522537-21520534-21520513_RandomForest Dashboard&quot;"/>
    <we:property name="isFiltersActionButtonVisible" value="true"/>
    <we:property name="initialStateBookmark" value="&quot;H4sIAAAAAAAAA+1aXVPbOhD9Kx2/9CX3jqT4k7dAYeZOG8pAh5c7TGYtrYNax8rIMpDL5L9Xsk0ovQQoEFCZvsWSrT27R3sUr/cyELKel7DYhxkGW8G2Ut9moL+9o8EgqPqxz58/jkeHHyf7o/GuHVZzI1VVB1uXgQE9RXMs6wZKt4Id/PdkEEBZHsDUXRVQ1jgI5qhrVUEp/8PuZjtldIPLQYAX81JpcEseGTDolj2zt9tra5v+PbQWgRt5hkfITTd6iHOlzdX1IKi7Xy2km3NusdbgjqoMyMou7MYAwpACjxBISKJoGKZh5MYLWZr+lnyxezHX1h/r5WLu4jASZ1BxFEELWmNd9xZG06nGKVwZ3L0xuaPKZnbL+JFqNMdDLNqpykizsDYM1mYiwMDkXJrTiX1AyN63pQ3WgVY2lO2d/3xoR/aaqvc0cpen6nxHow2jCLbI8sSO1LKaln3Ur8PxpXOJg3buqPyrjZdz2z6gtEC9vWg9/yD1VSDZ4CcHvPHaummHKKYxpSyjuQBO0ryIoidQOkaoG43P78BBN4Xi3Z6GRgQvTNoL+tXREkU0sakmChHFnAuSDBnxkJYxXExGM9VUZrLyZELfDDtr3etIiofpkOQpUhZzRosi42ToIUmjs+lbJmmte30mDUnKacbCPI8AMC2Q5B6SNJbVWyZprXs9STlNC0JiykiMGSE0TkIPSbr/FBp4gW5fVX89+pwUqmrMzilo490uWndaAo0hzKKEoSjSOE7jYcQfv302/CfsF+moS8lR36AimKF9f3A/nN3Wp3lnRmI3r0Q7ja3Ll8EnacPQrX0MZeOWfb+N5hyxeu+CeBXG9n3BIv76w4tB+0DdGtloYCwCd6Ry4WQ6jGiYJqTICk6K34TJB6T+pvAc33ZQvCYe5hmeoWd4Qs/wRJ7hiT3Dk3iGJ/UMT+YZHkp8A+SbQlPfJJr6ptHUN5Gmvqk09U2mqW86TX0TauqbUjPflJr5ptTMN6Vmvik1802pmW9KzXxTauabUjPPlPq61PUJciz9AtdVcv3C9EXO8DH1NQN5ibsXD6x10p9rnS/Hf//NiQpGSFZkMaBgHAoIwZnwq0C2hgw/quNvuHZfygp/n9L9morzjnV3qvRiozXnfod2VWeWZZTnJCNxSEUaJUJQ9C+pnqK6f9LqT1q9RFqt9miXWCLncUgYzxNaFDTMkixKXyqxVqEZ1fS5PuA8Y/PWXfB+yPTrli3iM+LVgX8n3s0n2isTtInku3cf919OU5pQkSCCYJRhRBk8oc/lGeNYWPqt9k3kzHWYOnP/8+LmzAO3fB9Sye0+eppS3I9wr7vjVc4Ob6jYxOb+ldCftJ0Ky9s7IVRj6jlwPIAKb+mIsNsDKuEou7Mrou27DlojlkRp3wzvecB1Y686KJbL7+fvP+MYLgAA&quot;"/>
    <we:property name="bookmark" value="&quot;H4sIAAAAAAAAA+1a30/bOhT+V6a87KX3ynbzk7fSgXSlMaEx8TKh6sQ+KdnSpHIcoBf1f792Esq6S4EBLWdob42d2N93Pp/PzYmvPZXX8wIWn2CG3p63X1XfZ6C/v+PewCvX25RKAhFGYRQMw9QPRZxGzN5VzU1elbW3d+0Z0FM0p3ndQOEGtI1fzwYeFMUxTN1VBkWNA2+Ouq5KKPJ/sbvZdhnd4HLg4dW8qDS4IU8MGHTDXtjb7bWFwv8e2hlBmvwCT1CarvUzzittbq4HXt39aiGt97nB2gnHVWkgL+3Arg3A9znIAIH5LAiGfuwHrj3LC9Pfki4Oruba8rEsF3MXlpG6gFKi8lrQGuu6n2E0nWqcws2EB2ud46poZne0n1SNlvgZs7arNLlZ2DkM1maiwMDkMjfnE/uAyntuSxusY13ZULZ3/vOhbTlsyp5p4C7Pq8uxRhtG5e2x5ZltqfNyWvRRvw3Hl46SBO3oVOk3Gy9H2z5QaYV6f9Ey/5Drm0CKwU8EyLC2NG0TxzjkXCQ8VSBZnGZB8AxJjxDqRuPLEzjuulC9O9TQKG/Hou2QVydLEPDIpprKVBBKqVg0FIygLEdwNRnNqqY0kxWTCX8z6myk14kUDuMhS2PkIpSCZ1ki2ZCgSKOL6VsWaSO9PpOGLJY8EX6aBgAYZ8hSgiId5eVbFmkjvV6klMcZYyEXLMSEMR5GPkGRHt6FBiTQfarKv568T6qqbMz4HLQht4o27ZbAQ/CTIBKosjgM43AYyKcvny3/CftFOeoil6jXpPBmaN8f3A83b8tp3k2TY9dfqbYbW8rX3sfchqEb+xSKxg37fh/NJWL53gXxJozt+4JF/O2HF4P2gbqdZKuBsQjcliqVs2k/4H4csSzJJMt+EyUfkfrbwnN610bxmngEMTxDYnh8YngCYnhCYngiYnhiYngSYng4owaImkNzahbNqXk0p2bSnJpLc2o2zan5NKdm1JyaUwtqTi2oObWg5tSCmlMLak4tqDm1oObUgppTC2JOfVvq+ggpFrTAdZVcWpi+5DN8Sn3NQFrgwdUja53851rn7vTvvzlxJRhLsiQEVEJCBj64KWgVyDaIQaM6/oZr90Ve4u9Tut9QcR5butNKL7Zac+5XaFd1FknCZcoSFvpcxUGkFEd6SfUc1/2TVn/SahdptVqjXWKpVIY+EzKNeJZxP4mSIN5VYq1CM6r5S33AecHDW/fB+yHTb49sMcqIVxv+vXi3n2ivLNA2ku/Bddx/OY15xFWECEpwgQEX8IxzLi8Yx8zKb71vks/cCVM33f9YrPc8csn3Ic2lXUfPc4qHER52d7zK3kFGim0s7l8J/Vl7UmF590mIqjH1HCQeQ4l3nIiwywNK5SS791REe+56dSJiufwPLSs1e/ctAAA=&quot;"/>
    <we:property name="embedUrl" value="&quot;/reportEmbed?reportId=0f9b53e3-e92c-49a7-87da-555a6f8040cd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62b8e3d1-4211-41f6-8cb5-92575844829c&quot;"/>
    <we:property name="pageName" value="&quot;ReportSection&quot;"/>
    <we:property name="pageDisplayName" value="&quot;Random Forest prediction on test set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CF70EC7-307F-41CE-A178-D57D5682575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0dfa7669-f4e8-4869-8325-8e08f525383d/reports/0f9b53e3-e92c-49a7-87da-555a6f8040cd/ReportSection69b5fab4b0b6397eb715?bookmarkGuid=c5b9b178-9220-4e0b-b63e-dc3da0d97e5f&amp;bookmarkUsage=1&amp;ctid=2dff09ac-2b3b-4182-9953-2b548e0d0b39&amp;fromEntryPoint=export&quot;"/>
    <we:property name="reportName" value="&quot;21522537-21520534-21520513_RandomForest Dashboard&quot;"/>
    <we:property name="reportState" value="&quot;CONNECTED&quot;"/>
    <we:property name="embedUrl" value="&quot;/reportEmbed?reportId=0f9b53e3-e92c-49a7-87da-555a6f8040cd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69b5fab4b0b6397eb715&quot;"/>
    <we:property name="pageDisplayName" value="&quot;Random Forest prediction on test set compare with actual label&quot;"/>
    <we:property name="datasetId" value="&quot;62b8e3d1-4211-41f6-8cb5-92575844829c&quot;"/>
    <we:property name="backgroundColor" value="&quot;#FFFFFF&quot;"/>
    <we:property name="bookmark" value="&quot;H4sIAAAAAAAAA+1aS2/bOBD+K4UuvRgLkZQsKbfETYEF2iJIilwWgTEkh45aWTQoKrE38H9fitJuN4/WWbmN2WJvJoccfvPQR2OGd5Esm1UFmw+wxOgoOtH68xLM51ckmkT1/TksRIw8ziRlRcxYRmmGbpVe2VLXTXR0F1kwC7SXZdNC1Sl0k39cTSKoqjNYdCMFVYOTaIWm0TVU5Z/YL3Yia1rcTiJcryptoFN5YcFip/bGLXdjB4X8xtyJIGx5gxcobD97jitt7DCeFjxVwBMe8ykrMuQZSd2eppd6mLvXd4d6YDNdWyhrB6CbSwRnqVQpxnGRKkoRlF+rysoOS/jmdL0yzm7njc2qc9+xvIFaoIy8cQab3pa76D1C0xpv4ek9wYVujcBzVF5U29JunB6LjZ1LsDC/Le313G2Q5WDT1jnuzGjnVr/yWFgH/R1wrObEC6/17cygc6eMjuLtlZtpynpRDd7/Yu7HHrIA08HV/JPzUWeW26CNRHOy8Za9Kc3fzqeTB+BfzCpnhlsgYpbQRLEkByVZrpQsaIAhOetFKF+9NdDKXyYoj+3qw8IJSWie8dR9IaJgkHMqx4dlpqt2WX9/9L+/GROIpioFmnuhiJbomK/70Z3rbVr1x5TYy7X0YvQm30XvSueGXvclVG2n9vUJ2lvE+nXnxMGNPdM5xJ/+RV9+Q+MP+aGOcQjcbC4ykaBMCBeykLTIuWI/SSQnh8PzsXRXZ1CIjpe6rW1YmL6wh6f1sMD1902IyC6futQPiYcGhocFhicJDE8aGJ5pYHiywPDkgeEpAsND4tAAhcbQJDSKJqFxNAmNpEloLE1Co2kSGk+T0IiahMbUNDSmpqExNQ2NqWloTE1DY2oaGlPT0JiahsbU9Cmm3ln5s8ArPF0/swpLHlZhf2g9oC8YKkJJhnHCJUlUzPKYuzvJaf22Wbi2XD8wy5cfi6IgSma5QpYqAqKYQrf7m7W/mXPnQptSuJP2iyfeQNX6VtB8idZpfGT5ez89LreOFwuDC7DDcJ9Q7QbaF3m7ybdtPeRHPCIDpa5bO7sGY8e2AkIwe3v1ldL2kDubEcXt/5AsfWE7FchRUoUpVwiQFBiTF0xuoWvVNh4uOFzrh2h7bS/y72QXlN3NqwNC+qDt+J7asq1see72PL+3tierPz/sPaEnglGQnLJpSmRMcpaL3Vn6UzUXDthzPSS6vZv0VVnjXjfBizaFvz/hj8jOnvgJTIVKY5YKmTNGMcMQO5rjO4j/f1C/2gf1+OnLIT+nITOv/DOF7dPPIHRrmxUIPIMan3gO4VICaoly+P21JxH+udg/zyG2278AKl+Qb64mAAA=&quot;"/>
    <we:property name="initialStateBookmark" value="&quot;H4sIAAAAAAAAA+1a32/TOhT+V1BeeKlQ7CRtsreuDOkKNqYN7QVN1bF93BnSuHKcrWXq/47j5F5gG3S0sBp035Jj+/g7P/K5Pce3kVD1ooTVCcwxOogOtf44B/PxGYkGUdXL3r59fTw+ez09GR8fObFeWKWrOjq4jSyYGdoLVTdQthqc8P3lIIKyPIVZ+yahrHEQLdDUuoJSfcJushuypsH1IMLlotQGWpXnFiy2aq/ddPfu9iYvErcjcKuu8Ry57aRnuNDG9u/DgmUSWMpiNkyKEbIRydyauhv1MDfPbzf1wCa6sqAqB6CVpZwlmZAZxnGRSUoRpJ8rVWn7KWx1tFwYZ7fzxmrR+mssrqHiKCJvnMG6s+U2OkaoG+MtPPpm4Fw3huMZSj9UWWVXTo/F2k4FWJjeKHs1dQuE6m1aO8edGu3c6meOuXXQ3wDDckr84JW+mRh07hTRQby+dJJaVbOy9/4Xc991kDmYFq5mH5yPWrPcAm0EmsOVt+ylMv86nw7ugH8yq5wZbgKPk5SmMklzkCLJpRQFDTAkp90QimevDDTirwnKfbu6sDBCUpqPWOa+EF4kkDMqtg/LRJfNvPr16P95uU0g6lJxNN+EIpqjY772od3X27TotlHYjWvhh9GbfBu9Uc4Nne4LKJtW7fNDtDeI1fPWib0bO6ZziD98RV9+Qe03+a2OcQicNOcjnqJICeOiELTImUz+kEgO9ofnnXJnZVCIxnPdVDYsTF/Yw9N6WOC68yZEZBcPHer7xEMDw5MEhicNDE8WGJ5hYHhGgeHJA8NTBIaHxKEBCo2hSWgUTULjaBIaSZPQWJqERtMkNJ4moRE1CY2paWhMTUNjahoaU9PQmJqGxtQ0NKamoTE1DY2p6UNMvbHyZ4GVeLR8ZBWW3K3C/tZ6QFcwlISSEcYpEySVcZLHzJ1JTuuPzcKlZfqOWb78WBQFkWKUS0wySYAXQ2hX/7D2N3HunGmjuNtpt3jiNZSNbwVN52idxnuWH3vxdrk1ns0MzsD2r7uEajPQrsjbCl81VZ8f8RYZKHTV2MkVGLttKyAEs9eX3ylt97mz2qK4/RPJ0hW2M44MBZWYMYkAaYExecLk5rqSTe3hgsO1vIu20/Ykv042QdncvNojpBNtt++pzZvSqjO35vG9tR1Z/fFh7wg95QkFwWgyzIiISZ7kfHOW/lHNhT32XPeJbucmfakq3OkkeNKm8K8n/C2ysyN+AkMuszjJuMiThOIIQ+xobt9B/P+D+ts+qPtXX/b5OfWZeemvKawfvgahG1svgOMpVPjAdQiXElAJFP3z965E+Otikd/ERUq5P18bFrSXyP67PrFefwaSIryizyYAAA==&quot;"/>
    <we:property name="isFiltersActionButtonVisible" value="true"/>
    <we:property name="reportEmbeddedTime" value="&quot;2023-07-17T13:09:40.864Z&quot;"/>
    <we:property name="creatorTenantId" value="&quot;2dff09ac-2b3b-4182-9953-2b548e0d0b39&quot;"/>
    <we:property name="creatorUserId" value="&quot;1003200186CC18F8&quot;"/>
    <we:property name="creatorSessionId" value="&quot;4e658e56-4687-4fd6-9d5c-53fbcc0d9b3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phamnguyetquynh0307@gmail.com</cp:lastModifiedBy>
  <cp:revision>3</cp:revision>
  <dcterms:created xsi:type="dcterms:W3CDTF">2018-06-07T21:39:02Z</dcterms:created>
  <dcterms:modified xsi:type="dcterms:W3CDTF">2023-07-17T13:10:25Z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