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6"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7FC1732-522A-4CA4-9793-2E6168D868E6}" type="doc">
      <dgm:prSet loTypeId="urn:microsoft.com/office/officeart/2005/8/layout/orgChart1#1" loCatId="hierarchy" qsTypeId="urn:microsoft.com/office/officeart/2005/8/quickstyle/simple1#1" qsCatId="simple" csTypeId="urn:microsoft.com/office/officeart/2005/8/colors/accent1_2#1" csCatId="accent1" phldr="1"/>
      <dgm:spPr/>
      <dgm:t>
        <a:bodyPr/>
        <a:lstStyle/>
        <a:p>
          <a:endParaRPr lang="en-US"/>
        </a:p>
      </dgm:t>
    </dgm:pt>
    <dgm:pt modelId="{B8ECFDCA-628D-4637-A9B1-376BE8213CB9}">
      <dgm:prSet phldrT="[Text]" custT="1"/>
      <dgm:spPr/>
      <dgm:t>
        <a:bodyPr/>
        <a:lstStyle/>
        <a:p>
          <a:r>
            <a:rPr lang="vi-VN" sz="3200" dirty="0">
              <a:latin typeface="Times New Roman" panose="02020603050405020304" charset="0"/>
              <a:cs typeface="Times New Roman" panose="02020603050405020304" charset="0"/>
            </a:rPr>
            <a:t>Quản lý hệ thống</a:t>
          </a:r>
          <a:endParaRPr lang="en-US" sz="3200" dirty="0">
            <a:latin typeface="Times New Roman" panose="02020603050405020304" charset="0"/>
            <a:cs typeface="Times New Roman" panose="02020603050405020304" charset="0"/>
          </a:endParaRPr>
        </a:p>
      </dgm:t>
    </dgm:pt>
    <dgm:pt modelId="{30A16B9E-0BA1-4908-A74D-9B7A8223D619}" type="parTrans" cxnId="{3C258EDE-AFB8-4B1C-98CC-64AD5C021D12}">
      <dgm:prSet/>
      <dgm:spPr/>
      <dgm:t>
        <a:bodyPr/>
        <a:lstStyle/>
        <a:p>
          <a:endParaRPr lang="en-US"/>
        </a:p>
      </dgm:t>
    </dgm:pt>
    <dgm:pt modelId="{74F92BDD-578F-445E-9D94-4682F0761EC2}" type="sibTrans" cxnId="{3C258EDE-AFB8-4B1C-98CC-64AD5C021D12}">
      <dgm:prSet/>
      <dgm:spPr/>
      <dgm:t>
        <a:bodyPr/>
        <a:lstStyle/>
        <a:p>
          <a:endParaRPr lang="en-US"/>
        </a:p>
      </dgm:t>
    </dgm:pt>
    <dgm:pt modelId="{36CC9387-6855-43BB-B9CB-3D8F145572B1}">
      <dgm:prSet phldrT="[Text]" custT="1"/>
      <dgm:spPr/>
      <dgm:t>
        <a:bodyPr/>
        <a:lstStyle/>
        <a:p>
          <a:r>
            <a:rPr lang="vi-VN" sz="2000" dirty="0">
              <a:latin typeface="Times New Roman" panose="02020603050405020304" charset="0"/>
              <a:cs typeface="Times New Roman" panose="02020603050405020304" charset="0"/>
            </a:rPr>
            <a:t>Quản lý ứng tuyển</a:t>
          </a:r>
          <a:endParaRPr lang="en-US" sz="2000" dirty="0">
            <a:latin typeface="Times New Roman" panose="02020603050405020304" charset="0"/>
            <a:cs typeface="Times New Roman" panose="02020603050405020304" charset="0"/>
          </a:endParaRPr>
        </a:p>
      </dgm:t>
    </dgm:pt>
    <dgm:pt modelId="{26CA3A97-D084-46C8-ABDC-E116D9CE521B}" type="parTrans" cxnId="{A5501E79-EEAF-4046-BB13-65773BEFEF91}">
      <dgm:prSet/>
      <dgm:spPr/>
      <dgm:t>
        <a:bodyPr/>
        <a:lstStyle/>
        <a:p>
          <a:endParaRPr lang="en-US" sz="1300">
            <a:latin typeface="Times New Roman" panose="02020603050405020304" charset="0"/>
            <a:cs typeface="Times New Roman" panose="02020603050405020304" charset="0"/>
          </a:endParaRPr>
        </a:p>
      </dgm:t>
    </dgm:pt>
    <dgm:pt modelId="{5412703D-46D4-46F3-814B-F21F8B1E064C}" type="sibTrans" cxnId="{A5501E79-EEAF-4046-BB13-65773BEFEF91}">
      <dgm:prSet/>
      <dgm:spPr/>
      <dgm:t>
        <a:bodyPr/>
        <a:lstStyle/>
        <a:p>
          <a:endParaRPr lang="en-US"/>
        </a:p>
      </dgm:t>
    </dgm:pt>
    <dgm:pt modelId="{1AFE312E-2D90-4747-9388-1DE2E8886CF5}">
      <dgm:prSet phldrT="[Text]" custT="1"/>
      <dgm:spPr/>
      <dgm:t>
        <a:bodyPr/>
        <a:lstStyle/>
        <a:p>
          <a:r>
            <a:rPr lang="vi-VN" sz="2000" dirty="0">
              <a:latin typeface="Times New Roman" panose="02020603050405020304" charset="0"/>
              <a:cs typeface="Times New Roman" panose="02020603050405020304" charset="0"/>
            </a:rPr>
            <a:t>Quản lý tài khoản</a:t>
          </a:r>
          <a:endParaRPr lang="en-US" sz="2000" dirty="0">
            <a:latin typeface="Times New Roman" panose="02020603050405020304" charset="0"/>
            <a:cs typeface="Times New Roman" panose="02020603050405020304" charset="0"/>
          </a:endParaRPr>
        </a:p>
      </dgm:t>
    </dgm:pt>
    <dgm:pt modelId="{FC81C1F0-8873-4307-86C0-D1F31E25A37A}" type="parTrans" cxnId="{9740D1F8-CFB1-4940-908C-DEE570F8771D}">
      <dgm:prSet/>
      <dgm:spPr/>
      <dgm:t>
        <a:bodyPr/>
        <a:lstStyle/>
        <a:p>
          <a:endParaRPr lang="en-US" sz="1300">
            <a:latin typeface="Times New Roman" panose="02020603050405020304" charset="0"/>
            <a:cs typeface="Times New Roman" panose="02020603050405020304" charset="0"/>
          </a:endParaRPr>
        </a:p>
      </dgm:t>
    </dgm:pt>
    <dgm:pt modelId="{4B22F276-6B40-4D2A-89FD-6DE4C569382D}" type="sibTrans" cxnId="{9740D1F8-CFB1-4940-908C-DEE570F8771D}">
      <dgm:prSet/>
      <dgm:spPr/>
      <dgm:t>
        <a:bodyPr/>
        <a:lstStyle/>
        <a:p>
          <a:endParaRPr lang="en-US"/>
        </a:p>
      </dgm:t>
    </dgm:pt>
    <dgm:pt modelId="{3AB78A78-C0A9-4FB6-A7B2-D7C218DE557D}">
      <dgm:prSet phldrT="[Text]" custT="1"/>
      <dgm:spPr/>
      <dgm:t>
        <a:bodyPr/>
        <a:lstStyle/>
        <a:p>
          <a:r>
            <a:rPr lang="vi-VN" sz="2000" dirty="0">
              <a:latin typeface="Times New Roman" panose="02020603050405020304" charset="0"/>
              <a:cs typeface="Times New Roman" panose="02020603050405020304" charset="0"/>
            </a:rPr>
            <a:t>Quản lý tuyển dụng</a:t>
          </a:r>
          <a:endParaRPr lang="en-US" sz="2000" dirty="0">
            <a:latin typeface="Times New Roman" panose="02020603050405020304" charset="0"/>
            <a:cs typeface="Times New Roman" panose="02020603050405020304" charset="0"/>
          </a:endParaRPr>
        </a:p>
      </dgm:t>
    </dgm:pt>
    <dgm:pt modelId="{16586EFF-0BDC-4023-928D-4B477F5846FC}" type="parTrans" cxnId="{EBBCB42C-183C-4DAE-9222-9B491B3D5F41}">
      <dgm:prSet/>
      <dgm:spPr/>
      <dgm:t>
        <a:bodyPr/>
        <a:lstStyle/>
        <a:p>
          <a:endParaRPr lang="en-US" sz="1300">
            <a:latin typeface="Times New Roman" panose="02020603050405020304" charset="0"/>
            <a:cs typeface="Times New Roman" panose="02020603050405020304" charset="0"/>
          </a:endParaRPr>
        </a:p>
      </dgm:t>
    </dgm:pt>
    <dgm:pt modelId="{4D32FE3F-DC21-4C1B-B78C-1F7899E6C3FC}" type="sibTrans" cxnId="{EBBCB42C-183C-4DAE-9222-9B491B3D5F41}">
      <dgm:prSet/>
      <dgm:spPr/>
      <dgm:t>
        <a:bodyPr/>
        <a:lstStyle/>
        <a:p>
          <a:endParaRPr lang="en-US"/>
        </a:p>
      </dgm:t>
    </dgm:pt>
    <dgm:pt modelId="{FB1BA368-A978-4D37-9C66-A672679A4A0C}">
      <dgm:prSet phldrT="[Text]" custT="1"/>
      <dgm:spPr/>
      <dgm:t>
        <a:bodyPr/>
        <a:lstStyle/>
        <a:p>
          <a:r>
            <a:rPr lang="vi-VN" sz="2000" dirty="0">
              <a:latin typeface="Times New Roman" panose="02020603050405020304" charset="0"/>
              <a:cs typeface="Times New Roman" panose="02020603050405020304" charset="0"/>
            </a:rPr>
            <a:t>Quản lý biểu mẫu</a:t>
          </a:r>
          <a:endParaRPr lang="en-US" sz="2000" dirty="0">
            <a:latin typeface="Times New Roman" panose="02020603050405020304" charset="0"/>
            <a:cs typeface="Times New Roman" panose="02020603050405020304" charset="0"/>
          </a:endParaRPr>
        </a:p>
      </dgm:t>
    </dgm:pt>
    <dgm:pt modelId="{15691209-EC88-4472-B343-5C709AD15934}" type="parTrans" cxnId="{8F51B1EA-86C2-41E5-86D3-03BC7BFCEF56}">
      <dgm:prSet/>
      <dgm:spPr/>
      <dgm:t>
        <a:bodyPr/>
        <a:lstStyle/>
        <a:p>
          <a:endParaRPr lang="en-US" sz="1300">
            <a:latin typeface="Times New Roman" panose="02020603050405020304" charset="0"/>
            <a:cs typeface="Times New Roman" panose="02020603050405020304" charset="0"/>
          </a:endParaRPr>
        </a:p>
      </dgm:t>
    </dgm:pt>
    <dgm:pt modelId="{C35DED5C-9257-4B1E-BD19-ABCEF0FEFEC0}" type="sibTrans" cxnId="{8F51B1EA-86C2-41E5-86D3-03BC7BFCEF56}">
      <dgm:prSet/>
      <dgm:spPr/>
      <dgm:t>
        <a:bodyPr/>
        <a:lstStyle/>
        <a:p>
          <a:endParaRPr lang="en-US"/>
        </a:p>
      </dgm:t>
    </dgm:pt>
    <dgm:pt modelId="{4E9712BD-3F8F-4A92-A686-2CF6C1E149CC}">
      <dgm:prSet phldrT="[Text]" custT="1"/>
      <dgm:spPr/>
      <dgm:t>
        <a:bodyPr/>
        <a:lstStyle/>
        <a:p>
          <a:r>
            <a:rPr lang="vi-VN" sz="2400" dirty="0">
              <a:latin typeface="Times New Roman" panose="02020603050405020304" charset="0"/>
              <a:cs typeface="Times New Roman" panose="02020603050405020304" charset="0"/>
            </a:rPr>
            <a:t>Thống kê - báo cáo</a:t>
          </a:r>
          <a:endParaRPr lang="en-US" sz="2400" dirty="0">
            <a:latin typeface="Times New Roman" panose="02020603050405020304" charset="0"/>
            <a:cs typeface="Times New Roman" panose="02020603050405020304" charset="0"/>
          </a:endParaRPr>
        </a:p>
      </dgm:t>
    </dgm:pt>
    <dgm:pt modelId="{90649178-3F5A-4D63-A54F-6D690B62B5ED}" type="parTrans" cxnId="{050FAB6C-DB7B-47BD-9510-18FFD866E91A}">
      <dgm:prSet/>
      <dgm:spPr/>
      <dgm:t>
        <a:bodyPr/>
        <a:lstStyle/>
        <a:p>
          <a:endParaRPr lang="en-US" sz="1300">
            <a:latin typeface="Times New Roman" panose="02020603050405020304" charset="0"/>
            <a:cs typeface="Times New Roman" panose="02020603050405020304" charset="0"/>
          </a:endParaRPr>
        </a:p>
      </dgm:t>
    </dgm:pt>
    <dgm:pt modelId="{D1607C13-0DB0-4E38-BE72-F7557BC6742F}" type="sibTrans" cxnId="{050FAB6C-DB7B-47BD-9510-18FFD866E91A}">
      <dgm:prSet/>
      <dgm:spPr/>
      <dgm:t>
        <a:bodyPr/>
        <a:lstStyle/>
        <a:p>
          <a:endParaRPr lang="en-US"/>
        </a:p>
      </dgm:t>
    </dgm:pt>
    <dgm:pt modelId="{F8F7C485-B7B0-4CC2-9E0C-C00D9B6D2EE5}" type="pres">
      <dgm:prSet presAssocID="{77FC1732-522A-4CA4-9793-2E6168D868E6}" presName="hierChild1" presStyleCnt="0">
        <dgm:presLayoutVars>
          <dgm:orgChart val="1"/>
          <dgm:chPref val="1"/>
          <dgm:dir/>
          <dgm:animOne val="branch"/>
          <dgm:animLvl val="lvl"/>
          <dgm:resizeHandles/>
        </dgm:presLayoutVars>
      </dgm:prSet>
      <dgm:spPr/>
    </dgm:pt>
    <dgm:pt modelId="{B82DCC26-4CD5-483A-948B-EFEFFACA1F40}" type="pres">
      <dgm:prSet presAssocID="{B8ECFDCA-628D-4637-A9B1-376BE8213CB9}" presName="hierRoot1" presStyleCnt="0">
        <dgm:presLayoutVars>
          <dgm:hierBranch val="init"/>
        </dgm:presLayoutVars>
      </dgm:prSet>
      <dgm:spPr/>
    </dgm:pt>
    <dgm:pt modelId="{F69CE861-FDA7-4E60-9642-D18FFDE0EA51}" type="pres">
      <dgm:prSet presAssocID="{B8ECFDCA-628D-4637-A9B1-376BE8213CB9}" presName="rootComposite1" presStyleCnt="0"/>
      <dgm:spPr/>
    </dgm:pt>
    <dgm:pt modelId="{8B6E17D9-D149-418B-BB72-51E39320DF2D}" type="pres">
      <dgm:prSet presAssocID="{B8ECFDCA-628D-4637-A9B1-376BE8213CB9}" presName="rootText1" presStyleLbl="node0" presStyleIdx="0" presStyleCnt="1" custScaleX="302947" custScaleY="122543" custLinFactNeighborX="688" custLinFactNeighborY="-80314">
        <dgm:presLayoutVars>
          <dgm:chPref val="3"/>
        </dgm:presLayoutVars>
      </dgm:prSet>
      <dgm:spPr/>
    </dgm:pt>
    <dgm:pt modelId="{AE0BE600-C075-409F-A9B1-50A2F4611401}" type="pres">
      <dgm:prSet presAssocID="{B8ECFDCA-628D-4637-A9B1-376BE8213CB9}" presName="rootConnector1" presStyleLbl="node1" presStyleIdx="0" presStyleCnt="0"/>
      <dgm:spPr/>
    </dgm:pt>
    <dgm:pt modelId="{A70CA42C-5818-4145-B4AE-4CA6160C8591}" type="pres">
      <dgm:prSet presAssocID="{B8ECFDCA-628D-4637-A9B1-376BE8213CB9}" presName="hierChild2" presStyleCnt="0"/>
      <dgm:spPr/>
    </dgm:pt>
    <dgm:pt modelId="{5B8657EC-C3A4-4062-A44C-0723F7995653}" type="pres">
      <dgm:prSet presAssocID="{26CA3A97-D084-46C8-ABDC-E116D9CE521B}" presName="Name37" presStyleLbl="parChTrans1D2" presStyleIdx="0" presStyleCnt="5"/>
      <dgm:spPr/>
    </dgm:pt>
    <dgm:pt modelId="{D5340D43-4BE8-420E-9F4B-4444B379EB0F}" type="pres">
      <dgm:prSet presAssocID="{36CC9387-6855-43BB-B9CB-3D8F145572B1}" presName="hierRoot2" presStyleCnt="0">
        <dgm:presLayoutVars>
          <dgm:hierBranch val="init"/>
        </dgm:presLayoutVars>
      </dgm:prSet>
      <dgm:spPr/>
    </dgm:pt>
    <dgm:pt modelId="{5F4BDB0A-1209-432E-939A-483C5AD874AA}" type="pres">
      <dgm:prSet presAssocID="{36CC9387-6855-43BB-B9CB-3D8F145572B1}" presName="rootComposite" presStyleCnt="0"/>
      <dgm:spPr/>
    </dgm:pt>
    <dgm:pt modelId="{663B6F31-D951-4236-9CCC-AF0D40FAA812}" type="pres">
      <dgm:prSet presAssocID="{36CC9387-6855-43BB-B9CB-3D8F145572B1}" presName="rootText" presStyleLbl="node2" presStyleIdx="0" presStyleCnt="5" custScaleX="112141" custScaleY="190937">
        <dgm:presLayoutVars>
          <dgm:chPref val="3"/>
        </dgm:presLayoutVars>
      </dgm:prSet>
      <dgm:spPr/>
    </dgm:pt>
    <dgm:pt modelId="{C0B4EE09-8955-4B7C-A975-145401E8338B}" type="pres">
      <dgm:prSet presAssocID="{36CC9387-6855-43BB-B9CB-3D8F145572B1}" presName="rootConnector" presStyleLbl="node2" presStyleIdx="0" presStyleCnt="5"/>
      <dgm:spPr/>
    </dgm:pt>
    <dgm:pt modelId="{DEBA8767-2B99-4213-A3A0-18CFC8E2F0E6}" type="pres">
      <dgm:prSet presAssocID="{36CC9387-6855-43BB-B9CB-3D8F145572B1}" presName="hierChild4" presStyleCnt="0"/>
      <dgm:spPr/>
    </dgm:pt>
    <dgm:pt modelId="{3C559BD0-691C-4BFF-A8A4-389E42AFE047}" type="pres">
      <dgm:prSet presAssocID="{36CC9387-6855-43BB-B9CB-3D8F145572B1}" presName="hierChild5" presStyleCnt="0"/>
      <dgm:spPr/>
    </dgm:pt>
    <dgm:pt modelId="{68F43C4D-4DB3-446F-A729-93B9044CB4BB}" type="pres">
      <dgm:prSet presAssocID="{FC81C1F0-8873-4307-86C0-D1F31E25A37A}" presName="Name37" presStyleLbl="parChTrans1D2" presStyleIdx="1" presStyleCnt="5"/>
      <dgm:spPr/>
    </dgm:pt>
    <dgm:pt modelId="{9A8F3C2D-1030-468F-8443-95A4B55245C2}" type="pres">
      <dgm:prSet presAssocID="{1AFE312E-2D90-4747-9388-1DE2E8886CF5}" presName="hierRoot2" presStyleCnt="0">
        <dgm:presLayoutVars>
          <dgm:hierBranch val="init"/>
        </dgm:presLayoutVars>
      </dgm:prSet>
      <dgm:spPr/>
    </dgm:pt>
    <dgm:pt modelId="{CF836A33-753C-4EB7-B707-0D5A9E9C327B}" type="pres">
      <dgm:prSet presAssocID="{1AFE312E-2D90-4747-9388-1DE2E8886CF5}" presName="rootComposite" presStyleCnt="0"/>
      <dgm:spPr/>
    </dgm:pt>
    <dgm:pt modelId="{F17697B8-E6D0-4059-8705-C38317AA35FA}" type="pres">
      <dgm:prSet presAssocID="{1AFE312E-2D90-4747-9388-1DE2E8886CF5}" presName="rootText" presStyleLbl="node2" presStyleIdx="1" presStyleCnt="5" custScaleX="104631" custScaleY="193735">
        <dgm:presLayoutVars>
          <dgm:chPref val="3"/>
        </dgm:presLayoutVars>
      </dgm:prSet>
      <dgm:spPr/>
    </dgm:pt>
    <dgm:pt modelId="{E7706934-7E4A-4AA9-80D6-121D8C9766C7}" type="pres">
      <dgm:prSet presAssocID="{1AFE312E-2D90-4747-9388-1DE2E8886CF5}" presName="rootConnector" presStyleLbl="node2" presStyleIdx="1" presStyleCnt="5"/>
      <dgm:spPr/>
    </dgm:pt>
    <dgm:pt modelId="{0D34AF94-F549-4CAC-8C96-A8A63E354D02}" type="pres">
      <dgm:prSet presAssocID="{1AFE312E-2D90-4747-9388-1DE2E8886CF5}" presName="hierChild4" presStyleCnt="0"/>
      <dgm:spPr/>
    </dgm:pt>
    <dgm:pt modelId="{E734E60A-D873-45BA-86F4-E1DE9A3E61AD}" type="pres">
      <dgm:prSet presAssocID="{1AFE312E-2D90-4747-9388-1DE2E8886CF5}" presName="hierChild5" presStyleCnt="0"/>
      <dgm:spPr/>
    </dgm:pt>
    <dgm:pt modelId="{CF256E5C-8737-478D-AF5A-70030C1C5719}" type="pres">
      <dgm:prSet presAssocID="{16586EFF-0BDC-4023-928D-4B477F5846FC}" presName="Name37" presStyleLbl="parChTrans1D2" presStyleIdx="2" presStyleCnt="5"/>
      <dgm:spPr/>
    </dgm:pt>
    <dgm:pt modelId="{9DE37311-79CD-4718-ADD1-307E87E147B5}" type="pres">
      <dgm:prSet presAssocID="{3AB78A78-C0A9-4FB6-A7B2-D7C218DE557D}" presName="hierRoot2" presStyleCnt="0">
        <dgm:presLayoutVars>
          <dgm:hierBranch val="init"/>
        </dgm:presLayoutVars>
      </dgm:prSet>
      <dgm:spPr/>
    </dgm:pt>
    <dgm:pt modelId="{68CB9C3E-AF9B-4C88-AFBE-3523CE90E1EB}" type="pres">
      <dgm:prSet presAssocID="{3AB78A78-C0A9-4FB6-A7B2-D7C218DE557D}" presName="rootComposite" presStyleCnt="0"/>
      <dgm:spPr/>
    </dgm:pt>
    <dgm:pt modelId="{64FE335A-1C9B-4934-8A7A-8B3F5D509AC9}" type="pres">
      <dgm:prSet presAssocID="{3AB78A78-C0A9-4FB6-A7B2-D7C218DE557D}" presName="rootText" presStyleLbl="node2" presStyleIdx="2" presStyleCnt="5" custScaleX="104036" custScaleY="194355">
        <dgm:presLayoutVars>
          <dgm:chPref val="3"/>
        </dgm:presLayoutVars>
      </dgm:prSet>
      <dgm:spPr/>
    </dgm:pt>
    <dgm:pt modelId="{16F02256-8624-444A-ABB1-E30D942DE4AF}" type="pres">
      <dgm:prSet presAssocID="{3AB78A78-C0A9-4FB6-A7B2-D7C218DE557D}" presName="rootConnector" presStyleLbl="node2" presStyleIdx="2" presStyleCnt="5"/>
      <dgm:spPr/>
    </dgm:pt>
    <dgm:pt modelId="{AA342830-2261-413F-AB04-5DA29F28A3FE}" type="pres">
      <dgm:prSet presAssocID="{3AB78A78-C0A9-4FB6-A7B2-D7C218DE557D}" presName="hierChild4" presStyleCnt="0"/>
      <dgm:spPr/>
    </dgm:pt>
    <dgm:pt modelId="{3E85AAD9-662E-42F2-95A4-EBF65B446F1E}" type="pres">
      <dgm:prSet presAssocID="{3AB78A78-C0A9-4FB6-A7B2-D7C218DE557D}" presName="hierChild5" presStyleCnt="0"/>
      <dgm:spPr/>
    </dgm:pt>
    <dgm:pt modelId="{5BE77AE9-AF18-4D23-8CED-59E1D6BDA77D}" type="pres">
      <dgm:prSet presAssocID="{15691209-EC88-4472-B343-5C709AD15934}" presName="Name37" presStyleLbl="parChTrans1D2" presStyleIdx="3" presStyleCnt="5"/>
      <dgm:spPr/>
    </dgm:pt>
    <dgm:pt modelId="{142CF6D9-5F3E-4730-A912-40A219E3901F}" type="pres">
      <dgm:prSet presAssocID="{FB1BA368-A978-4D37-9C66-A672679A4A0C}" presName="hierRoot2" presStyleCnt="0">
        <dgm:presLayoutVars>
          <dgm:hierBranch val="init"/>
        </dgm:presLayoutVars>
      </dgm:prSet>
      <dgm:spPr/>
    </dgm:pt>
    <dgm:pt modelId="{9151A5F3-8452-4013-8044-CED3FCD1B028}" type="pres">
      <dgm:prSet presAssocID="{FB1BA368-A978-4D37-9C66-A672679A4A0C}" presName="rootComposite" presStyleCnt="0"/>
      <dgm:spPr/>
    </dgm:pt>
    <dgm:pt modelId="{B07D5CC0-EFA1-41D2-8411-26EDEBB8399E}" type="pres">
      <dgm:prSet presAssocID="{FB1BA368-A978-4D37-9C66-A672679A4A0C}" presName="rootText" presStyleLbl="node2" presStyleIdx="3" presStyleCnt="5" custScaleX="106517" custScaleY="196523">
        <dgm:presLayoutVars>
          <dgm:chPref val="3"/>
        </dgm:presLayoutVars>
      </dgm:prSet>
      <dgm:spPr/>
    </dgm:pt>
    <dgm:pt modelId="{A4BE59A7-04F6-4220-8887-8943F1D531D3}" type="pres">
      <dgm:prSet presAssocID="{FB1BA368-A978-4D37-9C66-A672679A4A0C}" presName="rootConnector" presStyleLbl="node2" presStyleIdx="3" presStyleCnt="5"/>
      <dgm:spPr/>
    </dgm:pt>
    <dgm:pt modelId="{22258AD0-8617-46B3-9457-DABF8EB2A0C2}" type="pres">
      <dgm:prSet presAssocID="{FB1BA368-A978-4D37-9C66-A672679A4A0C}" presName="hierChild4" presStyleCnt="0"/>
      <dgm:spPr/>
    </dgm:pt>
    <dgm:pt modelId="{628CBAD2-D9CB-40E8-8664-99450C34ECC3}" type="pres">
      <dgm:prSet presAssocID="{FB1BA368-A978-4D37-9C66-A672679A4A0C}" presName="hierChild5" presStyleCnt="0"/>
      <dgm:spPr/>
    </dgm:pt>
    <dgm:pt modelId="{7F849785-2C3F-45BF-99B1-F8340E0B2376}" type="pres">
      <dgm:prSet presAssocID="{90649178-3F5A-4D63-A54F-6D690B62B5ED}" presName="Name37" presStyleLbl="parChTrans1D2" presStyleIdx="4" presStyleCnt="5"/>
      <dgm:spPr/>
    </dgm:pt>
    <dgm:pt modelId="{B6ED39DC-6852-4617-8C8F-87CD327D06EC}" type="pres">
      <dgm:prSet presAssocID="{4E9712BD-3F8F-4A92-A686-2CF6C1E149CC}" presName="hierRoot2" presStyleCnt="0">
        <dgm:presLayoutVars>
          <dgm:hierBranch val="init"/>
        </dgm:presLayoutVars>
      </dgm:prSet>
      <dgm:spPr/>
    </dgm:pt>
    <dgm:pt modelId="{F4DFE27B-F6B3-4DB9-B507-53E8CE816AF4}" type="pres">
      <dgm:prSet presAssocID="{4E9712BD-3F8F-4A92-A686-2CF6C1E149CC}" presName="rootComposite" presStyleCnt="0"/>
      <dgm:spPr/>
    </dgm:pt>
    <dgm:pt modelId="{58B4D7C2-B94B-4237-8D25-A667CAE7D92E}" type="pres">
      <dgm:prSet presAssocID="{4E9712BD-3F8F-4A92-A686-2CF6C1E149CC}" presName="rootText" presStyleLbl="node2" presStyleIdx="4" presStyleCnt="5" custScaleX="101438" custScaleY="193975">
        <dgm:presLayoutVars>
          <dgm:chPref val="3"/>
        </dgm:presLayoutVars>
      </dgm:prSet>
      <dgm:spPr/>
    </dgm:pt>
    <dgm:pt modelId="{34846660-39F5-49C3-8E40-501232A02DE9}" type="pres">
      <dgm:prSet presAssocID="{4E9712BD-3F8F-4A92-A686-2CF6C1E149CC}" presName="rootConnector" presStyleLbl="node2" presStyleIdx="4" presStyleCnt="5"/>
      <dgm:spPr/>
    </dgm:pt>
    <dgm:pt modelId="{304E09A3-D05F-415D-B746-E090E7DBB301}" type="pres">
      <dgm:prSet presAssocID="{4E9712BD-3F8F-4A92-A686-2CF6C1E149CC}" presName="hierChild4" presStyleCnt="0"/>
      <dgm:spPr/>
    </dgm:pt>
    <dgm:pt modelId="{263B7EB8-9492-496F-B967-CB01D45C9BE6}" type="pres">
      <dgm:prSet presAssocID="{4E9712BD-3F8F-4A92-A686-2CF6C1E149CC}" presName="hierChild5" presStyleCnt="0"/>
      <dgm:spPr/>
    </dgm:pt>
    <dgm:pt modelId="{D0A18ED0-EDE1-4BF4-9330-CE926E4B6406}" type="pres">
      <dgm:prSet presAssocID="{B8ECFDCA-628D-4637-A9B1-376BE8213CB9}" presName="hierChild3" presStyleCnt="0"/>
      <dgm:spPr/>
    </dgm:pt>
  </dgm:ptLst>
  <dgm:cxnLst>
    <dgm:cxn modelId="{C6D48A18-01C0-4A7D-8B80-D84537836C04}" type="presOf" srcId="{1AFE312E-2D90-4747-9388-1DE2E8886CF5}" destId="{E7706934-7E4A-4AA9-80D6-121D8C9766C7}" srcOrd="1" destOrd="0" presId="urn:microsoft.com/office/officeart/2005/8/layout/orgChart1#1"/>
    <dgm:cxn modelId="{EBBCB42C-183C-4DAE-9222-9B491B3D5F41}" srcId="{B8ECFDCA-628D-4637-A9B1-376BE8213CB9}" destId="{3AB78A78-C0A9-4FB6-A7B2-D7C218DE557D}" srcOrd="2" destOrd="0" parTransId="{16586EFF-0BDC-4023-928D-4B477F5846FC}" sibTransId="{4D32FE3F-DC21-4C1B-B78C-1F7899E6C3FC}"/>
    <dgm:cxn modelId="{74C9D134-9FFF-4CAD-ACEB-0E6A68D85F92}" type="presOf" srcId="{3AB78A78-C0A9-4FB6-A7B2-D7C218DE557D}" destId="{16F02256-8624-444A-ABB1-E30D942DE4AF}" srcOrd="1" destOrd="0" presId="urn:microsoft.com/office/officeart/2005/8/layout/orgChart1#1"/>
    <dgm:cxn modelId="{354AC73F-910A-43D0-B1B1-F12207B46028}" type="presOf" srcId="{4E9712BD-3F8F-4A92-A686-2CF6C1E149CC}" destId="{34846660-39F5-49C3-8E40-501232A02DE9}" srcOrd="1" destOrd="0" presId="urn:microsoft.com/office/officeart/2005/8/layout/orgChart1#1"/>
    <dgm:cxn modelId="{3004276A-27E1-4040-968F-0963F5A34453}" type="presOf" srcId="{3AB78A78-C0A9-4FB6-A7B2-D7C218DE557D}" destId="{64FE335A-1C9B-4934-8A7A-8B3F5D509AC9}" srcOrd="0" destOrd="0" presId="urn:microsoft.com/office/officeart/2005/8/layout/orgChart1#1"/>
    <dgm:cxn modelId="{9390B94B-2169-4621-A610-6A1586BC2971}" type="presOf" srcId="{36CC9387-6855-43BB-B9CB-3D8F145572B1}" destId="{663B6F31-D951-4236-9CCC-AF0D40FAA812}" srcOrd="0" destOrd="0" presId="urn:microsoft.com/office/officeart/2005/8/layout/orgChart1#1"/>
    <dgm:cxn modelId="{050FAB6C-DB7B-47BD-9510-18FFD866E91A}" srcId="{B8ECFDCA-628D-4637-A9B1-376BE8213CB9}" destId="{4E9712BD-3F8F-4A92-A686-2CF6C1E149CC}" srcOrd="4" destOrd="0" parTransId="{90649178-3F5A-4D63-A54F-6D690B62B5ED}" sibTransId="{D1607C13-0DB0-4E38-BE72-F7557BC6742F}"/>
    <dgm:cxn modelId="{368BB94E-EFBA-41E3-8A04-3E43A78DD3F0}" type="presOf" srcId="{26CA3A97-D084-46C8-ABDC-E116D9CE521B}" destId="{5B8657EC-C3A4-4062-A44C-0723F7995653}" srcOrd="0" destOrd="0" presId="urn:microsoft.com/office/officeart/2005/8/layout/orgChart1#1"/>
    <dgm:cxn modelId="{24749970-19A9-41FB-B095-F3E5C247F2EA}" type="presOf" srcId="{90649178-3F5A-4D63-A54F-6D690B62B5ED}" destId="{7F849785-2C3F-45BF-99B1-F8340E0B2376}" srcOrd="0" destOrd="0" presId="urn:microsoft.com/office/officeart/2005/8/layout/orgChart1#1"/>
    <dgm:cxn modelId="{D0E44E75-C767-425E-A6E9-389105469870}" type="presOf" srcId="{4E9712BD-3F8F-4A92-A686-2CF6C1E149CC}" destId="{58B4D7C2-B94B-4237-8D25-A667CAE7D92E}" srcOrd="0" destOrd="0" presId="urn:microsoft.com/office/officeart/2005/8/layout/orgChart1#1"/>
    <dgm:cxn modelId="{0F863376-2391-42CE-8464-A0371E4BF17F}" type="presOf" srcId="{B8ECFDCA-628D-4637-A9B1-376BE8213CB9}" destId="{8B6E17D9-D149-418B-BB72-51E39320DF2D}" srcOrd="0" destOrd="0" presId="urn:microsoft.com/office/officeart/2005/8/layout/orgChart1#1"/>
    <dgm:cxn modelId="{A5501E79-EEAF-4046-BB13-65773BEFEF91}" srcId="{B8ECFDCA-628D-4637-A9B1-376BE8213CB9}" destId="{36CC9387-6855-43BB-B9CB-3D8F145572B1}" srcOrd="0" destOrd="0" parTransId="{26CA3A97-D084-46C8-ABDC-E116D9CE521B}" sibTransId="{5412703D-46D4-46F3-814B-F21F8B1E064C}"/>
    <dgm:cxn modelId="{90533B81-FA41-4F6D-95D3-7555D8FDBC96}" type="presOf" srcId="{1AFE312E-2D90-4747-9388-1DE2E8886CF5}" destId="{F17697B8-E6D0-4059-8705-C38317AA35FA}" srcOrd="0" destOrd="0" presId="urn:microsoft.com/office/officeart/2005/8/layout/orgChart1#1"/>
    <dgm:cxn modelId="{A2F4C388-B504-4AE3-9109-DF1941570281}" type="presOf" srcId="{FC81C1F0-8873-4307-86C0-D1F31E25A37A}" destId="{68F43C4D-4DB3-446F-A729-93B9044CB4BB}" srcOrd="0" destOrd="0" presId="urn:microsoft.com/office/officeart/2005/8/layout/orgChart1#1"/>
    <dgm:cxn modelId="{EA0846A9-E923-4205-83A9-4433E9EF07E1}" type="presOf" srcId="{16586EFF-0BDC-4023-928D-4B477F5846FC}" destId="{CF256E5C-8737-478D-AF5A-70030C1C5719}" srcOrd="0" destOrd="0" presId="urn:microsoft.com/office/officeart/2005/8/layout/orgChart1#1"/>
    <dgm:cxn modelId="{8799F8A9-F3C4-4E0B-86E9-4853362FF099}" type="presOf" srcId="{FB1BA368-A978-4D37-9C66-A672679A4A0C}" destId="{B07D5CC0-EFA1-41D2-8411-26EDEBB8399E}" srcOrd="0" destOrd="0" presId="urn:microsoft.com/office/officeart/2005/8/layout/orgChart1#1"/>
    <dgm:cxn modelId="{B9A7A2B2-8CF2-4988-9421-B08105EDC5A1}" type="presOf" srcId="{FB1BA368-A978-4D37-9C66-A672679A4A0C}" destId="{A4BE59A7-04F6-4220-8887-8943F1D531D3}" srcOrd="1" destOrd="0" presId="urn:microsoft.com/office/officeart/2005/8/layout/orgChart1#1"/>
    <dgm:cxn modelId="{3C258EDE-AFB8-4B1C-98CC-64AD5C021D12}" srcId="{77FC1732-522A-4CA4-9793-2E6168D868E6}" destId="{B8ECFDCA-628D-4637-A9B1-376BE8213CB9}" srcOrd="0" destOrd="0" parTransId="{30A16B9E-0BA1-4908-A74D-9B7A8223D619}" sibTransId="{74F92BDD-578F-445E-9D94-4682F0761EC2}"/>
    <dgm:cxn modelId="{396019DF-44E8-404A-B1F7-102B9B93AE01}" type="presOf" srcId="{36CC9387-6855-43BB-B9CB-3D8F145572B1}" destId="{C0B4EE09-8955-4B7C-A975-145401E8338B}" srcOrd="1" destOrd="0" presId="urn:microsoft.com/office/officeart/2005/8/layout/orgChart1#1"/>
    <dgm:cxn modelId="{8F51B1EA-86C2-41E5-86D3-03BC7BFCEF56}" srcId="{B8ECFDCA-628D-4637-A9B1-376BE8213CB9}" destId="{FB1BA368-A978-4D37-9C66-A672679A4A0C}" srcOrd="3" destOrd="0" parTransId="{15691209-EC88-4472-B343-5C709AD15934}" sibTransId="{C35DED5C-9257-4B1E-BD19-ABCEF0FEFEC0}"/>
    <dgm:cxn modelId="{EFC8BDEC-349E-4FED-BB7C-27F503BA2220}" type="presOf" srcId="{77FC1732-522A-4CA4-9793-2E6168D868E6}" destId="{F8F7C485-B7B0-4CC2-9E0C-C00D9B6D2EE5}" srcOrd="0" destOrd="0" presId="urn:microsoft.com/office/officeart/2005/8/layout/orgChart1#1"/>
    <dgm:cxn modelId="{D35291F5-C38B-49B4-B7C5-BA7892EF8094}" type="presOf" srcId="{B8ECFDCA-628D-4637-A9B1-376BE8213CB9}" destId="{AE0BE600-C075-409F-A9B1-50A2F4611401}" srcOrd="1" destOrd="0" presId="urn:microsoft.com/office/officeart/2005/8/layout/orgChart1#1"/>
    <dgm:cxn modelId="{147793F6-08E3-4F40-8A09-006C8A055BE4}" type="presOf" srcId="{15691209-EC88-4472-B343-5C709AD15934}" destId="{5BE77AE9-AF18-4D23-8CED-59E1D6BDA77D}" srcOrd="0" destOrd="0" presId="urn:microsoft.com/office/officeart/2005/8/layout/orgChart1#1"/>
    <dgm:cxn modelId="{9740D1F8-CFB1-4940-908C-DEE570F8771D}" srcId="{B8ECFDCA-628D-4637-A9B1-376BE8213CB9}" destId="{1AFE312E-2D90-4747-9388-1DE2E8886CF5}" srcOrd="1" destOrd="0" parTransId="{FC81C1F0-8873-4307-86C0-D1F31E25A37A}" sibTransId="{4B22F276-6B40-4D2A-89FD-6DE4C569382D}"/>
    <dgm:cxn modelId="{B83D646D-BB9A-44A3-839E-A78456C106C6}" type="presParOf" srcId="{F8F7C485-B7B0-4CC2-9E0C-C00D9B6D2EE5}" destId="{B82DCC26-4CD5-483A-948B-EFEFFACA1F40}" srcOrd="0" destOrd="0" presId="urn:microsoft.com/office/officeart/2005/8/layout/orgChart1#1"/>
    <dgm:cxn modelId="{EA83B367-AFD0-4AD7-8446-C48D36FD6498}" type="presParOf" srcId="{B82DCC26-4CD5-483A-948B-EFEFFACA1F40}" destId="{F69CE861-FDA7-4E60-9642-D18FFDE0EA51}" srcOrd="0" destOrd="0" presId="urn:microsoft.com/office/officeart/2005/8/layout/orgChart1#1"/>
    <dgm:cxn modelId="{59462F95-B48F-4BAD-A8A0-482976B160DA}" type="presParOf" srcId="{F69CE861-FDA7-4E60-9642-D18FFDE0EA51}" destId="{8B6E17D9-D149-418B-BB72-51E39320DF2D}" srcOrd="0" destOrd="0" presId="urn:microsoft.com/office/officeart/2005/8/layout/orgChart1#1"/>
    <dgm:cxn modelId="{F36AD3E5-6A05-47EB-BB06-0C85D32DC758}" type="presParOf" srcId="{F69CE861-FDA7-4E60-9642-D18FFDE0EA51}" destId="{AE0BE600-C075-409F-A9B1-50A2F4611401}" srcOrd="1" destOrd="0" presId="urn:microsoft.com/office/officeart/2005/8/layout/orgChart1#1"/>
    <dgm:cxn modelId="{6F2B5B85-9160-45EC-B257-F3EF444FAA32}" type="presParOf" srcId="{B82DCC26-4CD5-483A-948B-EFEFFACA1F40}" destId="{A70CA42C-5818-4145-B4AE-4CA6160C8591}" srcOrd="1" destOrd="0" presId="urn:microsoft.com/office/officeart/2005/8/layout/orgChart1#1"/>
    <dgm:cxn modelId="{8CFB6C86-CF8F-4A71-B4BD-DE44BC9399E0}" type="presParOf" srcId="{A70CA42C-5818-4145-B4AE-4CA6160C8591}" destId="{5B8657EC-C3A4-4062-A44C-0723F7995653}" srcOrd="0" destOrd="0" presId="urn:microsoft.com/office/officeart/2005/8/layout/orgChart1#1"/>
    <dgm:cxn modelId="{4FE08AA1-AF39-41FC-88DB-00A41386E553}" type="presParOf" srcId="{A70CA42C-5818-4145-B4AE-4CA6160C8591}" destId="{D5340D43-4BE8-420E-9F4B-4444B379EB0F}" srcOrd="1" destOrd="0" presId="urn:microsoft.com/office/officeart/2005/8/layout/orgChart1#1"/>
    <dgm:cxn modelId="{DA6585F1-7460-4744-B98B-739730C9D9B2}" type="presParOf" srcId="{D5340D43-4BE8-420E-9F4B-4444B379EB0F}" destId="{5F4BDB0A-1209-432E-939A-483C5AD874AA}" srcOrd="0" destOrd="0" presId="urn:microsoft.com/office/officeart/2005/8/layout/orgChart1#1"/>
    <dgm:cxn modelId="{130EDD4F-EAC0-4521-BE8C-1699ED9BD875}" type="presParOf" srcId="{5F4BDB0A-1209-432E-939A-483C5AD874AA}" destId="{663B6F31-D951-4236-9CCC-AF0D40FAA812}" srcOrd="0" destOrd="0" presId="urn:microsoft.com/office/officeart/2005/8/layout/orgChart1#1"/>
    <dgm:cxn modelId="{09A9BFDD-454F-4937-B879-FAF4B5EF8112}" type="presParOf" srcId="{5F4BDB0A-1209-432E-939A-483C5AD874AA}" destId="{C0B4EE09-8955-4B7C-A975-145401E8338B}" srcOrd="1" destOrd="0" presId="urn:microsoft.com/office/officeart/2005/8/layout/orgChart1#1"/>
    <dgm:cxn modelId="{A8C71D78-B700-45B4-B5CA-35B45397CC71}" type="presParOf" srcId="{D5340D43-4BE8-420E-9F4B-4444B379EB0F}" destId="{DEBA8767-2B99-4213-A3A0-18CFC8E2F0E6}" srcOrd="1" destOrd="0" presId="urn:microsoft.com/office/officeart/2005/8/layout/orgChart1#1"/>
    <dgm:cxn modelId="{82D1B036-6E59-4626-BD1A-C0B5850B3C3A}" type="presParOf" srcId="{D5340D43-4BE8-420E-9F4B-4444B379EB0F}" destId="{3C559BD0-691C-4BFF-A8A4-389E42AFE047}" srcOrd="2" destOrd="0" presId="urn:microsoft.com/office/officeart/2005/8/layout/orgChart1#1"/>
    <dgm:cxn modelId="{6B0CB5A9-FFEA-47D4-A0BE-1EB43F862D91}" type="presParOf" srcId="{A70CA42C-5818-4145-B4AE-4CA6160C8591}" destId="{68F43C4D-4DB3-446F-A729-93B9044CB4BB}" srcOrd="2" destOrd="0" presId="urn:microsoft.com/office/officeart/2005/8/layout/orgChart1#1"/>
    <dgm:cxn modelId="{AE91455A-8C76-4FE2-98E3-A4DFAA551FBA}" type="presParOf" srcId="{A70CA42C-5818-4145-B4AE-4CA6160C8591}" destId="{9A8F3C2D-1030-468F-8443-95A4B55245C2}" srcOrd="3" destOrd="0" presId="urn:microsoft.com/office/officeart/2005/8/layout/orgChart1#1"/>
    <dgm:cxn modelId="{2258EF7A-0E4B-4F6C-93E5-7B2266975C60}" type="presParOf" srcId="{9A8F3C2D-1030-468F-8443-95A4B55245C2}" destId="{CF836A33-753C-4EB7-B707-0D5A9E9C327B}" srcOrd="0" destOrd="0" presId="urn:microsoft.com/office/officeart/2005/8/layout/orgChart1#1"/>
    <dgm:cxn modelId="{351170DC-D568-4223-964A-7007F5F51500}" type="presParOf" srcId="{CF836A33-753C-4EB7-B707-0D5A9E9C327B}" destId="{F17697B8-E6D0-4059-8705-C38317AA35FA}" srcOrd="0" destOrd="0" presId="urn:microsoft.com/office/officeart/2005/8/layout/orgChart1#1"/>
    <dgm:cxn modelId="{4FA7E5E4-9F89-4EFC-8824-A643DF667138}" type="presParOf" srcId="{CF836A33-753C-4EB7-B707-0D5A9E9C327B}" destId="{E7706934-7E4A-4AA9-80D6-121D8C9766C7}" srcOrd="1" destOrd="0" presId="urn:microsoft.com/office/officeart/2005/8/layout/orgChart1#1"/>
    <dgm:cxn modelId="{EB0C7DD7-14A8-4A73-A0C1-7E5EE6B0EBA9}" type="presParOf" srcId="{9A8F3C2D-1030-468F-8443-95A4B55245C2}" destId="{0D34AF94-F549-4CAC-8C96-A8A63E354D02}" srcOrd="1" destOrd="0" presId="urn:microsoft.com/office/officeart/2005/8/layout/orgChart1#1"/>
    <dgm:cxn modelId="{0EB48A33-20B0-4531-9332-C5EACEAF0350}" type="presParOf" srcId="{9A8F3C2D-1030-468F-8443-95A4B55245C2}" destId="{E734E60A-D873-45BA-86F4-E1DE9A3E61AD}" srcOrd="2" destOrd="0" presId="urn:microsoft.com/office/officeart/2005/8/layout/orgChart1#1"/>
    <dgm:cxn modelId="{B6A0EE20-5432-4631-B00A-A6304CA3CC2B}" type="presParOf" srcId="{A70CA42C-5818-4145-B4AE-4CA6160C8591}" destId="{CF256E5C-8737-478D-AF5A-70030C1C5719}" srcOrd="4" destOrd="0" presId="urn:microsoft.com/office/officeart/2005/8/layout/orgChart1#1"/>
    <dgm:cxn modelId="{DDC3801A-F6AA-4DD4-8798-EE7CF135C2D5}" type="presParOf" srcId="{A70CA42C-5818-4145-B4AE-4CA6160C8591}" destId="{9DE37311-79CD-4718-ADD1-307E87E147B5}" srcOrd="5" destOrd="0" presId="urn:microsoft.com/office/officeart/2005/8/layout/orgChart1#1"/>
    <dgm:cxn modelId="{2BA28038-28D4-4F8E-97C1-31F1B6909D39}" type="presParOf" srcId="{9DE37311-79CD-4718-ADD1-307E87E147B5}" destId="{68CB9C3E-AF9B-4C88-AFBE-3523CE90E1EB}" srcOrd="0" destOrd="0" presId="urn:microsoft.com/office/officeart/2005/8/layout/orgChart1#1"/>
    <dgm:cxn modelId="{77781A36-DC61-4B7B-94BD-878FAA54F8E6}" type="presParOf" srcId="{68CB9C3E-AF9B-4C88-AFBE-3523CE90E1EB}" destId="{64FE335A-1C9B-4934-8A7A-8B3F5D509AC9}" srcOrd="0" destOrd="0" presId="urn:microsoft.com/office/officeart/2005/8/layout/orgChart1#1"/>
    <dgm:cxn modelId="{3F7FCC81-462E-49FE-A23E-4864EBF69758}" type="presParOf" srcId="{68CB9C3E-AF9B-4C88-AFBE-3523CE90E1EB}" destId="{16F02256-8624-444A-ABB1-E30D942DE4AF}" srcOrd="1" destOrd="0" presId="urn:microsoft.com/office/officeart/2005/8/layout/orgChart1#1"/>
    <dgm:cxn modelId="{15057AF6-6A97-4D13-8EB7-C0E94983D1AA}" type="presParOf" srcId="{9DE37311-79CD-4718-ADD1-307E87E147B5}" destId="{AA342830-2261-413F-AB04-5DA29F28A3FE}" srcOrd="1" destOrd="0" presId="urn:microsoft.com/office/officeart/2005/8/layout/orgChart1#1"/>
    <dgm:cxn modelId="{FCB5335E-C156-4474-A729-EFE3474E2D39}" type="presParOf" srcId="{9DE37311-79CD-4718-ADD1-307E87E147B5}" destId="{3E85AAD9-662E-42F2-95A4-EBF65B446F1E}" srcOrd="2" destOrd="0" presId="urn:microsoft.com/office/officeart/2005/8/layout/orgChart1#1"/>
    <dgm:cxn modelId="{5A755CC3-78DE-4452-8B72-963BD3ACF232}" type="presParOf" srcId="{A70CA42C-5818-4145-B4AE-4CA6160C8591}" destId="{5BE77AE9-AF18-4D23-8CED-59E1D6BDA77D}" srcOrd="6" destOrd="0" presId="urn:microsoft.com/office/officeart/2005/8/layout/orgChart1#1"/>
    <dgm:cxn modelId="{2EA218AC-5C55-4EAB-A23B-A47740559E10}" type="presParOf" srcId="{A70CA42C-5818-4145-B4AE-4CA6160C8591}" destId="{142CF6D9-5F3E-4730-A912-40A219E3901F}" srcOrd="7" destOrd="0" presId="urn:microsoft.com/office/officeart/2005/8/layout/orgChart1#1"/>
    <dgm:cxn modelId="{AF689472-CC13-4F8B-A9AF-3EDBE482EAF7}" type="presParOf" srcId="{142CF6D9-5F3E-4730-A912-40A219E3901F}" destId="{9151A5F3-8452-4013-8044-CED3FCD1B028}" srcOrd="0" destOrd="0" presId="urn:microsoft.com/office/officeart/2005/8/layout/orgChart1#1"/>
    <dgm:cxn modelId="{E284C22F-3ED5-4391-BA79-D3091F05F174}" type="presParOf" srcId="{9151A5F3-8452-4013-8044-CED3FCD1B028}" destId="{B07D5CC0-EFA1-41D2-8411-26EDEBB8399E}" srcOrd="0" destOrd="0" presId="urn:microsoft.com/office/officeart/2005/8/layout/orgChart1#1"/>
    <dgm:cxn modelId="{3111BBB5-4552-44AC-B299-4E5643BBDA8C}" type="presParOf" srcId="{9151A5F3-8452-4013-8044-CED3FCD1B028}" destId="{A4BE59A7-04F6-4220-8887-8943F1D531D3}" srcOrd="1" destOrd="0" presId="urn:microsoft.com/office/officeart/2005/8/layout/orgChart1#1"/>
    <dgm:cxn modelId="{746724F6-3C07-44E6-B61D-0883B3B588AB}" type="presParOf" srcId="{142CF6D9-5F3E-4730-A912-40A219E3901F}" destId="{22258AD0-8617-46B3-9457-DABF8EB2A0C2}" srcOrd="1" destOrd="0" presId="urn:microsoft.com/office/officeart/2005/8/layout/orgChart1#1"/>
    <dgm:cxn modelId="{83503017-97DB-4027-B5C1-147A7B6F0B26}" type="presParOf" srcId="{142CF6D9-5F3E-4730-A912-40A219E3901F}" destId="{628CBAD2-D9CB-40E8-8664-99450C34ECC3}" srcOrd="2" destOrd="0" presId="urn:microsoft.com/office/officeart/2005/8/layout/orgChart1#1"/>
    <dgm:cxn modelId="{6004AD8B-2CC1-431E-8836-91DE4BE02540}" type="presParOf" srcId="{A70CA42C-5818-4145-B4AE-4CA6160C8591}" destId="{7F849785-2C3F-45BF-99B1-F8340E0B2376}" srcOrd="8" destOrd="0" presId="urn:microsoft.com/office/officeart/2005/8/layout/orgChart1#1"/>
    <dgm:cxn modelId="{0269070B-5FC4-47A2-AC10-4E01B80F1BE4}" type="presParOf" srcId="{A70CA42C-5818-4145-B4AE-4CA6160C8591}" destId="{B6ED39DC-6852-4617-8C8F-87CD327D06EC}" srcOrd="9" destOrd="0" presId="urn:microsoft.com/office/officeart/2005/8/layout/orgChart1#1"/>
    <dgm:cxn modelId="{93D190DE-643D-4D1C-BD52-ECAD0B8FD307}" type="presParOf" srcId="{B6ED39DC-6852-4617-8C8F-87CD327D06EC}" destId="{F4DFE27B-F6B3-4DB9-B507-53E8CE816AF4}" srcOrd="0" destOrd="0" presId="urn:microsoft.com/office/officeart/2005/8/layout/orgChart1#1"/>
    <dgm:cxn modelId="{64B91727-A30C-4DBB-9B81-2FA735877CE8}" type="presParOf" srcId="{F4DFE27B-F6B3-4DB9-B507-53E8CE816AF4}" destId="{58B4D7C2-B94B-4237-8D25-A667CAE7D92E}" srcOrd="0" destOrd="0" presId="urn:microsoft.com/office/officeart/2005/8/layout/orgChart1#1"/>
    <dgm:cxn modelId="{AA159648-4620-4D42-95A6-E14E549669A7}" type="presParOf" srcId="{F4DFE27B-F6B3-4DB9-B507-53E8CE816AF4}" destId="{34846660-39F5-49C3-8E40-501232A02DE9}" srcOrd="1" destOrd="0" presId="urn:microsoft.com/office/officeart/2005/8/layout/orgChart1#1"/>
    <dgm:cxn modelId="{CC63B6D1-2EBB-4168-AD30-3CA20F2735B3}" type="presParOf" srcId="{B6ED39DC-6852-4617-8C8F-87CD327D06EC}" destId="{304E09A3-D05F-415D-B746-E090E7DBB301}" srcOrd="1" destOrd="0" presId="urn:microsoft.com/office/officeart/2005/8/layout/orgChart1#1"/>
    <dgm:cxn modelId="{3CDE28A5-BDFE-47A2-A875-8F73D7B08CEB}" type="presParOf" srcId="{B6ED39DC-6852-4617-8C8F-87CD327D06EC}" destId="{263B7EB8-9492-496F-B967-CB01D45C9BE6}" srcOrd="2" destOrd="0" presId="urn:microsoft.com/office/officeart/2005/8/layout/orgChart1#1"/>
    <dgm:cxn modelId="{F7E01767-F650-4559-BF07-1B15C9E28E1D}" type="presParOf" srcId="{B82DCC26-4CD5-483A-948B-EFEFFACA1F40}" destId="{D0A18ED0-EDE1-4BF4-9330-CE926E4B6406}" srcOrd="2" destOrd="0" presId="urn:microsoft.com/office/officeart/2005/8/layout/orgChart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49785-2C3F-45BF-99B1-F8340E0B2376}">
      <dsp:nvSpPr>
        <dsp:cNvPr id="0" name=""/>
        <dsp:cNvSpPr/>
      </dsp:nvSpPr>
      <dsp:spPr>
        <a:xfrm>
          <a:off x="5479609" y="1091834"/>
          <a:ext cx="4543546" cy="663922"/>
        </a:xfrm>
        <a:custGeom>
          <a:avLst/>
          <a:gdLst/>
          <a:ahLst/>
          <a:cxnLst/>
          <a:rect l="0" t="0" r="0" b="0"/>
          <a:pathLst>
            <a:path>
              <a:moveTo>
                <a:pt x="0" y="0"/>
              </a:moveTo>
              <a:lnTo>
                <a:pt x="0" y="476817"/>
              </a:lnTo>
              <a:lnTo>
                <a:pt x="4543546" y="476817"/>
              </a:lnTo>
              <a:lnTo>
                <a:pt x="4543546"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E77AE9-AF18-4D23-8CED-59E1D6BDA77D}">
      <dsp:nvSpPr>
        <dsp:cNvPr id="0" name=""/>
        <dsp:cNvSpPr/>
      </dsp:nvSpPr>
      <dsp:spPr>
        <a:xfrm>
          <a:off x="5479609" y="1091834"/>
          <a:ext cx="2316495" cy="663922"/>
        </a:xfrm>
        <a:custGeom>
          <a:avLst/>
          <a:gdLst/>
          <a:ahLst/>
          <a:cxnLst/>
          <a:rect l="0" t="0" r="0" b="0"/>
          <a:pathLst>
            <a:path>
              <a:moveTo>
                <a:pt x="0" y="0"/>
              </a:moveTo>
              <a:lnTo>
                <a:pt x="0" y="476817"/>
              </a:lnTo>
              <a:lnTo>
                <a:pt x="2316495" y="476817"/>
              </a:lnTo>
              <a:lnTo>
                <a:pt x="2316495"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56E5C-8737-478D-AF5A-70030C1C5719}">
      <dsp:nvSpPr>
        <dsp:cNvPr id="0" name=""/>
        <dsp:cNvSpPr/>
      </dsp:nvSpPr>
      <dsp:spPr>
        <a:xfrm>
          <a:off x="5433889" y="1091834"/>
          <a:ext cx="91440" cy="663922"/>
        </a:xfrm>
        <a:custGeom>
          <a:avLst/>
          <a:gdLst/>
          <a:ahLst/>
          <a:cxnLst/>
          <a:rect l="0" t="0" r="0" b="0"/>
          <a:pathLst>
            <a:path>
              <a:moveTo>
                <a:pt x="45720" y="0"/>
              </a:moveTo>
              <a:lnTo>
                <a:pt x="45720" y="476817"/>
              </a:lnTo>
              <a:lnTo>
                <a:pt x="112017" y="476817"/>
              </a:lnTo>
              <a:lnTo>
                <a:pt x="112017"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F43C4D-4DB3-446F-A729-93B9044CB4BB}">
      <dsp:nvSpPr>
        <dsp:cNvPr id="0" name=""/>
        <dsp:cNvSpPr/>
      </dsp:nvSpPr>
      <dsp:spPr>
        <a:xfrm>
          <a:off x="3312513" y="1091834"/>
          <a:ext cx="2167096" cy="663922"/>
        </a:xfrm>
        <a:custGeom>
          <a:avLst/>
          <a:gdLst/>
          <a:ahLst/>
          <a:cxnLst/>
          <a:rect l="0" t="0" r="0" b="0"/>
          <a:pathLst>
            <a:path>
              <a:moveTo>
                <a:pt x="2167096" y="0"/>
              </a:moveTo>
              <a:lnTo>
                <a:pt x="2167096" y="476817"/>
              </a:lnTo>
              <a:lnTo>
                <a:pt x="0" y="476817"/>
              </a:lnTo>
              <a:lnTo>
                <a:pt x="0"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8657EC-C3A4-4062-A44C-0723F7995653}">
      <dsp:nvSpPr>
        <dsp:cNvPr id="0" name=""/>
        <dsp:cNvSpPr/>
      </dsp:nvSpPr>
      <dsp:spPr>
        <a:xfrm>
          <a:off x="1006905" y="1091834"/>
          <a:ext cx="4472704" cy="663922"/>
        </a:xfrm>
        <a:custGeom>
          <a:avLst/>
          <a:gdLst/>
          <a:ahLst/>
          <a:cxnLst/>
          <a:rect l="0" t="0" r="0" b="0"/>
          <a:pathLst>
            <a:path>
              <a:moveTo>
                <a:pt x="4472704" y="0"/>
              </a:moveTo>
              <a:lnTo>
                <a:pt x="4472704" y="476817"/>
              </a:lnTo>
              <a:lnTo>
                <a:pt x="0" y="476817"/>
              </a:lnTo>
              <a:lnTo>
                <a:pt x="0"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6E17D9-D149-418B-BB72-51E39320DF2D}">
      <dsp:nvSpPr>
        <dsp:cNvPr id="0" name=""/>
        <dsp:cNvSpPr/>
      </dsp:nvSpPr>
      <dsp:spPr>
        <a:xfrm>
          <a:off x="2780411" y="0"/>
          <a:ext cx="5398397" cy="1091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charset="0"/>
              <a:cs typeface="Times New Roman" panose="02020603050405020304" charset="0"/>
            </a:rPr>
            <a:t>Quản lý hệ thống</a:t>
          </a:r>
          <a:endParaRPr lang="en-US" sz="3200" kern="1200" dirty="0">
            <a:latin typeface="Times New Roman" panose="02020603050405020304" charset="0"/>
            <a:cs typeface="Times New Roman" panose="02020603050405020304" charset="0"/>
          </a:endParaRPr>
        </a:p>
      </dsp:txBody>
      <dsp:txXfrm>
        <a:off x="2780411" y="0"/>
        <a:ext cx="5398397" cy="1091834"/>
      </dsp:txXfrm>
    </dsp:sp>
    <dsp:sp modelId="{663B6F31-D951-4236-9CCC-AF0D40FAA812}">
      <dsp:nvSpPr>
        <dsp:cNvPr id="0" name=""/>
        <dsp:cNvSpPr/>
      </dsp:nvSpPr>
      <dsp:spPr>
        <a:xfrm>
          <a:off x="7751" y="1755757"/>
          <a:ext cx="1998308" cy="17012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ứng tuyển</a:t>
          </a:r>
          <a:endParaRPr lang="en-US" sz="2000" kern="1200" dirty="0">
            <a:latin typeface="Times New Roman" panose="02020603050405020304" charset="0"/>
            <a:cs typeface="Times New Roman" panose="02020603050405020304" charset="0"/>
          </a:endParaRPr>
        </a:p>
      </dsp:txBody>
      <dsp:txXfrm>
        <a:off x="7751" y="1755757"/>
        <a:ext cx="1998308" cy="1701211"/>
      </dsp:txXfrm>
    </dsp:sp>
    <dsp:sp modelId="{F17697B8-E6D0-4059-8705-C38317AA35FA}">
      <dsp:nvSpPr>
        <dsp:cNvPr id="0" name=""/>
        <dsp:cNvSpPr/>
      </dsp:nvSpPr>
      <dsp:spPr>
        <a:xfrm>
          <a:off x="2380271" y="1755757"/>
          <a:ext cx="1864483" cy="17261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tài khoản</a:t>
          </a:r>
          <a:endParaRPr lang="en-US" sz="2000" kern="1200" dirty="0">
            <a:latin typeface="Times New Roman" panose="02020603050405020304" charset="0"/>
            <a:cs typeface="Times New Roman" panose="02020603050405020304" charset="0"/>
          </a:endParaRPr>
        </a:p>
      </dsp:txBody>
      <dsp:txXfrm>
        <a:off x="2380271" y="1755757"/>
        <a:ext cx="1864483" cy="1726141"/>
      </dsp:txXfrm>
    </dsp:sp>
    <dsp:sp modelId="{64FE335A-1C9B-4934-8A7A-8B3F5D509AC9}">
      <dsp:nvSpPr>
        <dsp:cNvPr id="0" name=""/>
        <dsp:cNvSpPr/>
      </dsp:nvSpPr>
      <dsp:spPr>
        <a:xfrm>
          <a:off x="4618967" y="1755757"/>
          <a:ext cx="1853880" cy="1731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tuyển dụng</a:t>
          </a:r>
          <a:endParaRPr lang="en-US" sz="2000" kern="1200" dirty="0">
            <a:latin typeface="Times New Roman" panose="02020603050405020304" charset="0"/>
            <a:cs typeface="Times New Roman" panose="02020603050405020304" charset="0"/>
          </a:endParaRPr>
        </a:p>
      </dsp:txBody>
      <dsp:txXfrm>
        <a:off x="4618967" y="1755757"/>
        <a:ext cx="1853880" cy="1731665"/>
      </dsp:txXfrm>
    </dsp:sp>
    <dsp:sp modelId="{B07D5CC0-EFA1-41D2-8411-26EDEBB8399E}">
      <dsp:nvSpPr>
        <dsp:cNvPr id="0" name=""/>
        <dsp:cNvSpPr/>
      </dsp:nvSpPr>
      <dsp:spPr>
        <a:xfrm>
          <a:off x="6847060" y="1755757"/>
          <a:ext cx="1898091" cy="17509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biểu mẫu</a:t>
          </a:r>
          <a:endParaRPr lang="en-US" sz="2000" kern="1200" dirty="0">
            <a:latin typeface="Times New Roman" panose="02020603050405020304" charset="0"/>
            <a:cs typeface="Times New Roman" panose="02020603050405020304" charset="0"/>
          </a:endParaRPr>
        </a:p>
      </dsp:txBody>
      <dsp:txXfrm>
        <a:off x="6847060" y="1755757"/>
        <a:ext cx="1898091" cy="1750981"/>
      </dsp:txXfrm>
    </dsp:sp>
    <dsp:sp modelId="{58B4D7C2-B94B-4237-8D25-A667CAE7D92E}">
      <dsp:nvSpPr>
        <dsp:cNvPr id="0" name=""/>
        <dsp:cNvSpPr/>
      </dsp:nvSpPr>
      <dsp:spPr>
        <a:xfrm>
          <a:off x="9119363" y="1755757"/>
          <a:ext cx="1807585" cy="17282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Times New Roman" panose="02020603050405020304" charset="0"/>
              <a:cs typeface="Times New Roman" panose="02020603050405020304" charset="0"/>
            </a:rPr>
            <a:t>Thống kê - báo cáo</a:t>
          </a:r>
          <a:endParaRPr lang="en-US" sz="2400" kern="1200" dirty="0">
            <a:latin typeface="Times New Roman" panose="02020603050405020304" charset="0"/>
            <a:cs typeface="Times New Roman" panose="02020603050405020304" charset="0"/>
          </a:endParaRPr>
        </a:p>
      </dsp:txBody>
      <dsp:txXfrm>
        <a:off x="9119363" y="1755757"/>
        <a:ext cx="1807585" cy="17282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234-9805-E93D-C2B1-F74255F2A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12108D-E733-A8AE-E7E3-971C000F7E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01E23-D68C-E39A-BAA1-6617918A3E8A}"/>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5" name="Footer Placeholder 4">
            <a:extLst>
              <a:ext uri="{FF2B5EF4-FFF2-40B4-BE49-F238E27FC236}">
                <a16:creationId xmlns:a16="http://schemas.microsoft.com/office/drawing/2014/main" id="{B28D82BE-EE79-B6D0-04A9-CA90BCB8F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A09A7-652D-1D6E-13ED-FFCCB2CF545A}"/>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285376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C8C1-4A30-3911-4F9D-ADD25B11B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551071-4494-B046-74CC-BE45BBEE4E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244DA-AF69-B114-558D-A544B75014D3}"/>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5" name="Footer Placeholder 4">
            <a:extLst>
              <a:ext uri="{FF2B5EF4-FFF2-40B4-BE49-F238E27FC236}">
                <a16:creationId xmlns:a16="http://schemas.microsoft.com/office/drawing/2014/main" id="{DF089578-1450-5E01-6201-B7999485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2008C-973C-613F-AFB0-F3BC2D3BD1AC}"/>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24782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C637D-AE4C-997D-CB73-EE51D457FA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7C40-A9D4-78CC-D158-CC7898352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3F1C-E770-7A10-FD77-B683CDBB19CB}"/>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5" name="Footer Placeholder 4">
            <a:extLst>
              <a:ext uri="{FF2B5EF4-FFF2-40B4-BE49-F238E27FC236}">
                <a16:creationId xmlns:a16="http://schemas.microsoft.com/office/drawing/2014/main" id="{09F4A4F0-F12C-EACB-413F-6AEC9651E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38772-5129-8517-A209-845527CFF3D5}"/>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32925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BF1E-EF7A-1138-F467-572DEA789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AA418-4492-8482-942C-C69D83A8B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F086C-B537-511D-1E53-261F8389E2FE}"/>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5" name="Footer Placeholder 4">
            <a:extLst>
              <a:ext uri="{FF2B5EF4-FFF2-40B4-BE49-F238E27FC236}">
                <a16:creationId xmlns:a16="http://schemas.microsoft.com/office/drawing/2014/main" id="{0A3D568B-1A88-6063-7FEC-BAFF647FC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EE88A-BE5B-9555-1968-EF554ECC90B7}"/>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278329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E685-74E8-A706-B8D6-1815CBC3C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54E06D-2B13-F8FB-B042-E19230EE2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86276-2C34-C800-C277-ECC2A63741EE}"/>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5" name="Footer Placeholder 4">
            <a:extLst>
              <a:ext uri="{FF2B5EF4-FFF2-40B4-BE49-F238E27FC236}">
                <a16:creationId xmlns:a16="http://schemas.microsoft.com/office/drawing/2014/main" id="{367CBF74-206D-173F-65F8-3909F71DE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A331C-E095-5BBD-C9A1-21ED47AC5C93}"/>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65762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4C02-C545-A95B-2C7E-8BABC4618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284C0-122F-882A-6231-CF82876A48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25DB5A-5BDF-BCC1-F0B4-72D79A2E1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3615E1-E0F8-6B18-C869-5FF07205C9AC}"/>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6" name="Footer Placeholder 5">
            <a:extLst>
              <a:ext uri="{FF2B5EF4-FFF2-40B4-BE49-F238E27FC236}">
                <a16:creationId xmlns:a16="http://schemas.microsoft.com/office/drawing/2014/main" id="{38A00363-2D7A-C9DA-7D70-C2755719D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B9047-429C-A100-B54F-59E9420C5744}"/>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7322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9474-4220-3D25-7B4D-B3E60804D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BBAE9E-595A-FA80-0387-3C420A04A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8298F-141D-6A65-554B-7B8C47D70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AEFB3-EB37-A496-3B28-34E3D59FE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91FD9-EFC3-54F4-5788-04C48AFD0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BC706-D089-AB29-1D72-2A89E230C635}"/>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8" name="Footer Placeholder 7">
            <a:extLst>
              <a:ext uri="{FF2B5EF4-FFF2-40B4-BE49-F238E27FC236}">
                <a16:creationId xmlns:a16="http://schemas.microsoft.com/office/drawing/2014/main" id="{5E616250-0098-BB4E-F501-B2FEF633FF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A45B6-6F6E-9933-AA86-34A507F9E207}"/>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74758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D6AB-E092-F327-62DB-A82297660B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A3191-2394-A0FE-F042-9AFA65EFC6D0}"/>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4" name="Footer Placeholder 3">
            <a:extLst>
              <a:ext uri="{FF2B5EF4-FFF2-40B4-BE49-F238E27FC236}">
                <a16:creationId xmlns:a16="http://schemas.microsoft.com/office/drawing/2014/main" id="{F026121E-042E-911F-DDE0-DAC2F1894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33FEA-729D-D45B-04B3-D25703C7A68D}"/>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8359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61E08-A52A-7680-CE84-52D4BAFE6860}"/>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3" name="Footer Placeholder 2">
            <a:extLst>
              <a:ext uri="{FF2B5EF4-FFF2-40B4-BE49-F238E27FC236}">
                <a16:creationId xmlns:a16="http://schemas.microsoft.com/office/drawing/2014/main" id="{0A5F9590-DF1E-3F60-476C-6683C72BC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7A7E6-843C-7797-061A-FF2945EF7479}"/>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338909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DB8-6E06-8E2C-27B0-4E068D354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05383-DB55-ADBC-ED60-781A41DE3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55CA5-BF9E-76FC-3F06-FA0313229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212C8-2A7D-B507-370A-AD65DDEE2CC2}"/>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6" name="Footer Placeholder 5">
            <a:extLst>
              <a:ext uri="{FF2B5EF4-FFF2-40B4-BE49-F238E27FC236}">
                <a16:creationId xmlns:a16="http://schemas.microsoft.com/office/drawing/2014/main" id="{88812DA7-DF60-372B-CBFD-99AF3D498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36839-5D42-7FF9-BF7B-EB6B9439C30F}"/>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68453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B4EA-2284-9E77-7455-D2C992D69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F887A3-DAAE-7EB1-D5EA-30ECCA0EE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FC9C6-124A-3AD2-5D63-2256478C1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50564-3F4F-5513-D379-050B8B426853}"/>
              </a:ext>
            </a:extLst>
          </p:cNvPr>
          <p:cNvSpPr>
            <a:spLocks noGrp="1"/>
          </p:cNvSpPr>
          <p:nvPr>
            <p:ph type="dt" sz="half" idx="10"/>
          </p:nvPr>
        </p:nvSpPr>
        <p:spPr/>
        <p:txBody>
          <a:bodyPr/>
          <a:lstStyle/>
          <a:p>
            <a:fld id="{2DF8E4B0-FBCE-442F-A819-8B45A7C19668}" type="datetimeFigureOut">
              <a:rPr lang="en-US" smtClean="0"/>
              <a:t>06/19/2024</a:t>
            </a:fld>
            <a:endParaRPr lang="en-US"/>
          </a:p>
        </p:txBody>
      </p:sp>
      <p:sp>
        <p:nvSpPr>
          <p:cNvPr id="6" name="Footer Placeholder 5">
            <a:extLst>
              <a:ext uri="{FF2B5EF4-FFF2-40B4-BE49-F238E27FC236}">
                <a16:creationId xmlns:a16="http://schemas.microsoft.com/office/drawing/2014/main" id="{B40EF145-DDBE-FB27-7595-79F7D30F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32AE6-2C92-0B74-9166-9D77B7C498FA}"/>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6638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42E9F-3BF4-F280-C351-7CFF42975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D321FC-EC79-052F-6977-4CE78CB78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D1229-E42E-884E-0D7C-FE05CFD32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8E4B0-FBCE-442F-A819-8B45A7C19668}" type="datetimeFigureOut">
              <a:rPr lang="en-US" smtClean="0"/>
              <a:t>06/19/2024</a:t>
            </a:fld>
            <a:endParaRPr lang="en-US"/>
          </a:p>
        </p:txBody>
      </p:sp>
      <p:sp>
        <p:nvSpPr>
          <p:cNvPr id="5" name="Footer Placeholder 4">
            <a:extLst>
              <a:ext uri="{FF2B5EF4-FFF2-40B4-BE49-F238E27FC236}">
                <a16:creationId xmlns:a16="http://schemas.microsoft.com/office/drawing/2014/main" id="{D610D31C-FEBB-CD78-5FA6-0F3053053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E5F8E7-B4D6-05D9-6CCC-A3F96F8BD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6B007-AFC1-42A3-A8FD-E48ED7E602BC}" type="slidenum">
              <a:rPr lang="en-US" smtClean="0"/>
              <a:t>‹#›</a:t>
            </a:fld>
            <a:endParaRPr lang="en-US"/>
          </a:p>
        </p:txBody>
      </p:sp>
    </p:spTree>
    <p:extLst>
      <p:ext uri="{BB962C8B-B14F-4D97-AF65-F5344CB8AC3E}">
        <p14:creationId xmlns:p14="http://schemas.microsoft.com/office/powerpoint/2010/main" val="332007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0F654D5-3C03-B5FF-0038-B8CE1372E388}"/>
              </a:ext>
            </a:extLst>
          </p:cNvPr>
          <p:cNvGrpSpPr/>
          <p:nvPr/>
        </p:nvGrpSpPr>
        <p:grpSpPr>
          <a:xfrm>
            <a:off x="322810" y="274865"/>
            <a:ext cx="2159132" cy="748394"/>
            <a:chOff x="800101" y="360135"/>
            <a:chExt cx="2605834" cy="837293"/>
          </a:xfrm>
        </p:grpSpPr>
        <p:pic>
          <p:nvPicPr>
            <p:cNvPr id="1028" name="Picture 4" descr="Ý nghĩa logo Đại học Công nghệ Tp.HCM (HUTECH)">
              <a:extLst>
                <a:ext uri="{FF2B5EF4-FFF2-40B4-BE49-F238E27FC236}">
                  <a16:creationId xmlns:a16="http://schemas.microsoft.com/office/drawing/2014/main" id="{47CDDEEF-E679-D729-9E3E-B533D5B20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C4D9886-2E51-EE75-2434-9FD6FFED0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8" name="TextBox 7">
            <a:extLst>
              <a:ext uri="{FF2B5EF4-FFF2-40B4-BE49-F238E27FC236}">
                <a16:creationId xmlns:a16="http://schemas.microsoft.com/office/drawing/2014/main" id="{08D8D622-62D7-CBED-0D22-EB9E500476AB}"/>
              </a:ext>
            </a:extLst>
          </p:cNvPr>
          <p:cNvSpPr txBox="1"/>
          <p:nvPr/>
        </p:nvSpPr>
        <p:spPr>
          <a:xfrm>
            <a:off x="4757057" y="663532"/>
            <a:ext cx="2677886" cy="584775"/>
          </a:xfrm>
          <a:prstGeom prst="rect">
            <a:avLst/>
          </a:prstGeom>
          <a:noFill/>
        </p:spPr>
        <p:txBody>
          <a:bodyPr wrap="square" rtlCol="0">
            <a:spAutoFit/>
          </a:bodyPr>
          <a:lstStyle/>
          <a:p>
            <a:r>
              <a:rPr lang="vi-VN" sz="3200" b="1" i="1" dirty="0"/>
              <a:t>Đồ án cơ sở</a:t>
            </a:r>
            <a:endParaRPr lang="en-US" sz="3200" b="1" i="1" dirty="0"/>
          </a:p>
        </p:txBody>
      </p:sp>
      <p:sp>
        <p:nvSpPr>
          <p:cNvPr id="9" name="TextBox 8">
            <a:extLst>
              <a:ext uri="{FF2B5EF4-FFF2-40B4-BE49-F238E27FC236}">
                <a16:creationId xmlns:a16="http://schemas.microsoft.com/office/drawing/2014/main" id="{2E55C20E-91AB-8D98-AD82-AF07C93D13D7}"/>
              </a:ext>
            </a:extLst>
          </p:cNvPr>
          <p:cNvSpPr txBox="1"/>
          <p:nvPr/>
        </p:nvSpPr>
        <p:spPr>
          <a:xfrm>
            <a:off x="2481942" y="1871557"/>
            <a:ext cx="1121230" cy="461665"/>
          </a:xfrm>
          <a:prstGeom prst="rect">
            <a:avLst/>
          </a:prstGeom>
          <a:noFill/>
        </p:spPr>
        <p:txBody>
          <a:bodyPr wrap="square" rtlCol="0">
            <a:spAutoFit/>
          </a:bodyPr>
          <a:lstStyle/>
          <a:p>
            <a:r>
              <a:rPr lang="vi-VN" sz="2400" i="1" dirty="0"/>
              <a:t>Đề tài:</a:t>
            </a:r>
            <a:endParaRPr lang="en-US" sz="2400" i="1" dirty="0"/>
          </a:p>
        </p:txBody>
      </p:sp>
      <p:sp>
        <p:nvSpPr>
          <p:cNvPr id="10" name="TextBox 9">
            <a:extLst>
              <a:ext uri="{FF2B5EF4-FFF2-40B4-BE49-F238E27FC236}">
                <a16:creationId xmlns:a16="http://schemas.microsoft.com/office/drawing/2014/main" id="{784FBBC8-617B-3A71-A00F-6077C21D8458}"/>
              </a:ext>
            </a:extLst>
          </p:cNvPr>
          <p:cNvSpPr txBox="1"/>
          <p:nvPr/>
        </p:nvSpPr>
        <p:spPr>
          <a:xfrm>
            <a:off x="3646715" y="1810003"/>
            <a:ext cx="5889171" cy="584775"/>
          </a:xfrm>
          <a:prstGeom prst="rect">
            <a:avLst/>
          </a:prstGeom>
          <a:noFill/>
        </p:spPr>
        <p:txBody>
          <a:bodyPr wrap="square" rtlCol="0">
            <a:spAutoFit/>
          </a:bodyPr>
          <a:lstStyle/>
          <a:p>
            <a:r>
              <a:rPr lang="vi-VN" sz="3200" b="1" dirty="0"/>
              <a:t>Website tìm kiếm việc làm</a:t>
            </a:r>
            <a:endParaRPr lang="en-US" sz="3200" b="1" dirty="0"/>
          </a:p>
        </p:txBody>
      </p:sp>
      <p:sp>
        <p:nvSpPr>
          <p:cNvPr id="11" name="TextBox 10">
            <a:extLst>
              <a:ext uri="{FF2B5EF4-FFF2-40B4-BE49-F238E27FC236}">
                <a16:creationId xmlns:a16="http://schemas.microsoft.com/office/drawing/2014/main" id="{EBD05062-A0D4-AE28-003B-138A69FE12CE}"/>
              </a:ext>
            </a:extLst>
          </p:cNvPr>
          <p:cNvSpPr txBox="1"/>
          <p:nvPr/>
        </p:nvSpPr>
        <p:spPr>
          <a:xfrm>
            <a:off x="1593578" y="3043021"/>
            <a:ext cx="5577386" cy="400110"/>
          </a:xfrm>
          <a:prstGeom prst="rect">
            <a:avLst/>
          </a:prstGeom>
          <a:noFill/>
        </p:spPr>
        <p:txBody>
          <a:bodyPr wrap="square" rtlCol="0">
            <a:spAutoFit/>
          </a:bodyPr>
          <a:lstStyle/>
          <a:p>
            <a:r>
              <a:rPr lang="vi-VN" sz="2000" dirty="0"/>
              <a:t>Giảng viên hướng dẫn: ThS. Nguyễn Văn Danh </a:t>
            </a:r>
            <a:endParaRPr lang="en-US" sz="2000" dirty="0"/>
          </a:p>
        </p:txBody>
      </p:sp>
      <p:grpSp>
        <p:nvGrpSpPr>
          <p:cNvPr id="15" name="Group 14">
            <a:extLst>
              <a:ext uri="{FF2B5EF4-FFF2-40B4-BE49-F238E27FC236}">
                <a16:creationId xmlns:a16="http://schemas.microsoft.com/office/drawing/2014/main" id="{A5008519-E238-A2F6-1CD0-A676A2506480}"/>
              </a:ext>
            </a:extLst>
          </p:cNvPr>
          <p:cNvGrpSpPr/>
          <p:nvPr/>
        </p:nvGrpSpPr>
        <p:grpSpPr>
          <a:xfrm>
            <a:off x="4122964" y="3580228"/>
            <a:ext cx="6623957" cy="1340239"/>
            <a:chOff x="3352800" y="3264928"/>
            <a:chExt cx="6623957" cy="1340239"/>
          </a:xfrm>
        </p:grpSpPr>
        <p:sp>
          <p:nvSpPr>
            <p:cNvPr id="13" name="TextBox 12">
              <a:extLst>
                <a:ext uri="{FF2B5EF4-FFF2-40B4-BE49-F238E27FC236}">
                  <a16:creationId xmlns:a16="http://schemas.microsoft.com/office/drawing/2014/main" id="{76A8BE1D-26B5-7E63-13FB-F87E64CBC036}"/>
                </a:ext>
              </a:extLst>
            </p:cNvPr>
            <p:cNvSpPr txBox="1"/>
            <p:nvPr/>
          </p:nvSpPr>
          <p:spPr>
            <a:xfrm>
              <a:off x="3352800" y="3264928"/>
              <a:ext cx="6096000" cy="1340239"/>
            </a:xfrm>
            <a:prstGeom prst="rect">
              <a:avLst/>
            </a:prstGeom>
            <a:noFill/>
          </p:spPr>
          <p:txBody>
            <a:bodyPr wrap="square">
              <a:spAutoFit/>
            </a:bodyPr>
            <a:lstStyle/>
            <a:p>
              <a:pPr>
                <a:lnSpc>
                  <a:spcPct val="150000"/>
                </a:lnSpc>
              </a:pPr>
              <a:r>
                <a:rPr lang="vi-VN" sz="2000" dirty="0"/>
                <a:t>Sinh viên thực hiện:</a:t>
              </a:r>
            </a:p>
            <a:p>
              <a:pPr lvl="1">
                <a:lnSpc>
                  <a:spcPct val="150000"/>
                </a:lnSpc>
              </a:pPr>
              <a:r>
                <a:rPr lang="vi-VN" dirty="0"/>
                <a:t>Phạm Hoa Nhanh</a:t>
              </a:r>
            </a:p>
            <a:p>
              <a:pPr lvl="1">
                <a:lnSpc>
                  <a:spcPct val="150000"/>
                </a:lnSpc>
              </a:pPr>
              <a:r>
                <a:rPr lang="vi-VN" dirty="0"/>
                <a:t>Nguyễn Đình Chương</a:t>
              </a:r>
              <a:endParaRPr lang="en-US" dirty="0"/>
            </a:p>
          </p:txBody>
        </p:sp>
        <p:sp>
          <p:nvSpPr>
            <p:cNvPr id="14" name="TextBox 13">
              <a:extLst>
                <a:ext uri="{FF2B5EF4-FFF2-40B4-BE49-F238E27FC236}">
                  <a16:creationId xmlns:a16="http://schemas.microsoft.com/office/drawing/2014/main" id="{D2A3AE8B-15A6-C1E5-9C2A-00EB72BA4FDA}"/>
                </a:ext>
              </a:extLst>
            </p:cNvPr>
            <p:cNvSpPr txBox="1"/>
            <p:nvPr/>
          </p:nvSpPr>
          <p:spPr>
            <a:xfrm>
              <a:off x="6591300" y="3688444"/>
              <a:ext cx="3385457" cy="872034"/>
            </a:xfrm>
            <a:prstGeom prst="rect">
              <a:avLst/>
            </a:prstGeom>
            <a:noFill/>
          </p:spPr>
          <p:txBody>
            <a:bodyPr wrap="square" rtlCol="0">
              <a:spAutoFit/>
            </a:bodyPr>
            <a:lstStyle/>
            <a:p>
              <a:pPr>
                <a:lnSpc>
                  <a:spcPct val="150000"/>
                </a:lnSpc>
              </a:pPr>
              <a:r>
                <a:rPr lang="vi-VN" dirty="0"/>
                <a:t>2180608586</a:t>
              </a:r>
            </a:p>
            <a:p>
              <a:pPr>
                <a:lnSpc>
                  <a:spcPct val="150000"/>
                </a:lnSpc>
              </a:pPr>
              <a:r>
                <a:rPr lang="en-US" dirty="0">
                  <a:latin typeface="Arial" panose="020B0604020202020204" pitchFamily="34" charset="0"/>
                  <a:cs typeface="Arial" panose="020B0604020202020204" pitchFamily="34" charset="0"/>
                </a:rPr>
                <a:t>2180609507</a:t>
              </a:r>
              <a:endParaRPr lang="vi-VN"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73887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3823754" y="663532"/>
            <a:ext cx="4544492" cy="584775"/>
          </a:xfrm>
          <a:prstGeom prst="rect">
            <a:avLst/>
          </a:prstGeom>
          <a:noFill/>
        </p:spPr>
        <p:txBody>
          <a:bodyPr wrap="square" rtlCol="0">
            <a:spAutoFit/>
          </a:bodyPr>
          <a:lstStyle/>
          <a:p>
            <a:r>
              <a:rPr lang="vi-VN" sz="3200" b="1" i="1" dirty="0"/>
              <a:t>Định hướng phát triển</a:t>
            </a:r>
            <a:endParaRPr lang="en-US" sz="3200" b="1" i="1" dirty="0"/>
          </a:p>
        </p:txBody>
      </p:sp>
      <p:sp>
        <p:nvSpPr>
          <p:cNvPr id="3" name="TextBox 2">
            <a:extLst>
              <a:ext uri="{FF2B5EF4-FFF2-40B4-BE49-F238E27FC236}">
                <a16:creationId xmlns:a16="http://schemas.microsoft.com/office/drawing/2014/main" id="{C4D4FF4B-E003-6FAB-FF50-8964C8F6F66C}"/>
              </a:ext>
            </a:extLst>
          </p:cNvPr>
          <p:cNvSpPr txBox="1"/>
          <p:nvPr/>
        </p:nvSpPr>
        <p:spPr>
          <a:xfrm>
            <a:off x="1625612" y="2062580"/>
            <a:ext cx="3810000"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Mở rộng cơ sở dữ liệu</a:t>
            </a:r>
            <a:endParaRPr lang="en-US" dirty="0"/>
          </a:p>
        </p:txBody>
      </p:sp>
      <p:sp>
        <p:nvSpPr>
          <p:cNvPr id="8" name="TextBox 7">
            <a:extLst>
              <a:ext uri="{FF2B5EF4-FFF2-40B4-BE49-F238E27FC236}">
                <a16:creationId xmlns:a16="http://schemas.microsoft.com/office/drawing/2014/main" id="{3C61610D-82BA-DBBF-5327-1677724DF2DD}"/>
              </a:ext>
            </a:extLst>
          </p:cNvPr>
          <p:cNvSpPr txBox="1"/>
          <p:nvPr/>
        </p:nvSpPr>
        <p:spPr>
          <a:xfrm>
            <a:off x="1625612" y="2801244"/>
            <a:ext cx="6440702" cy="646331"/>
          </a:xfrm>
          <a:prstGeom prst="rect">
            <a:avLst/>
          </a:prstGeom>
          <a:noFill/>
        </p:spPr>
        <p:txBody>
          <a:bodyPr wrap="square" rtlCol="0">
            <a:spAutoFit/>
          </a:bodyPr>
          <a:lstStyle/>
          <a:p>
            <a:pPr marL="285750" indent="-285750">
              <a:buFont typeface="Meiryo UI" panose="020B0400000000000000" pitchFamily="34" charset="-128"/>
              <a:buChar char="»"/>
            </a:pPr>
            <a:r>
              <a:rPr lang="vi-VN" dirty="0"/>
              <a:t>Áp dụng googlemap vào hệ thống và xác định với vị trí rõ ràng hơn</a:t>
            </a:r>
            <a:endParaRPr lang="en-US" dirty="0"/>
          </a:p>
        </p:txBody>
      </p:sp>
      <p:sp>
        <p:nvSpPr>
          <p:cNvPr id="9" name="TextBox 8">
            <a:extLst>
              <a:ext uri="{FF2B5EF4-FFF2-40B4-BE49-F238E27FC236}">
                <a16:creationId xmlns:a16="http://schemas.microsoft.com/office/drawing/2014/main" id="{76FE77EF-5DE8-3D80-A9DA-949C274F0950}"/>
              </a:ext>
            </a:extLst>
          </p:cNvPr>
          <p:cNvSpPr txBox="1"/>
          <p:nvPr/>
        </p:nvSpPr>
        <p:spPr>
          <a:xfrm>
            <a:off x="1625612" y="3832938"/>
            <a:ext cx="6742634"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Sử dụng công nghệ AI để gợi ý các bài tuyển dụng phù hợp  </a:t>
            </a:r>
            <a:endParaRPr lang="en-US" dirty="0"/>
          </a:p>
        </p:txBody>
      </p:sp>
      <p:sp>
        <p:nvSpPr>
          <p:cNvPr id="10" name="TextBox 9">
            <a:extLst>
              <a:ext uri="{FF2B5EF4-FFF2-40B4-BE49-F238E27FC236}">
                <a16:creationId xmlns:a16="http://schemas.microsoft.com/office/drawing/2014/main" id="{FE744FF0-7D2F-BD99-8B8E-BFC8C3BDB0D3}"/>
              </a:ext>
            </a:extLst>
          </p:cNvPr>
          <p:cNvSpPr txBox="1"/>
          <p:nvPr/>
        </p:nvSpPr>
        <p:spPr>
          <a:xfrm>
            <a:off x="1625612" y="4571602"/>
            <a:ext cx="3810000"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Cho phép tạo cv trên website</a:t>
            </a:r>
            <a:endParaRPr lang="en-US" dirty="0"/>
          </a:p>
        </p:txBody>
      </p:sp>
      <p:sp>
        <p:nvSpPr>
          <p:cNvPr id="11" name="TextBox 10">
            <a:extLst>
              <a:ext uri="{FF2B5EF4-FFF2-40B4-BE49-F238E27FC236}">
                <a16:creationId xmlns:a16="http://schemas.microsoft.com/office/drawing/2014/main" id="{96EC192C-813C-22BD-E862-287D1C767E8B}"/>
              </a:ext>
            </a:extLst>
          </p:cNvPr>
          <p:cNvSpPr txBox="1"/>
          <p:nvPr/>
        </p:nvSpPr>
        <p:spPr>
          <a:xfrm>
            <a:off x="1625612" y="5310266"/>
            <a:ext cx="8033657"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Cho phép các tài khoản có thể trao đổi trực tiếp với nhau</a:t>
            </a:r>
            <a:endParaRPr lang="en-US" dirty="0"/>
          </a:p>
        </p:txBody>
      </p:sp>
      <p:sp>
        <p:nvSpPr>
          <p:cNvPr id="12" name="TextBox 11">
            <a:extLst>
              <a:ext uri="{FF2B5EF4-FFF2-40B4-BE49-F238E27FC236}">
                <a16:creationId xmlns:a16="http://schemas.microsoft.com/office/drawing/2014/main" id="{D018E194-0D90-76A1-89B5-0BEFBEC23EE4}"/>
              </a:ext>
            </a:extLst>
          </p:cNvPr>
          <p:cNvSpPr txBox="1"/>
          <p:nvPr/>
        </p:nvSpPr>
        <p:spPr>
          <a:xfrm>
            <a:off x="1625611" y="1414085"/>
            <a:ext cx="6324599"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Đăng nhập bằng nhiều cách khác</a:t>
            </a:r>
            <a:endParaRPr lang="en-US" dirty="0"/>
          </a:p>
        </p:txBody>
      </p:sp>
    </p:spTree>
    <p:extLst>
      <p:ext uri="{BB962C8B-B14F-4D97-AF65-F5344CB8AC3E}">
        <p14:creationId xmlns:p14="http://schemas.microsoft.com/office/powerpoint/2010/main" val="2764261583"/>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DFE532-BCF1-0D89-4F2F-5E1D4F129A12}"/>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38B4757-4DC9-B045-71D7-AC3DB6A43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08C824-F897-92B7-3F27-07E349C4F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8" name="TextBox 7">
            <a:extLst>
              <a:ext uri="{FF2B5EF4-FFF2-40B4-BE49-F238E27FC236}">
                <a16:creationId xmlns:a16="http://schemas.microsoft.com/office/drawing/2014/main" id="{1FBD57A0-5978-3844-EE71-106D1D90C7B3}"/>
              </a:ext>
            </a:extLst>
          </p:cNvPr>
          <p:cNvSpPr txBox="1"/>
          <p:nvPr/>
        </p:nvSpPr>
        <p:spPr>
          <a:xfrm>
            <a:off x="5083628" y="663532"/>
            <a:ext cx="2024743" cy="584775"/>
          </a:xfrm>
          <a:prstGeom prst="rect">
            <a:avLst/>
          </a:prstGeom>
          <a:noFill/>
        </p:spPr>
        <p:txBody>
          <a:bodyPr wrap="square" rtlCol="0">
            <a:spAutoFit/>
          </a:bodyPr>
          <a:lstStyle/>
          <a:p>
            <a:r>
              <a:rPr lang="vi-VN" sz="3200" b="1" i="1" dirty="0"/>
              <a:t>Nội dung</a:t>
            </a:r>
            <a:endParaRPr lang="en-US" sz="3200" b="1" i="1" dirty="0"/>
          </a:p>
        </p:txBody>
      </p:sp>
      <p:grpSp>
        <p:nvGrpSpPr>
          <p:cNvPr id="30" name="Group 29">
            <a:extLst>
              <a:ext uri="{FF2B5EF4-FFF2-40B4-BE49-F238E27FC236}">
                <a16:creationId xmlns:a16="http://schemas.microsoft.com/office/drawing/2014/main" id="{EDAFB60D-6015-37FB-2FB3-207B2060A98C}"/>
              </a:ext>
            </a:extLst>
          </p:cNvPr>
          <p:cNvGrpSpPr/>
          <p:nvPr/>
        </p:nvGrpSpPr>
        <p:grpSpPr>
          <a:xfrm>
            <a:off x="-3965561" y="1763785"/>
            <a:ext cx="3367903" cy="778131"/>
            <a:chOff x="-3932107" y="1789971"/>
            <a:chExt cx="3367903" cy="778131"/>
          </a:xfrm>
        </p:grpSpPr>
        <p:sp>
          <p:nvSpPr>
            <p:cNvPr id="17" name="Rectangle: Rounded Corners 16">
              <a:extLst>
                <a:ext uri="{FF2B5EF4-FFF2-40B4-BE49-F238E27FC236}">
                  <a16:creationId xmlns:a16="http://schemas.microsoft.com/office/drawing/2014/main" id="{BC84DE5F-2B3B-293F-BDAA-C750250EC6CD}"/>
                </a:ext>
              </a:extLst>
            </p:cNvPr>
            <p:cNvSpPr/>
            <p:nvPr/>
          </p:nvSpPr>
          <p:spPr>
            <a:xfrm>
              <a:off x="-3932107" y="1789971"/>
              <a:ext cx="3367903" cy="778131"/>
            </a:xfrm>
            <a:prstGeom prst="round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6D8607BE-9A6D-EE90-C90C-CDBCAA46CF1F}"/>
                </a:ext>
              </a:extLst>
            </p:cNvPr>
            <p:cNvSpPr txBox="1"/>
            <p:nvPr/>
          </p:nvSpPr>
          <p:spPr>
            <a:xfrm>
              <a:off x="-2583214" y="1986768"/>
              <a:ext cx="2019010" cy="400110"/>
            </a:xfrm>
            <a:prstGeom prst="rect">
              <a:avLst/>
            </a:prstGeom>
            <a:noFill/>
          </p:spPr>
          <p:txBody>
            <a:bodyPr wrap="square" rtlCol="0">
              <a:spAutoFit/>
            </a:bodyPr>
            <a:lstStyle/>
            <a:p>
              <a:r>
                <a:rPr lang="vi-VN" sz="2000" i="1" dirty="0"/>
                <a:t>Ý tưởng đề tài</a:t>
              </a:r>
              <a:endParaRPr lang="en-US" sz="2000" i="1" dirty="0"/>
            </a:p>
          </p:txBody>
        </p:sp>
      </p:grpSp>
      <p:grpSp>
        <p:nvGrpSpPr>
          <p:cNvPr id="31" name="Group 30">
            <a:extLst>
              <a:ext uri="{FF2B5EF4-FFF2-40B4-BE49-F238E27FC236}">
                <a16:creationId xmlns:a16="http://schemas.microsoft.com/office/drawing/2014/main" id="{4325CDD4-A5B1-CFB8-EE24-C50C3C3DF378}"/>
              </a:ext>
            </a:extLst>
          </p:cNvPr>
          <p:cNvGrpSpPr/>
          <p:nvPr/>
        </p:nvGrpSpPr>
        <p:grpSpPr>
          <a:xfrm>
            <a:off x="-6439710" y="2704742"/>
            <a:ext cx="5466944" cy="778131"/>
            <a:chOff x="-6439710" y="2704742"/>
            <a:chExt cx="5466944" cy="778131"/>
          </a:xfrm>
          <a:solidFill>
            <a:schemeClr val="accent4">
              <a:lumMod val="20000"/>
              <a:lumOff val="80000"/>
            </a:schemeClr>
          </a:solidFill>
        </p:grpSpPr>
        <p:sp>
          <p:nvSpPr>
            <p:cNvPr id="18" name="Rectangle: Rounded Corners 17">
              <a:extLst>
                <a:ext uri="{FF2B5EF4-FFF2-40B4-BE49-F238E27FC236}">
                  <a16:creationId xmlns:a16="http://schemas.microsoft.com/office/drawing/2014/main" id="{DE36DC53-47CC-7336-B418-C94BA56E1D47}"/>
                </a:ext>
              </a:extLst>
            </p:cNvPr>
            <p:cNvSpPr/>
            <p:nvPr/>
          </p:nvSpPr>
          <p:spPr>
            <a:xfrm>
              <a:off x="-6439710" y="2704742"/>
              <a:ext cx="5466944" cy="778131"/>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TextBox 22">
              <a:extLst>
                <a:ext uri="{FF2B5EF4-FFF2-40B4-BE49-F238E27FC236}">
                  <a16:creationId xmlns:a16="http://schemas.microsoft.com/office/drawing/2014/main" id="{329ADCB6-A995-397A-A7F7-BC03FC1202FC}"/>
                </a:ext>
              </a:extLst>
            </p:cNvPr>
            <p:cNvSpPr txBox="1"/>
            <p:nvPr/>
          </p:nvSpPr>
          <p:spPr>
            <a:xfrm>
              <a:off x="-4068139" y="2893752"/>
              <a:ext cx="2915558" cy="400110"/>
            </a:xfrm>
            <a:prstGeom prst="rect">
              <a:avLst/>
            </a:prstGeom>
            <a:grpFill/>
          </p:spPr>
          <p:txBody>
            <a:bodyPr wrap="square" rtlCol="0">
              <a:spAutoFit/>
            </a:bodyPr>
            <a:lstStyle/>
            <a:p>
              <a:r>
                <a:rPr lang="vi-VN" sz="2000" i="1" dirty="0"/>
                <a:t>Mô hình hệ thống</a:t>
              </a:r>
              <a:endParaRPr lang="en-US" sz="2000" i="1" dirty="0"/>
            </a:p>
          </p:txBody>
        </p:sp>
      </p:grpSp>
      <p:grpSp>
        <p:nvGrpSpPr>
          <p:cNvPr id="32" name="Group 31">
            <a:extLst>
              <a:ext uri="{FF2B5EF4-FFF2-40B4-BE49-F238E27FC236}">
                <a16:creationId xmlns:a16="http://schemas.microsoft.com/office/drawing/2014/main" id="{4D2B0DDD-0297-1EBE-CBE4-0B74F56D67F3}"/>
              </a:ext>
            </a:extLst>
          </p:cNvPr>
          <p:cNvGrpSpPr/>
          <p:nvPr/>
        </p:nvGrpSpPr>
        <p:grpSpPr>
          <a:xfrm>
            <a:off x="-8274996" y="3619513"/>
            <a:ext cx="8170153" cy="778131"/>
            <a:chOff x="-8274996" y="3619513"/>
            <a:chExt cx="8170153" cy="778131"/>
          </a:xfrm>
          <a:solidFill>
            <a:schemeClr val="accent4">
              <a:lumMod val="20000"/>
              <a:lumOff val="80000"/>
            </a:schemeClr>
          </a:solidFill>
        </p:grpSpPr>
        <p:sp>
          <p:nvSpPr>
            <p:cNvPr id="19" name="Rectangle: Rounded Corners 18">
              <a:extLst>
                <a:ext uri="{FF2B5EF4-FFF2-40B4-BE49-F238E27FC236}">
                  <a16:creationId xmlns:a16="http://schemas.microsoft.com/office/drawing/2014/main" id="{AFCA6EB2-F52A-15AA-BE8C-6AB39F042CA6}"/>
                </a:ext>
              </a:extLst>
            </p:cNvPr>
            <p:cNvSpPr/>
            <p:nvPr/>
          </p:nvSpPr>
          <p:spPr>
            <a:xfrm>
              <a:off x="-8274996" y="3619513"/>
              <a:ext cx="8170153" cy="778131"/>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3D09D04D-0CD3-54B2-032A-AE54677240E0}"/>
                </a:ext>
              </a:extLst>
            </p:cNvPr>
            <p:cNvSpPr txBox="1"/>
            <p:nvPr/>
          </p:nvSpPr>
          <p:spPr>
            <a:xfrm>
              <a:off x="-4515729" y="3800737"/>
              <a:ext cx="2915558" cy="400110"/>
            </a:xfrm>
            <a:prstGeom prst="rect">
              <a:avLst/>
            </a:prstGeom>
            <a:grpFill/>
          </p:spPr>
          <p:txBody>
            <a:bodyPr wrap="square" rtlCol="0">
              <a:spAutoFit/>
            </a:bodyPr>
            <a:lstStyle/>
            <a:p>
              <a:r>
                <a:rPr lang="vi-VN" sz="2000" i="1" dirty="0"/>
                <a:t>Nội dung thực hiện</a:t>
              </a:r>
              <a:endParaRPr lang="en-US" sz="2000" i="1" dirty="0"/>
            </a:p>
          </p:txBody>
        </p:sp>
      </p:grpSp>
      <p:grpSp>
        <p:nvGrpSpPr>
          <p:cNvPr id="33" name="Group 32">
            <a:extLst>
              <a:ext uri="{FF2B5EF4-FFF2-40B4-BE49-F238E27FC236}">
                <a16:creationId xmlns:a16="http://schemas.microsoft.com/office/drawing/2014/main" id="{C0A592E9-B1B3-3FC8-2636-93EDDE91156C}"/>
              </a:ext>
            </a:extLst>
          </p:cNvPr>
          <p:cNvGrpSpPr/>
          <p:nvPr/>
        </p:nvGrpSpPr>
        <p:grpSpPr>
          <a:xfrm>
            <a:off x="-11173297" y="4534284"/>
            <a:ext cx="11120875" cy="778131"/>
            <a:chOff x="-11173297" y="4534284"/>
            <a:chExt cx="11120875" cy="778131"/>
          </a:xfrm>
          <a:solidFill>
            <a:schemeClr val="accent4">
              <a:lumMod val="20000"/>
              <a:lumOff val="80000"/>
            </a:schemeClr>
          </a:solidFill>
        </p:grpSpPr>
        <p:sp>
          <p:nvSpPr>
            <p:cNvPr id="20" name="Rectangle: Rounded Corners 19">
              <a:extLst>
                <a:ext uri="{FF2B5EF4-FFF2-40B4-BE49-F238E27FC236}">
                  <a16:creationId xmlns:a16="http://schemas.microsoft.com/office/drawing/2014/main" id="{4DC3CD91-0F0C-7F95-CECC-87F7C36FBD1F}"/>
                </a:ext>
              </a:extLst>
            </p:cNvPr>
            <p:cNvSpPr/>
            <p:nvPr/>
          </p:nvSpPr>
          <p:spPr>
            <a:xfrm>
              <a:off x="-11173297" y="4534284"/>
              <a:ext cx="11120875" cy="778131"/>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7BD061CA-1DFA-50A0-E76E-03C58ADF5681}"/>
                </a:ext>
              </a:extLst>
            </p:cNvPr>
            <p:cNvSpPr txBox="1"/>
            <p:nvPr/>
          </p:nvSpPr>
          <p:spPr>
            <a:xfrm>
              <a:off x="-5612860" y="4723501"/>
              <a:ext cx="3136900" cy="400110"/>
            </a:xfrm>
            <a:prstGeom prst="rect">
              <a:avLst/>
            </a:prstGeom>
            <a:grpFill/>
          </p:spPr>
          <p:txBody>
            <a:bodyPr wrap="square" rtlCol="0">
              <a:spAutoFit/>
            </a:bodyPr>
            <a:lstStyle/>
            <a:p>
              <a:r>
                <a:rPr lang="vi-VN" sz="2000" i="1" dirty="0"/>
                <a:t>Định hướng phát triển</a:t>
              </a:r>
              <a:endParaRPr lang="en-US" sz="2000" i="1" dirty="0"/>
            </a:p>
          </p:txBody>
        </p:sp>
      </p:grpSp>
      <p:sp>
        <p:nvSpPr>
          <p:cNvPr id="11" name="Rectangle 10">
            <a:extLst>
              <a:ext uri="{FF2B5EF4-FFF2-40B4-BE49-F238E27FC236}">
                <a16:creationId xmlns:a16="http://schemas.microsoft.com/office/drawing/2014/main" id="{CE3B4AC4-8628-6B49-E42B-2AC52AF6DF92}"/>
              </a:ext>
            </a:extLst>
          </p:cNvPr>
          <p:cNvSpPr/>
          <p:nvPr/>
        </p:nvSpPr>
        <p:spPr>
          <a:xfrm>
            <a:off x="0" y="1420320"/>
            <a:ext cx="1821518" cy="4348843"/>
          </a:xfrm>
          <a:prstGeom prst="rect">
            <a:avLst/>
          </a:prstGeom>
          <a:solidFill>
            <a:schemeClr val="bg1">
              <a:lumMod val="9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202239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6.25E-7 1.11111E-6 L 0.3655 -0.00764 " pathEditMode="relative" rAng="0" ptsTypes="AA">
                                      <p:cBhvr>
                                        <p:cTn id="6" dur="1250" fill="hold"/>
                                        <p:tgtEl>
                                          <p:spTgt spid="30"/>
                                        </p:tgtEl>
                                        <p:attrNameLst>
                                          <p:attrName>ppt_x</p:attrName>
                                          <p:attrName>ppt_y</p:attrName>
                                        </p:attrNameLst>
                                      </p:cBhvr>
                                      <p:rCtr x="18281" y="-394"/>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54167E-6 2.59259E-6 L 0.48698 -0.00903 " pathEditMode="relative" rAng="0" ptsTypes="AA">
                                      <p:cBhvr>
                                        <p:cTn id="10" dur="1250" fill="hold"/>
                                        <p:tgtEl>
                                          <p:spTgt spid="31"/>
                                        </p:tgtEl>
                                        <p:attrNameLst>
                                          <p:attrName>ppt_x</p:attrName>
                                          <p:attrName>ppt_y</p:attrName>
                                        </p:attrNameLst>
                                      </p:cBhvr>
                                      <p:rCtr x="24349" y="-463"/>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08333E-7 -7.40741E-7 L 0.5207 -0.00903 " pathEditMode="relative" rAng="0" ptsTypes="AA">
                                      <p:cBhvr>
                                        <p:cTn id="14" dur="1250" fill="hold"/>
                                        <p:tgtEl>
                                          <p:spTgt spid="32"/>
                                        </p:tgtEl>
                                        <p:attrNameLst>
                                          <p:attrName>ppt_x</p:attrName>
                                          <p:attrName>ppt_y</p:attrName>
                                        </p:attrNameLst>
                                      </p:cBhvr>
                                      <p:rCtr x="26042" y="-463"/>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54167E-6 -4.07407E-6 L 0.60964 -0.00879 " pathEditMode="relative" rAng="0" ptsTypes="AA">
                                      <p:cBhvr>
                                        <p:cTn id="18" dur="1250" fill="hold"/>
                                        <p:tgtEl>
                                          <p:spTgt spid="33"/>
                                        </p:tgtEl>
                                        <p:attrNameLst>
                                          <p:attrName>ppt_x</p:attrName>
                                          <p:attrName>ppt_y</p:attrName>
                                        </p:attrNameLst>
                                      </p:cBhvr>
                                      <p:rCtr x="30482"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577443" y="663532"/>
            <a:ext cx="3037113" cy="584775"/>
          </a:xfrm>
          <a:prstGeom prst="rect">
            <a:avLst/>
          </a:prstGeom>
          <a:noFill/>
        </p:spPr>
        <p:txBody>
          <a:bodyPr wrap="square" rtlCol="0">
            <a:spAutoFit/>
          </a:bodyPr>
          <a:lstStyle/>
          <a:p>
            <a:r>
              <a:rPr lang="vi-VN" sz="3200" b="1" i="1"/>
              <a:t>Ý tưởng đề tài</a:t>
            </a:r>
            <a:endParaRPr lang="en-US" sz="3200" b="1" i="1" dirty="0"/>
          </a:p>
        </p:txBody>
      </p:sp>
      <p:pic>
        <p:nvPicPr>
          <p:cNvPr id="2050" name="Picture 2" descr="Bộ GD&amp;ĐT hướng dẫn công tác Kỳ thi tốt nghiệp THPT năm 2024 | Báo Dân tộc  và Phát triển">
            <a:extLst>
              <a:ext uri="{FF2B5EF4-FFF2-40B4-BE49-F238E27FC236}">
                <a16:creationId xmlns:a16="http://schemas.microsoft.com/office/drawing/2014/main" id="{A5CD0764-27D8-92E4-7731-059BFB6A7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444" y="2478796"/>
            <a:ext cx="5384789" cy="32720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2A8072-E1A4-F20E-3967-51CB48BF5A7C}"/>
              </a:ext>
            </a:extLst>
          </p:cNvPr>
          <p:cNvSpPr txBox="1"/>
          <p:nvPr/>
        </p:nvSpPr>
        <p:spPr>
          <a:xfrm>
            <a:off x="913101" y="2673497"/>
            <a:ext cx="4223657" cy="1938992"/>
          </a:xfrm>
          <a:prstGeom prst="rect">
            <a:avLst/>
          </a:prstGeom>
          <a:noFill/>
        </p:spPr>
        <p:txBody>
          <a:bodyPr wrap="square" rtlCol="0">
            <a:spAutoFit/>
          </a:bodyPr>
          <a:lstStyle/>
          <a:p>
            <a:pPr algn="just"/>
            <a:r>
              <a:rPr lang="vi-VN" sz="2400" kern="100" dirty="0">
                <a:effectLst/>
                <a:latin typeface="Times New Roman" panose="02020603050405020304" pitchFamily="18" charset="0"/>
                <a:ea typeface="Calibri" panose="020F0502020204030204" pitchFamily="34" charset="0"/>
              </a:rPr>
              <a:t>Theo trang vnexpress.net thống kê năm 2023, với hơn 1 triệu học sinh lớp 12 đã thi tốt nghiệp THPT thì có hơn 50% thí sinh vào đại học. </a:t>
            </a:r>
            <a:endParaRPr lang="en-US" sz="2400" dirty="0"/>
          </a:p>
        </p:txBody>
      </p:sp>
      <p:sp>
        <p:nvSpPr>
          <p:cNvPr id="11" name="TextBox 10">
            <a:extLst>
              <a:ext uri="{FF2B5EF4-FFF2-40B4-BE49-F238E27FC236}">
                <a16:creationId xmlns:a16="http://schemas.microsoft.com/office/drawing/2014/main" id="{C6292B6A-AAA9-4CB4-7580-BDE3DB94FBBD}"/>
              </a:ext>
            </a:extLst>
          </p:cNvPr>
          <p:cNvSpPr txBox="1"/>
          <p:nvPr/>
        </p:nvSpPr>
        <p:spPr>
          <a:xfrm>
            <a:off x="486095" y="2043653"/>
            <a:ext cx="4543104" cy="461665"/>
          </a:xfrm>
          <a:prstGeom prst="rect">
            <a:avLst/>
          </a:prstGeom>
          <a:noFill/>
        </p:spPr>
        <p:txBody>
          <a:bodyPr wrap="square" rtlCol="0">
            <a:spAutoFit/>
          </a:bodyPr>
          <a:lstStyle/>
          <a:p>
            <a:pPr marL="285750" indent="-285750">
              <a:buFont typeface="Wingdings" panose="05000000000000000000" pitchFamily="2" charset="2"/>
              <a:buChar char="ü"/>
            </a:pPr>
            <a:r>
              <a:rPr lang="vi-VN" sz="2400" b="1" i="1" dirty="0"/>
              <a:t> Nguồn nhân lực tăng cao</a:t>
            </a:r>
            <a:endParaRPr lang="en-US" sz="2400" b="1" i="1" dirty="0"/>
          </a:p>
        </p:txBody>
      </p:sp>
    </p:spTree>
    <p:extLst>
      <p:ext uri="{BB962C8B-B14F-4D97-AF65-F5344CB8AC3E}">
        <p14:creationId xmlns:p14="http://schemas.microsoft.com/office/powerpoint/2010/main" val="30383451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577443" y="663532"/>
            <a:ext cx="3037113" cy="584775"/>
          </a:xfrm>
          <a:prstGeom prst="rect">
            <a:avLst/>
          </a:prstGeom>
          <a:noFill/>
        </p:spPr>
        <p:txBody>
          <a:bodyPr wrap="square" rtlCol="0">
            <a:spAutoFit/>
          </a:bodyPr>
          <a:lstStyle/>
          <a:p>
            <a:r>
              <a:rPr lang="vi-VN" sz="3200" b="1" i="1"/>
              <a:t>Ý tưởng đề tài</a:t>
            </a:r>
            <a:endParaRPr lang="en-US" sz="3200" b="1" i="1" dirty="0"/>
          </a:p>
        </p:txBody>
      </p:sp>
      <p:sp>
        <p:nvSpPr>
          <p:cNvPr id="2" name="TextBox 1">
            <a:extLst>
              <a:ext uri="{FF2B5EF4-FFF2-40B4-BE49-F238E27FC236}">
                <a16:creationId xmlns:a16="http://schemas.microsoft.com/office/drawing/2014/main" id="{F0B86228-D929-3FEA-970C-A98107944F88}"/>
              </a:ext>
            </a:extLst>
          </p:cNvPr>
          <p:cNvSpPr txBox="1"/>
          <p:nvPr/>
        </p:nvSpPr>
        <p:spPr>
          <a:xfrm>
            <a:off x="486095" y="2043653"/>
            <a:ext cx="3432762" cy="461665"/>
          </a:xfrm>
          <a:prstGeom prst="rect">
            <a:avLst/>
          </a:prstGeom>
          <a:noFill/>
        </p:spPr>
        <p:txBody>
          <a:bodyPr wrap="square" rtlCol="0">
            <a:spAutoFit/>
          </a:bodyPr>
          <a:lstStyle/>
          <a:p>
            <a:pPr marL="285750" indent="-285750">
              <a:buFont typeface="Wingdings" panose="05000000000000000000" pitchFamily="2" charset="2"/>
              <a:buChar char="ü"/>
            </a:pPr>
            <a:r>
              <a:rPr lang="vi-VN" sz="2400" b="1" i="1" dirty="0"/>
              <a:t> Tiết kiệm thời gian</a:t>
            </a:r>
            <a:endParaRPr lang="en-US" sz="2400" b="1" i="1" dirty="0"/>
          </a:p>
        </p:txBody>
      </p:sp>
      <p:pic>
        <p:nvPicPr>
          <p:cNvPr id="11" name="Picture 10">
            <a:extLst>
              <a:ext uri="{FF2B5EF4-FFF2-40B4-BE49-F238E27FC236}">
                <a16:creationId xmlns:a16="http://schemas.microsoft.com/office/drawing/2014/main" id="{8CF575D2-4240-BE64-8F00-D4251E5D8463}"/>
              </a:ext>
            </a:extLst>
          </p:cNvPr>
          <p:cNvPicPr>
            <a:picLocks noChangeAspect="1"/>
          </p:cNvPicPr>
          <p:nvPr/>
        </p:nvPicPr>
        <p:blipFill>
          <a:blip r:embed="rId4"/>
          <a:stretch>
            <a:fillRect/>
          </a:stretch>
        </p:blipFill>
        <p:spPr>
          <a:xfrm>
            <a:off x="4757058" y="1527044"/>
            <a:ext cx="7238999" cy="4676125"/>
          </a:xfrm>
          <a:prstGeom prst="rect">
            <a:avLst/>
          </a:prstGeom>
        </p:spPr>
      </p:pic>
      <p:sp>
        <p:nvSpPr>
          <p:cNvPr id="12" name="TextBox 11">
            <a:extLst>
              <a:ext uri="{FF2B5EF4-FFF2-40B4-BE49-F238E27FC236}">
                <a16:creationId xmlns:a16="http://schemas.microsoft.com/office/drawing/2014/main" id="{135C210B-37EA-CFF9-8B6E-E021D9D4B371}"/>
              </a:ext>
            </a:extLst>
          </p:cNvPr>
          <p:cNvSpPr txBox="1"/>
          <p:nvPr/>
        </p:nvSpPr>
        <p:spPr>
          <a:xfrm>
            <a:off x="913101" y="2505318"/>
            <a:ext cx="3592286" cy="3357137"/>
          </a:xfrm>
          <a:prstGeom prst="rect">
            <a:avLst/>
          </a:prstGeom>
          <a:noFill/>
        </p:spPr>
        <p:txBody>
          <a:bodyPr wrap="square" rtlCol="0">
            <a:spAutoFit/>
          </a:bodyPr>
          <a:lstStyle/>
          <a:p>
            <a:pPr algn="just">
              <a:lnSpc>
                <a:spcPct val="150000"/>
              </a:lnSpc>
            </a:pPr>
            <a:r>
              <a:rPr lang="vi-VN" sz="2400" kern="100" dirty="0">
                <a:effectLst/>
                <a:latin typeface="Times New Roman" panose="02020603050405020304" pitchFamily="18" charset="0"/>
                <a:ea typeface="Calibri" panose="020F0502020204030204" pitchFamily="34" charset="0"/>
              </a:rPr>
              <a:t>Hiện nay, với số lượng ra trường rất lớn các sinh viên trên toàn quốc thì các công ty không có đủ thời gian để phỏng vấn trực tiếp với từng ứng viên</a:t>
            </a:r>
            <a:endParaRPr lang="en-US" sz="2400" dirty="0"/>
          </a:p>
        </p:txBody>
      </p:sp>
    </p:spTree>
    <p:extLst>
      <p:ext uri="{BB962C8B-B14F-4D97-AF65-F5344CB8AC3E}">
        <p14:creationId xmlns:p14="http://schemas.microsoft.com/office/powerpoint/2010/main" val="306707942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233182" y="663532"/>
            <a:ext cx="3725636" cy="584775"/>
          </a:xfrm>
          <a:prstGeom prst="rect">
            <a:avLst/>
          </a:prstGeom>
          <a:noFill/>
        </p:spPr>
        <p:txBody>
          <a:bodyPr wrap="square" rtlCol="0">
            <a:spAutoFit/>
          </a:bodyPr>
          <a:lstStyle/>
          <a:p>
            <a:r>
              <a:rPr lang="vi-VN" sz="3200" b="1" i="1" dirty="0"/>
              <a:t>Mô hình hệ thống</a:t>
            </a:r>
            <a:endParaRPr lang="en-US" sz="3200" b="1" i="1" dirty="0"/>
          </a:p>
        </p:txBody>
      </p:sp>
      <p:sp>
        <p:nvSpPr>
          <p:cNvPr id="3" name="TextBox 2">
            <a:extLst>
              <a:ext uri="{FF2B5EF4-FFF2-40B4-BE49-F238E27FC236}">
                <a16:creationId xmlns:a16="http://schemas.microsoft.com/office/drawing/2014/main" id="{A9685C46-A4DB-1598-F633-2A174F4F7F18}"/>
              </a:ext>
            </a:extLst>
          </p:cNvPr>
          <p:cNvSpPr txBox="1"/>
          <p:nvPr/>
        </p:nvSpPr>
        <p:spPr>
          <a:xfrm>
            <a:off x="769282" y="2260600"/>
            <a:ext cx="10732799" cy="2701509"/>
          </a:xfrm>
          <a:prstGeom prst="rect">
            <a:avLst/>
          </a:prstGeom>
          <a:noFill/>
        </p:spPr>
        <p:txBody>
          <a:bodyPr wrap="square" rtlCol="0">
            <a:spAutoFit/>
          </a:bodyPr>
          <a:lstStyle/>
          <a:p>
            <a:pPr marL="285750" indent="-285750">
              <a:lnSpc>
                <a:spcPct val="250000"/>
              </a:lnSpc>
              <a:buFont typeface="Wingdings" panose="05000000000000000000" pitchFamily="2" charset="2"/>
              <a:buChar char="v"/>
            </a:pPr>
            <a:r>
              <a:rPr lang="vi-VN" sz="2400" dirty="0"/>
              <a:t>Mô hình ERD</a:t>
            </a:r>
          </a:p>
          <a:p>
            <a:pPr marL="285750" indent="-285750">
              <a:lnSpc>
                <a:spcPct val="250000"/>
              </a:lnSpc>
              <a:buFont typeface="Wingdings" panose="05000000000000000000" pitchFamily="2" charset="2"/>
              <a:buChar char="v"/>
            </a:pPr>
            <a:r>
              <a:rPr lang="vi-VN" sz="2400" dirty="0"/>
              <a:t>Mô hình BFD tổng quát</a:t>
            </a:r>
          </a:p>
          <a:p>
            <a:pPr marL="285750" indent="-285750">
              <a:lnSpc>
                <a:spcPct val="250000"/>
              </a:lnSpc>
              <a:buFont typeface="Wingdings" panose="05000000000000000000" pitchFamily="2" charset="2"/>
              <a:buChar char="v"/>
            </a:pPr>
            <a:r>
              <a:rPr lang="vi-VN" sz="2400" dirty="0"/>
              <a:t>Các yêu cầu chức năng</a:t>
            </a:r>
          </a:p>
        </p:txBody>
      </p:sp>
    </p:spTree>
    <p:extLst>
      <p:ext uri="{BB962C8B-B14F-4D97-AF65-F5344CB8AC3E}">
        <p14:creationId xmlns:p14="http://schemas.microsoft.com/office/powerpoint/2010/main" val="236308911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C520FF2-0809-8E2D-6EEE-0BFBD3976840}"/>
              </a:ext>
            </a:extLst>
          </p:cNvPr>
          <p:cNvPicPr>
            <a:picLocks noChangeAspect="1"/>
          </p:cNvPicPr>
          <p:nvPr/>
        </p:nvPicPr>
        <p:blipFill>
          <a:blip r:embed="rId2"/>
          <a:stretch>
            <a:fillRect/>
          </a:stretch>
        </p:blipFill>
        <p:spPr>
          <a:xfrm>
            <a:off x="-500744" y="-103415"/>
            <a:ext cx="12910947" cy="7064829"/>
          </a:xfrm>
          <a:prstGeom prst="rect">
            <a:avLst/>
          </a:prstGeom>
          <a:noFill/>
          <a:ln>
            <a:noFill/>
          </a:ln>
        </p:spPr>
      </p:pic>
    </p:spTree>
    <p:extLst>
      <p:ext uri="{BB962C8B-B14F-4D97-AF65-F5344CB8AC3E}">
        <p14:creationId xmlns:p14="http://schemas.microsoft.com/office/powerpoint/2010/main" val="1249532892"/>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233182" y="663532"/>
            <a:ext cx="3725636" cy="584775"/>
          </a:xfrm>
          <a:prstGeom prst="rect">
            <a:avLst/>
          </a:prstGeom>
          <a:noFill/>
        </p:spPr>
        <p:txBody>
          <a:bodyPr wrap="square" rtlCol="0">
            <a:spAutoFit/>
          </a:bodyPr>
          <a:lstStyle/>
          <a:p>
            <a:r>
              <a:rPr lang="vi-VN" sz="3200" b="1" i="1" dirty="0"/>
              <a:t>Mô hình hệ thống</a:t>
            </a:r>
            <a:endParaRPr lang="en-US" sz="3200" b="1" i="1" dirty="0"/>
          </a:p>
        </p:txBody>
      </p:sp>
      <p:graphicFrame>
        <p:nvGraphicFramePr>
          <p:cNvPr id="2" name="Diagram 1">
            <a:extLst>
              <a:ext uri="{FF2B5EF4-FFF2-40B4-BE49-F238E27FC236}">
                <a16:creationId xmlns:a16="http://schemas.microsoft.com/office/drawing/2014/main" id="{3D34C0D5-B805-20E3-8169-92E080FE52CF}"/>
              </a:ext>
            </a:extLst>
          </p:cNvPr>
          <p:cNvGraphicFramePr/>
          <p:nvPr>
            <p:extLst>
              <p:ext uri="{D42A27DB-BD31-4B8C-83A1-F6EECF244321}">
                <p14:modId xmlns:p14="http://schemas.microsoft.com/office/powerpoint/2010/main" val="462875478"/>
              </p:ext>
            </p:extLst>
          </p:nvPr>
        </p:nvGraphicFramePr>
        <p:xfrm>
          <a:off x="482600" y="2398018"/>
          <a:ext cx="10934700" cy="3796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1C410170-2EC2-5D5E-0E32-9F9EC880260B}"/>
              </a:ext>
            </a:extLst>
          </p:cNvPr>
          <p:cNvSpPr txBox="1"/>
          <p:nvPr/>
        </p:nvSpPr>
        <p:spPr>
          <a:xfrm>
            <a:off x="482600" y="1711305"/>
            <a:ext cx="3214399"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b="1" i="1" dirty="0"/>
              <a:t>Mô hình hệ thống</a:t>
            </a:r>
            <a:endParaRPr lang="en-US" sz="2400" b="1" i="1" dirty="0"/>
          </a:p>
        </p:txBody>
      </p:sp>
    </p:spTree>
    <p:extLst>
      <p:ext uri="{BB962C8B-B14F-4D97-AF65-F5344CB8AC3E}">
        <p14:creationId xmlns:p14="http://schemas.microsoft.com/office/powerpoint/2010/main" val="3080519500"/>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233182" y="663532"/>
            <a:ext cx="3725636" cy="584775"/>
          </a:xfrm>
          <a:prstGeom prst="rect">
            <a:avLst/>
          </a:prstGeom>
          <a:noFill/>
        </p:spPr>
        <p:txBody>
          <a:bodyPr wrap="square" rtlCol="0">
            <a:spAutoFit/>
          </a:bodyPr>
          <a:lstStyle/>
          <a:p>
            <a:r>
              <a:rPr lang="vi-VN" sz="3200" b="1" i="1" dirty="0"/>
              <a:t>Mô hình hệ thống</a:t>
            </a:r>
            <a:endParaRPr lang="en-US" sz="3200" b="1" i="1" dirty="0"/>
          </a:p>
        </p:txBody>
      </p:sp>
      <p:sp>
        <p:nvSpPr>
          <p:cNvPr id="8" name="TextBox 7">
            <a:extLst>
              <a:ext uri="{FF2B5EF4-FFF2-40B4-BE49-F238E27FC236}">
                <a16:creationId xmlns:a16="http://schemas.microsoft.com/office/drawing/2014/main" id="{1C410170-2EC2-5D5E-0E32-9F9EC880260B}"/>
              </a:ext>
            </a:extLst>
          </p:cNvPr>
          <p:cNvSpPr txBox="1"/>
          <p:nvPr/>
        </p:nvSpPr>
        <p:spPr>
          <a:xfrm>
            <a:off x="429144" y="1457305"/>
            <a:ext cx="3365500"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b="1" i="1" dirty="0"/>
              <a:t>Yêu cầu chức năng</a:t>
            </a:r>
            <a:endParaRPr lang="en-US" sz="2400" b="1" i="1" dirty="0"/>
          </a:p>
        </p:txBody>
      </p:sp>
      <p:graphicFrame>
        <p:nvGraphicFramePr>
          <p:cNvPr id="3" name="Table 2">
            <a:extLst>
              <a:ext uri="{FF2B5EF4-FFF2-40B4-BE49-F238E27FC236}">
                <a16:creationId xmlns:a16="http://schemas.microsoft.com/office/drawing/2014/main" id="{F4EF9793-1B7B-CC8E-EC71-2209B2969CCB}"/>
              </a:ext>
            </a:extLst>
          </p:cNvPr>
          <p:cNvGraphicFramePr>
            <a:graphicFrameLocks noGrp="1"/>
          </p:cNvGraphicFramePr>
          <p:nvPr>
            <p:extLst>
              <p:ext uri="{D42A27DB-BD31-4B8C-83A1-F6EECF244321}">
                <p14:modId xmlns:p14="http://schemas.microsoft.com/office/powerpoint/2010/main" val="429880928"/>
              </p:ext>
            </p:extLst>
          </p:nvPr>
        </p:nvGraphicFramePr>
        <p:xfrm>
          <a:off x="269355" y="2154767"/>
          <a:ext cx="11653290" cy="4055237"/>
        </p:xfrm>
        <a:graphic>
          <a:graphicData uri="http://schemas.openxmlformats.org/drawingml/2006/table">
            <a:tbl>
              <a:tblPr firstRow="1" bandRow="1">
                <a:tableStyleId>{073A0DAA-6AF3-43AB-8588-CEC1D06C72B9}</a:tableStyleId>
              </a:tblPr>
              <a:tblGrid>
                <a:gridCol w="3884430">
                  <a:extLst>
                    <a:ext uri="{9D8B030D-6E8A-4147-A177-3AD203B41FA5}">
                      <a16:colId xmlns:a16="http://schemas.microsoft.com/office/drawing/2014/main" val="3492230353"/>
                    </a:ext>
                  </a:extLst>
                </a:gridCol>
                <a:gridCol w="3884430">
                  <a:extLst>
                    <a:ext uri="{9D8B030D-6E8A-4147-A177-3AD203B41FA5}">
                      <a16:colId xmlns:a16="http://schemas.microsoft.com/office/drawing/2014/main" val="500315655"/>
                    </a:ext>
                  </a:extLst>
                </a:gridCol>
                <a:gridCol w="3884430">
                  <a:extLst>
                    <a:ext uri="{9D8B030D-6E8A-4147-A177-3AD203B41FA5}">
                      <a16:colId xmlns:a16="http://schemas.microsoft.com/office/drawing/2014/main" val="981416561"/>
                    </a:ext>
                  </a:extLst>
                </a:gridCol>
              </a:tblGrid>
              <a:tr h="457402">
                <a:tc>
                  <a:txBody>
                    <a:bodyPr/>
                    <a:lstStyle/>
                    <a:p>
                      <a:pPr algn="ctr"/>
                      <a:r>
                        <a:rPr lang="vi-VN" sz="2800" dirty="0">
                          <a:solidFill>
                            <a:schemeClr val="tx1"/>
                          </a:solidFill>
                          <a:latin typeface="Times New Roman" panose="02020603050405020304" pitchFamily="18" charset="0"/>
                          <a:cs typeface="Times New Roman" panose="02020603050405020304" pitchFamily="18" charset="0"/>
                        </a:rPr>
                        <a:t>Admin</a:t>
                      </a:r>
                      <a:endParaRPr 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vi-VN" sz="2800" dirty="0">
                          <a:solidFill>
                            <a:schemeClr val="tx1"/>
                          </a:solidFill>
                          <a:latin typeface="Times New Roman" panose="02020603050405020304" pitchFamily="18" charset="0"/>
                          <a:cs typeface="Times New Roman" panose="02020603050405020304" pitchFamily="18" charset="0"/>
                        </a:rPr>
                        <a:t>Nhà tuyển dụng</a:t>
                      </a:r>
                      <a:endParaRPr 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vi-VN" sz="2800" dirty="0">
                          <a:solidFill>
                            <a:schemeClr val="tx1"/>
                          </a:solidFill>
                          <a:latin typeface="Times New Roman" panose="02020603050405020304" pitchFamily="18" charset="0"/>
                          <a:cs typeface="Times New Roman" panose="02020603050405020304" pitchFamily="18" charset="0"/>
                        </a:rPr>
                        <a:t>Ứng viên</a:t>
                      </a:r>
                      <a:endParaRPr 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1158333"/>
                  </a:ext>
                </a:extLst>
              </a:tr>
              <a:tr h="403590">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Mở, khóa tài khoản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Đăng, xóa, chỉnh sửa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Xem danh sách ứng tuyển,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0860177"/>
                  </a:ext>
                </a:extLst>
              </a:tr>
              <a:tr h="505260">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Xêm thông tin các tài khoản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Xem, phê duyệt bài ứng tuyển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400" dirty="0">
                          <a:solidFill>
                            <a:schemeClr val="tx1"/>
                          </a:solidFill>
                          <a:latin typeface="Times New Roman" panose="02020603050405020304" pitchFamily="18" charset="0"/>
                          <a:cs typeface="Times New Roman" panose="02020603050405020304" pitchFamily="18" charset="0"/>
                        </a:rPr>
                        <a:t>Xem chi tiết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832721"/>
                  </a:ext>
                </a:extLst>
              </a:tr>
              <a:tr h="726462">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Thống kê</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Xem thông tin ứng viên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Ứng tuyển, xem thông tin ứng tuyển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7512217"/>
                  </a:ext>
                </a:extLst>
              </a:tr>
              <a:tr h="562937">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Tìm kiếm các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Tìm kiếm các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Tìm kiếm các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1741949"/>
                  </a:ext>
                </a:extLst>
              </a:tr>
              <a:tr h="726462">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Thêm các thông tin trong cơ sở dữ liệu</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Chỉnh sửa thông tin nhà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Chỉnh sửa thông tin cá nhân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5310792"/>
                  </a:ext>
                </a:extLst>
              </a:tr>
            </a:tbl>
          </a:graphicData>
        </a:graphic>
      </p:graphicFrame>
    </p:spTree>
    <p:extLst>
      <p:ext uri="{BB962C8B-B14F-4D97-AF65-F5344CB8AC3E}">
        <p14:creationId xmlns:p14="http://schemas.microsoft.com/office/powerpoint/2010/main" val="2512864292"/>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104208" y="663532"/>
            <a:ext cx="3983584" cy="584775"/>
          </a:xfrm>
          <a:prstGeom prst="rect">
            <a:avLst/>
          </a:prstGeom>
          <a:noFill/>
        </p:spPr>
        <p:txBody>
          <a:bodyPr wrap="square" rtlCol="0">
            <a:spAutoFit/>
          </a:bodyPr>
          <a:lstStyle/>
          <a:p>
            <a:r>
              <a:rPr lang="vi-VN" sz="3200" b="1" i="1" dirty="0"/>
              <a:t>Nội dung thực hiện</a:t>
            </a:r>
            <a:endParaRPr lang="en-US" sz="3200" b="1" i="1" dirty="0"/>
          </a:p>
        </p:txBody>
      </p:sp>
    </p:spTree>
    <p:extLst>
      <p:ext uri="{BB962C8B-B14F-4D97-AF65-F5344CB8AC3E}">
        <p14:creationId xmlns:p14="http://schemas.microsoft.com/office/powerpoint/2010/main" val="3091890911"/>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496</TotalTime>
  <Words>369</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Meiryo UI</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Hoa Nhanh</dc:creator>
  <cp:lastModifiedBy>Pham Hoa Nhanh</cp:lastModifiedBy>
  <cp:revision>9</cp:revision>
  <dcterms:created xsi:type="dcterms:W3CDTF">2024-06-17T14:04:28Z</dcterms:created>
  <dcterms:modified xsi:type="dcterms:W3CDTF">2024-06-19T05:41:32Z</dcterms:modified>
</cp:coreProperties>
</file>