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55" autoAdjust="0"/>
    <p:restoredTop sz="94660"/>
  </p:normalViewPr>
  <p:slideViewPr>
    <p:cSldViewPr snapToGrid="0">
      <p:cViewPr>
        <p:scale>
          <a:sx n="50" d="100"/>
          <a:sy n="50" d="100"/>
        </p:scale>
        <p:origin x="66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46EDA-72BE-5B26-7DCC-6B0FF1957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D3BA2-C89C-23A5-19DB-7542BF909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2634-B6E1-9CD4-45DF-E02E840B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7C54-B52A-1AE6-7A01-BCA4A62B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BD34-C4C0-C6D8-F780-C3272176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7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F156-FC8F-ECC8-C9C0-7D0BFCD1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B8F8F-D8F5-382F-EFA5-23CEFCE1B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8F5A-9E6B-3A9E-976F-1736FDDB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5E6D9-95DD-F0B9-EFB9-3D4C39C5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74D4-B881-D7DF-ABD7-B8FA341F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030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5EE2CA-0801-E3C3-E8C7-3A48C7EDE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17927-6DA6-6D4D-D948-EC885967E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EF0E-D8EC-756D-07FF-942F7BFA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CCF7E-A8FF-A08C-B740-29C6B73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D683C-1675-D2F6-E9B8-0A84186B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42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F475-51FE-FEB8-6465-3F81418B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A21C-3DF4-85D6-43A3-E9516D77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60A3-2CBC-6893-9F4C-79995991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2CBE-9466-75E5-4C6D-15E786D6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E3D1-4C57-15A1-3384-2011A887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716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9B3C-E67B-CEAF-C586-FA05311F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91288-DE10-BE04-C6C7-7C3B53994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0592-762D-DC2A-35B5-E1265FA1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23444-A943-7740-C797-FCF43AEC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54A5B-EC7F-F322-0470-92885B77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399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1EDC-3F59-277A-BB6F-33270CCD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BAA9-A309-B0B7-58F2-CA2825369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A043-9B34-CFE4-97FA-50FDA4C9B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1DC05-4293-773A-F2D1-1B0EE8D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643DC-C132-1C86-EB8A-47F1DC43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7BE1F-1E53-0690-EDED-61CEDBE9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728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1E81-08E1-AC06-F7B0-256708C4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9335-62AA-87F5-1D83-44AD65B0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1F9C8-85EE-0CBD-1436-7E1AABF17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E38D8-2774-6146-F8DF-83D089A30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652C2-6263-7CCA-12EE-5CC19DDC1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A7B01-FC5F-5173-D347-484CF3D8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A31EE-8B6B-BBEE-1EE4-91A6FD77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9CFDA-71AB-0096-09A1-07558F48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614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0C57-C525-F4A3-28B4-0651B67C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6BC1A-3B25-C374-C96B-DE0640B9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6F1C3-93C4-A670-EF44-06F5D0B4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B8E53-CEE5-D9C1-6CBD-A429BD13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642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FF499-7B8D-78F9-7917-DAE064CC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CC80B-3DA4-D2E8-8917-EF669CA0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2EFED-9FE5-27D0-80E3-C5C74A44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593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AE4F-EE2C-8177-254A-870C78DA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6427-61FA-7173-3B50-F9EB0BE3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5F54C-8A48-C3CC-C728-6637F49F7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1F3E3-54FA-0AD9-1F49-61C23CD1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6F81-C413-E6EB-52CA-6CE3AEC8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E6A83-2883-E61B-69DA-9CEF380D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044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FA23-2353-16C7-DB64-D0967A96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F7FE7-FDB3-2503-4156-F36DBE625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34558-A5F6-6812-5F0F-191EB9007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22098-2941-EFD2-A3ED-B7721CFDF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E58FA-78C9-67E1-07B5-4994AD51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7DDF-D390-DE7E-C298-1D10F655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387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CBF24-E123-F32D-25EC-AA7DC4D9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B9369-7554-CDF2-A6C0-8A6B39B4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EBB48-65ED-AADD-7503-94FFED9EB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B9F0A-ED3F-447A-B09C-E268AB2C5A2B}" type="datetimeFigureOut">
              <a:rPr lang="vi-VN" smtClean="0"/>
              <a:t>06/03/2023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8E1D7-2F54-A029-EBE3-B69D83A17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6A4D-1AB2-855D-F279-8A1A8075C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5DC6-79B6-41E6-BC31-D5BC6C9D971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312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9D81C5CE-4EBA-C3A8-4DC9-238D992842E7}"/>
              </a:ext>
            </a:extLst>
          </p:cNvPr>
          <p:cNvGrpSpPr/>
          <p:nvPr/>
        </p:nvGrpSpPr>
        <p:grpSpPr>
          <a:xfrm>
            <a:off x="-679031" y="-1325692"/>
            <a:ext cx="4278452" cy="2475497"/>
            <a:chOff x="-679031" y="-1325692"/>
            <a:chExt cx="4278452" cy="24754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00EA0E-8165-9460-B4B4-193483DAD5A0}"/>
                </a:ext>
              </a:extLst>
            </p:cNvPr>
            <p:cNvSpPr/>
            <p:nvPr/>
          </p:nvSpPr>
          <p:spPr>
            <a:xfrm>
              <a:off x="1016966" y="628859"/>
              <a:ext cx="989901" cy="352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Players</a:t>
              </a:r>
              <a:endParaRPr lang="vi-V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1BCED9-0D2C-D122-E552-3E864E96AE24}"/>
                </a:ext>
              </a:extLst>
            </p:cNvPr>
            <p:cNvSpPr/>
            <p:nvPr/>
          </p:nvSpPr>
          <p:spPr>
            <a:xfrm>
              <a:off x="52900" y="-836380"/>
              <a:ext cx="662730" cy="6529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Id</a:t>
              </a:r>
              <a:endParaRPr lang="vi-V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48731A-2889-0728-D706-92D2ECF55F2B}"/>
                </a:ext>
              </a:extLst>
            </p:cNvPr>
            <p:cNvSpPr/>
            <p:nvPr/>
          </p:nvSpPr>
          <p:spPr>
            <a:xfrm>
              <a:off x="-50624" y="-54410"/>
              <a:ext cx="821049" cy="6529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First_Name</a:t>
              </a:r>
              <a:endParaRPr lang="vi-VN" sz="12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1179E7-063E-A6A1-F288-A5442462D397}"/>
                </a:ext>
              </a:extLst>
            </p:cNvPr>
            <p:cNvSpPr/>
            <p:nvPr/>
          </p:nvSpPr>
          <p:spPr>
            <a:xfrm>
              <a:off x="2053192" y="-1076825"/>
              <a:ext cx="893614" cy="803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/>
                <a:t>Nationality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98A781-609C-3391-AF20-FD571074E363}"/>
                </a:ext>
              </a:extLst>
            </p:cNvPr>
            <p:cNvSpPr/>
            <p:nvPr/>
          </p:nvSpPr>
          <p:spPr>
            <a:xfrm>
              <a:off x="-679031" y="534612"/>
              <a:ext cx="956345" cy="6151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Last_</a:t>
              </a:r>
            </a:p>
            <a:p>
              <a:pPr algn="ctr"/>
              <a:r>
                <a:rPr lang="en-US" sz="1400" dirty="0"/>
                <a:t>Name</a:t>
              </a:r>
              <a:endParaRPr lang="vi-VN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FE96BF-91C5-DA8B-BF38-5D1821229418}"/>
                </a:ext>
              </a:extLst>
            </p:cNvPr>
            <p:cNvSpPr/>
            <p:nvPr/>
          </p:nvSpPr>
          <p:spPr>
            <a:xfrm>
              <a:off x="1232075" y="-628299"/>
              <a:ext cx="84551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Birthdate</a:t>
              </a:r>
              <a:endParaRPr lang="vi-VN" sz="1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E30E5A1-C65D-D999-D7D7-53D940B2964D}"/>
                </a:ext>
              </a:extLst>
            </p:cNvPr>
            <p:cNvSpPr/>
            <p:nvPr/>
          </p:nvSpPr>
          <p:spPr>
            <a:xfrm>
              <a:off x="587655" y="-1325692"/>
              <a:ext cx="893613" cy="8032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/>
                <a:t>Position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C8C2AA-3652-B5C9-E02B-7509B67A40B9}"/>
                </a:ext>
              </a:extLst>
            </p:cNvPr>
            <p:cNvSpPr/>
            <p:nvPr/>
          </p:nvSpPr>
          <p:spPr>
            <a:xfrm>
              <a:off x="2705808" y="-234399"/>
              <a:ext cx="893613" cy="615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400" dirty="0"/>
                <a:t>Team</a:t>
              </a:r>
              <a:r>
                <a:rPr lang="en-US" sz="1400" dirty="0"/>
                <a:t>_</a:t>
              </a:r>
              <a:r>
                <a:rPr lang="vi-VN" sz="1400" dirty="0"/>
                <a:t>Id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0E07D7B-D250-D7FB-0465-E88B5DAAB262}"/>
                </a:ext>
              </a:extLst>
            </p:cNvPr>
            <p:cNvCxnSpPr>
              <a:cxnSpLocks/>
              <a:stCxn id="4" idx="0"/>
              <a:endCxn id="11" idx="5"/>
            </p:cNvCxnSpPr>
            <p:nvPr/>
          </p:nvCxnSpPr>
          <p:spPr>
            <a:xfrm flipH="1" flipV="1">
              <a:off x="650185" y="502913"/>
              <a:ext cx="861732" cy="1259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3DF463B-ABE0-B18F-6F27-710FE27F9222}"/>
                </a:ext>
              </a:extLst>
            </p:cNvPr>
            <p:cNvCxnSpPr>
              <a:cxnSpLocks/>
              <a:stCxn id="4" idx="1"/>
              <a:endCxn id="13" idx="6"/>
            </p:cNvCxnSpPr>
            <p:nvPr/>
          </p:nvCxnSpPr>
          <p:spPr>
            <a:xfrm flipH="1">
              <a:off x="277314" y="805028"/>
              <a:ext cx="739652" cy="37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5C9F8C-1196-E271-61EE-10B65623A7E5}"/>
                </a:ext>
              </a:extLst>
            </p:cNvPr>
            <p:cNvCxnSpPr>
              <a:cxnSpLocks/>
              <a:stCxn id="4" idx="0"/>
              <a:endCxn id="16" idx="3"/>
            </p:cNvCxnSpPr>
            <p:nvPr/>
          </p:nvCxnSpPr>
          <p:spPr>
            <a:xfrm flipV="1">
              <a:off x="1511917" y="290702"/>
              <a:ext cx="1324758" cy="3381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F294DFC-20BE-2418-6C90-0B9EF2CD5158}"/>
                </a:ext>
              </a:extLst>
            </p:cNvPr>
            <p:cNvCxnSpPr>
              <a:cxnSpLocks/>
              <a:stCxn id="4" idx="0"/>
              <a:endCxn id="14" idx="4"/>
            </p:cNvCxnSpPr>
            <p:nvPr/>
          </p:nvCxnSpPr>
          <p:spPr>
            <a:xfrm flipV="1">
              <a:off x="1511917" y="166046"/>
              <a:ext cx="142917" cy="462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ADA397-B950-C4A7-EBB1-897CCE33116F}"/>
                </a:ext>
              </a:extLst>
            </p:cNvPr>
            <p:cNvCxnSpPr>
              <a:cxnSpLocks/>
              <a:stCxn id="4" idx="0"/>
              <a:endCxn id="12" idx="4"/>
            </p:cNvCxnSpPr>
            <p:nvPr/>
          </p:nvCxnSpPr>
          <p:spPr>
            <a:xfrm flipV="1">
              <a:off x="1511917" y="-273577"/>
              <a:ext cx="988082" cy="9024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EAFB13-607F-8486-0615-B6BEA805978D}"/>
                </a:ext>
              </a:extLst>
            </p:cNvPr>
            <p:cNvCxnSpPr>
              <a:cxnSpLocks/>
              <a:stCxn id="10" idx="5"/>
              <a:endCxn id="4" idx="0"/>
            </p:cNvCxnSpPr>
            <p:nvPr/>
          </p:nvCxnSpPr>
          <p:spPr>
            <a:xfrm>
              <a:off x="618575" y="-279057"/>
              <a:ext cx="893342" cy="907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C2ED572-7BF8-B6D1-0E4F-CB349BF1C603}"/>
                </a:ext>
              </a:extLst>
            </p:cNvPr>
            <p:cNvCxnSpPr>
              <a:cxnSpLocks/>
              <a:stCxn id="15" idx="4"/>
              <a:endCxn id="4" idx="0"/>
            </p:cNvCxnSpPr>
            <p:nvPr/>
          </p:nvCxnSpPr>
          <p:spPr>
            <a:xfrm>
              <a:off x="1034462" y="-522444"/>
              <a:ext cx="477455" cy="11513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3B087A4-FF68-2367-BFA9-1A5AB0987BF1}"/>
              </a:ext>
            </a:extLst>
          </p:cNvPr>
          <p:cNvGrpSpPr/>
          <p:nvPr/>
        </p:nvGrpSpPr>
        <p:grpSpPr>
          <a:xfrm>
            <a:off x="-729574" y="6036991"/>
            <a:ext cx="4691017" cy="2011593"/>
            <a:chOff x="-729574" y="6036991"/>
            <a:chExt cx="4691017" cy="20115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9D05BC-562A-9E48-898A-8553371B1515}"/>
                </a:ext>
              </a:extLst>
            </p:cNvPr>
            <p:cNvSpPr/>
            <p:nvPr/>
          </p:nvSpPr>
          <p:spPr>
            <a:xfrm>
              <a:off x="1016966" y="6286500"/>
              <a:ext cx="989901" cy="352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Contract</a:t>
              </a:r>
              <a:endParaRPr lang="vi-VN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9B6CAB-BCB2-ABF5-29C3-2A484109F6C5}"/>
                </a:ext>
              </a:extLst>
            </p:cNvPr>
            <p:cNvSpPr/>
            <p:nvPr/>
          </p:nvSpPr>
          <p:spPr>
            <a:xfrm>
              <a:off x="292045" y="7380488"/>
              <a:ext cx="950446" cy="668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Player_Id</a:t>
              </a:r>
              <a:endParaRPr lang="vi-VN" sz="1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BDEAB1-6F68-44E1-3002-26076A8E51DF}"/>
                </a:ext>
              </a:extLst>
            </p:cNvPr>
            <p:cNvSpPr/>
            <p:nvPr/>
          </p:nvSpPr>
          <p:spPr>
            <a:xfrm>
              <a:off x="-642890" y="7020484"/>
              <a:ext cx="84551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Id</a:t>
              </a:r>
              <a:endParaRPr lang="vi-VN" sz="1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D6230E-13DD-B938-3AD2-7E1ED26C22CD}"/>
                </a:ext>
              </a:extLst>
            </p:cNvPr>
            <p:cNvSpPr/>
            <p:nvPr/>
          </p:nvSpPr>
          <p:spPr>
            <a:xfrm>
              <a:off x="-729574" y="6036991"/>
              <a:ext cx="84551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StartDate</a:t>
              </a:r>
              <a:endParaRPr lang="vi-VN" sz="1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1188DF-8127-24D2-F295-84C1077ADEB6}"/>
                </a:ext>
              </a:extLst>
            </p:cNvPr>
            <p:cNvSpPr/>
            <p:nvPr/>
          </p:nvSpPr>
          <p:spPr>
            <a:xfrm>
              <a:off x="2729857" y="7254238"/>
              <a:ext cx="84551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Team_Id</a:t>
              </a:r>
              <a:endParaRPr lang="vi-VN" sz="1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C1F3F7-2012-941C-9312-3C556E702F55}"/>
                </a:ext>
              </a:extLst>
            </p:cNvPr>
            <p:cNvSpPr/>
            <p:nvPr/>
          </p:nvSpPr>
          <p:spPr>
            <a:xfrm>
              <a:off x="1525418" y="7254239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Salary</a:t>
              </a:r>
              <a:endParaRPr lang="vi-VN" sz="14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E24D0F2-69F3-069B-CB4C-62826FB203D7}"/>
                </a:ext>
              </a:extLst>
            </p:cNvPr>
            <p:cNvSpPr/>
            <p:nvPr/>
          </p:nvSpPr>
          <p:spPr>
            <a:xfrm>
              <a:off x="3115926" y="6071275"/>
              <a:ext cx="84551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End_Date</a:t>
              </a:r>
              <a:endParaRPr lang="vi-VN" sz="1400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E7B015-E5A5-C70A-1ECD-F4282B81BD79}"/>
                </a:ext>
              </a:extLst>
            </p:cNvPr>
            <p:cNvCxnSpPr>
              <a:stCxn id="5" idx="1"/>
              <a:endCxn id="20" idx="6"/>
            </p:cNvCxnSpPr>
            <p:nvPr/>
          </p:nvCxnSpPr>
          <p:spPr>
            <a:xfrm flipH="1" flipV="1">
              <a:off x="115943" y="6434164"/>
              <a:ext cx="901023" cy="28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DB06DD-A0C7-57D3-F898-1CC4E92DA4FB}"/>
                </a:ext>
              </a:extLst>
            </p:cNvPr>
            <p:cNvCxnSpPr>
              <a:cxnSpLocks/>
              <a:stCxn id="23" idx="2"/>
              <a:endCxn id="5" idx="3"/>
            </p:cNvCxnSpPr>
            <p:nvPr/>
          </p:nvCxnSpPr>
          <p:spPr>
            <a:xfrm flipH="1" flipV="1">
              <a:off x="2006867" y="6462669"/>
              <a:ext cx="1109059" cy="57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D3A80A-713F-AD3A-EF0F-AF55AA351C88}"/>
                </a:ext>
              </a:extLst>
            </p:cNvPr>
            <p:cNvCxnSpPr>
              <a:cxnSpLocks/>
              <a:stCxn id="21" idx="1"/>
              <a:endCxn id="5" idx="2"/>
            </p:cNvCxnSpPr>
            <p:nvPr/>
          </p:nvCxnSpPr>
          <p:spPr>
            <a:xfrm flipH="1" flipV="1">
              <a:off x="1511917" y="6638838"/>
              <a:ext cx="1341763" cy="731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07025AA-3125-50A0-E4A2-1FB8897770C7}"/>
                </a:ext>
              </a:extLst>
            </p:cNvPr>
            <p:cNvCxnSpPr>
              <a:cxnSpLocks/>
              <a:stCxn id="22" idx="0"/>
              <a:endCxn id="5" idx="2"/>
            </p:cNvCxnSpPr>
            <p:nvPr/>
          </p:nvCxnSpPr>
          <p:spPr>
            <a:xfrm flipH="1" flipV="1">
              <a:off x="1511917" y="6638838"/>
              <a:ext cx="471180" cy="61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6C442B6-0221-68C1-1C3A-A9608478BF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1917" y="6638838"/>
              <a:ext cx="471180" cy="615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81533A-E129-FD5D-A3D4-3584BE7F595C}"/>
                </a:ext>
              </a:extLst>
            </p:cNvPr>
            <p:cNvCxnSpPr>
              <a:cxnSpLocks/>
              <a:stCxn id="5" idx="2"/>
              <a:endCxn id="19" idx="7"/>
            </p:cNvCxnSpPr>
            <p:nvPr/>
          </p:nvCxnSpPr>
          <p:spPr>
            <a:xfrm flipH="1">
              <a:off x="78804" y="6638838"/>
              <a:ext cx="1433113" cy="497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466EC91-958F-AAFC-356B-30E814683A0A}"/>
                </a:ext>
              </a:extLst>
            </p:cNvPr>
            <p:cNvCxnSpPr>
              <a:cxnSpLocks/>
              <a:stCxn id="18" idx="0"/>
              <a:endCxn id="5" idx="2"/>
            </p:cNvCxnSpPr>
            <p:nvPr/>
          </p:nvCxnSpPr>
          <p:spPr>
            <a:xfrm flipV="1">
              <a:off x="767268" y="6638838"/>
              <a:ext cx="744649" cy="741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BA84B20-5508-20EE-581F-240F31F9E8F4}"/>
              </a:ext>
            </a:extLst>
          </p:cNvPr>
          <p:cNvGrpSpPr/>
          <p:nvPr/>
        </p:nvGrpSpPr>
        <p:grpSpPr>
          <a:xfrm>
            <a:off x="7813951" y="6027373"/>
            <a:ext cx="4543682" cy="2328108"/>
            <a:chOff x="7813951" y="6027373"/>
            <a:chExt cx="4543682" cy="232810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50BC60-7B76-2EAF-EDA1-96CDC80DBE7A}"/>
                </a:ext>
              </a:extLst>
            </p:cNvPr>
            <p:cNvSpPr/>
            <p:nvPr/>
          </p:nvSpPr>
          <p:spPr>
            <a:xfrm>
              <a:off x="9645500" y="6272247"/>
              <a:ext cx="1086375" cy="3571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Transfers</a:t>
              </a:r>
              <a:endParaRPr lang="vi-VN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CB6FC68-33CB-BF00-C00E-08BAC4D3FCE8}"/>
                </a:ext>
              </a:extLst>
            </p:cNvPr>
            <p:cNvSpPr/>
            <p:nvPr/>
          </p:nvSpPr>
          <p:spPr>
            <a:xfrm>
              <a:off x="7813951" y="6093480"/>
              <a:ext cx="989901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Team_From</a:t>
              </a:r>
              <a:r>
                <a:rPr lang="en-US" sz="1400" dirty="0"/>
                <a:t>_ Id</a:t>
              </a:r>
              <a:endParaRPr lang="vi-VN" sz="14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4676F5F-2709-C719-4AF6-21C4D461C477}"/>
                </a:ext>
              </a:extLst>
            </p:cNvPr>
            <p:cNvSpPr/>
            <p:nvPr/>
          </p:nvSpPr>
          <p:spPr>
            <a:xfrm>
              <a:off x="11442276" y="7380488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PlayerId</a:t>
              </a:r>
              <a:endParaRPr lang="vi-VN" sz="14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120454A-F128-2FC0-32DF-937F75C84E09}"/>
                </a:ext>
              </a:extLst>
            </p:cNvPr>
            <p:cNvSpPr/>
            <p:nvPr/>
          </p:nvSpPr>
          <p:spPr>
            <a:xfrm>
              <a:off x="7981196" y="7208516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Id</a:t>
              </a:r>
              <a:endParaRPr lang="vi-VN" sz="14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1A53B6B-4CED-BD54-F566-02D5C51F42DA}"/>
                </a:ext>
              </a:extLst>
            </p:cNvPr>
            <p:cNvSpPr/>
            <p:nvPr/>
          </p:nvSpPr>
          <p:spPr>
            <a:xfrm>
              <a:off x="8983773" y="7561136"/>
              <a:ext cx="1086374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Transfer_Fee</a:t>
              </a:r>
              <a:endParaRPr lang="vi-VN" sz="14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24B1B3-8378-586A-BB3D-D3264E496EE5}"/>
                </a:ext>
              </a:extLst>
            </p:cNvPr>
            <p:cNvSpPr/>
            <p:nvPr/>
          </p:nvSpPr>
          <p:spPr>
            <a:xfrm>
              <a:off x="10222904" y="7434759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Date_Transferred</a:t>
              </a:r>
              <a:endParaRPr lang="vi-VN" sz="14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DB0DF3-832E-ADF8-54AF-DD9D2E33CBC7}"/>
                </a:ext>
              </a:extLst>
            </p:cNvPr>
            <p:cNvSpPr/>
            <p:nvPr/>
          </p:nvSpPr>
          <p:spPr>
            <a:xfrm>
              <a:off x="11424732" y="6027373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Team_To</a:t>
              </a:r>
              <a:r>
                <a:rPr lang="en-US" sz="1400" dirty="0"/>
                <a:t>_ Id</a:t>
              </a:r>
              <a:endParaRPr lang="vi-VN" sz="1400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280342B-6E4D-F792-9BD4-B32E67201D6C}"/>
                </a:ext>
              </a:extLst>
            </p:cNvPr>
            <p:cNvCxnSpPr>
              <a:cxnSpLocks/>
              <a:stCxn id="29" idx="6"/>
              <a:endCxn id="8" idx="1"/>
            </p:cNvCxnSpPr>
            <p:nvPr/>
          </p:nvCxnSpPr>
          <p:spPr>
            <a:xfrm flipV="1">
              <a:off x="8803852" y="6450824"/>
              <a:ext cx="841648" cy="39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4D6300B-EED6-3658-8EE7-D022CEE396BE}"/>
                </a:ext>
              </a:extLst>
            </p:cNvPr>
            <p:cNvCxnSpPr>
              <a:cxnSpLocks/>
              <a:stCxn id="8" idx="3"/>
              <a:endCxn id="34" idx="2"/>
            </p:cNvCxnSpPr>
            <p:nvPr/>
          </p:nvCxnSpPr>
          <p:spPr>
            <a:xfrm flipV="1">
              <a:off x="10731875" y="6424546"/>
              <a:ext cx="692857" cy="26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91C1F80-7DE2-2E29-2470-FD554C261754}"/>
                </a:ext>
              </a:extLst>
            </p:cNvPr>
            <p:cNvCxnSpPr>
              <a:cxnSpLocks/>
              <a:stCxn id="8" idx="2"/>
              <a:endCxn id="30" idx="1"/>
            </p:cNvCxnSpPr>
            <p:nvPr/>
          </p:nvCxnSpPr>
          <p:spPr>
            <a:xfrm>
              <a:off x="10188688" y="6629400"/>
              <a:ext cx="1387639" cy="867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5079907-1A41-91B1-6B85-4CDED4377A89}"/>
                </a:ext>
              </a:extLst>
            </p:cNvPr>
            <p:cNvCxnSpPr>
              <a:cxnSpLocks/>
              <a:stCxn id="8" idx="2"/>
              <a:endCxn id="33" idx="0"/>
            </p:cNvCxnSpPr>
            <p:nvPr/>
          </p:nvCxnSpPr>
          <p:spPr>
            <a:xfrm>
              <a:off x="10188688" y="6629400"/>
              <a:ext cx="491895" cy="8053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FEB97E-D16C-9236-7529-D94C3C2A1C1F}"/>
                </a:ext>
              </a:extLst>
            </p:cNvPr>
            <p:cNvCxnSpPr>
              <a:cxnSpLocks/>
              <a:stCxn id="8" idx="2"/>
              <a:endCxn id="32" idx="0"/>
            </p:cNvCxnSpPr>
            <p:nvPr/>
          </p:nvCxnSpPr>
          <p:spPr>
            <a:xfrm flipH="1">
              <a:off x="9526960" y="6629400"/>
              <a:ext cx="661728" cy="9317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05FE76E-B830-540D-51AD-B20ED8753E7F}"/>
                </a:ext>
              </a:extLst>
            </p:cNvPr>
            <p:cNvCxnSpPr>
              <a:cxnSpLocks/>
              <a:stCxn id="8" idx="2"/>
              <a:endCxn id="31" idx="7"/>
            </p:cNvCxnSpPr>
            <p:nvPr/>
          </p:nvCxnSpPr>
          <p:spPr>
            <a:xfrm flipH="1">
              <a:off x="8762502" y="6629400"/>
              <a:ext cx="1426186" cy="6954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7E9895B-2E5C-0956-608C-4E501CB217FF}"/>
              </a:ext>
            </a:extLst>
          </p:cNvPr>
          <p:cNvGrpSpPr/>
          <p:nvPr/>
        </p:nvGrpSpPr>
        <p:grpSpPr>
          <a:xfrm>
            <a:off x="4485567" y="-1837567"/>
            <a:ext cx="4539221" cy="2665807"/>
            <a:chOff x="5044028" y="-611350"/>
            <a:chExt cx="4539221" cy="26658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2A18C1-8046-C5D2-B45D-D3845FCCBB4D}"/>
                </a:ext>
              </a:extLst>
            </p:cNvPr>
            <p:cNvSpPr/>
            <p:nvPr/>
          </p:nvSpPr>
          <p:spPr>
            <a:xfrm>
              <a:off x="6761778" y="1567659"/>
              <a:ext cx="1275044" cy="4867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Team</a:t>
              </a:r>
              <a:endParaRPr lang="vi-VN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A7DAFA4-540D-B4A8-D994-E22BEAC9B28E}"/>
                </a:ext>
              </a:extLst>
            </p:cNvPr>
            <p:cNvSpPr/>
            <p:nvPr/>
          </p:nvSpPr>
          <p:spPr>
            <a:xfrm>
              <a:off x="5044028" y="-551249"/>
              <a:ext cx="84551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City</a:t>
              </a:r>
              <a:endParaRPr lang="vi-VN" sz="14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2073839-0328-8BCD-9D15-84797D63631D}"/>
                </a:ext>
              </a:extLst>
            </p:cNvPr>
            <p:cNvSpPr/>
            <p:nvPr/>
          </p:nvSpPr>
          <p:spPr>
            <a:xfrm>
              <a:off x="6927235" y="-611350"/>
              <a:ext cx="84551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Id</a:t>
              </a:r>
              <a:endParaRPr lang="vi-VN" sz="1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DCEB1DA-3411-E221-93FC-2FA8E80C698F}"/>
                </a:ext>
              </a:extLst>
            </p:cNvPr>
            <p:cNvSpPr/>
            <p:nvPr/>
          </p:nvSpPr>
          <p:spPr>
            <a:xfrm>
              <a:off x="8656845" y="-515863"/>
              <a:ext cx="926404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Name</a:t>
              </a:r>
              <a:endParaRPr lang="vi-VN" sz="14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7778ACB-BE3A-558E-D483-D6120D528AD9}"/>
                </a:ext>
              </a:extLst>
            </p:cNvPr>
            <p:cNvSpPr/>
            <p:nvPr/>
          </p:nvSpPr>
          <p:spPr>
            <a:xfrm>
              <a:off x="5985103" y="-154077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Coach</a:t>
              </a:r>
              <a:endParaRPr lang="vi-VN" sz="14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36F7CA-F0B6-AE57-4A79-01034D6CE2E4}"/>
                </a:ext>
              </a:extLst>
            </p:cNvPr>
            <p:cNvSpPr/>
            <p:nvPr/>
          </p:nvSpPr>
          <p:spPr>
            <a:xfrm>
              <a:off x="7655130" y="-86599"/>
              <a:ext cx="84551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Stadium</a:t>
              </a:r>
              <a:endParaRPr lang="vi-VN" sz="1400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57D2487-7463-FE08-90F3-7557A4A19AA4}"/>
                </a:ext>
              </a:extLst>
            </p:cNvPr>
            <p:cNvCxnSpPr>
              <a:cxnSpLocks/>
              <a:stCxn id="24" idx="4"/>
              <a:endCxn id="7" idx="0"/>
            </p:cNvCxnSpPr>
            <p:nvPr/>
          </p:nvCxnSpPr>
          <p:spPr>
            <a:xfrm>
              <a:off x="5466787" y="243096"/>
              <a:ext cx="1932513" cy="13245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2FF8E7B-3175-5B44-B9D5-65A5DFFA6C42}"/>
                </a:ext>
              </a:extLst>
            </p:cNvPr>
            <p:cNvCxnSpPr>
              <a:cxnSpLocks/>
              <a:stCxn id="27" idx="4"/>
              <a:endCxn id="7" idx="0"/>
            </p:cNvCxnSpPr>
            <p:nvPr/>
          </p:nvCxnSpPr>
          <p:spPr>
            <a:xfrm>
              <a:off x="6442782" y="640268"/>
              <a:ext cx="956518" cy="92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ACBE8BD-D787-888D-A153-959103E8F5B5}"/>
                </a:ext>
              </a:extLst>
            </p:cNvPr>
            <p:cNvCxnSpPr>
              <a:cxnSpLocks/>
              <a:stCxn id="25" idx="4"/>
              <a:endCxn id="7" idx="0"/>
            </p:cNvCxnSpPr>
            <p:nvPr/>
          </p:nvCxnSpPr>
          <p:spPr>
            <a:xfrm>
              <a:off x="7349994" y="182995"/>
              <a:ext cx="49306" cy="13846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62F6F09-4C83-755D-F553-A5DAC8262EC2}"/>
                </a:ext>
              </a:extLst>
            </p:cNvPr>
            <p:cNvCxnSpPr>
              <a:cxnSpLocks/>
              <a:stCxn id="28" idx="3"/>
              <a:endCxn id="7" idx="0"/>
            </p:cNvCxnSpPr>
            <p:nvPr/>
          </p:nvCxnSpPr>
          <p:spPr>
            <a:xfrm flipH="1">
              <a:off x="7399300" y="591417"/>
              <a:ext cx="379653" cy="9762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443CD59-A0F7-337E-67E8-C8E04CFD0A85}"/>
                </a:ext>
              </a:extLst>
            </p:cNvPr>
            <p:cNvCxnSpPr>
              <a:cxnSpLocks/>
              <a:stCxn id="26" idx="4"/>
              <a:endCxn id="7" idx="0"/>
            </p:cNvCxnSpPr>
            <p:nvPr/>
          </p:nvCxnSpPr>
          <p:spPr>
            <a:xfrm flipH="1">
              <a:off x="7399300" y="278482"/>
              <a:ext cx="1720747" cy="12891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4C78E24-2DFA-2E93-4D55-1E52B7DB3C0F}"/>
              </a:ext>
            </a:extLst>
          </p:cNvPr>
          <p:cNvGrpSpPr/>
          <p:nvPr/>
        </p:nvGrpSpPr>
        <p:grpSpPr>
          <a:xfrm>
            <a:off x="10044568" y="-1224171"/>
            <a:ext cx="3770683" cy="2373976"/>
            <a:chOff x="10044568" y="-1224171"/>
            <a:chExt cx="3770683" cy="23739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CBB43A-288B-F017-A795-3A43CF5B7036}"/>
                </a:ext>
              </a:extLst>
            </p:cNvPr>
            <p:cNvSpPr/>
            <p:nvPr/>
          </p:nvSpPr>
          <p:spPr>
            <a:xfrm>
              <a:off x="11320438" y="745938"/>
              <a:ext cx="989901" cy="4038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Coach</a:t>
              </a:r>
              <a:endParaRPr lang="vi-V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8903EA-7D66-F83A-15C4-55C4945FCE92}"/>
                </a:ext>
              </a:extLst>
            </p:cNvPr>
            <p:cNvSpPr/>
            <p:nvPr/>
          </p:nvSpPr>
          <p:spPr>
            <a:xfrm>
              <a:off x="12899894" y="-413550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Nationality</a:t>
              </a:r>
              <a:endParaRPr lang="vi-VN" sz="14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3C99AD2-F12B-0A57-A6C5-F7EAB3A1FF0A}"/>
                </a:ext>
              </a:extLst>
            </p:cNvPr>
            <p:cNvSpPr/>
            <p:nvPr/>
          </p:nvSpPr>
          <p:spPr>
            <a:xfrm>
              <a:off x="10623715" y="-1224171"/>
              <a:ext cx="915357" cy="7882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First_Name</a:t>
              </a:r>
              <a:endParaRPr lang="vi-VN" sz="14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B3EB8E5-5100-036B-9D52-D0196CD41566}"/>
                </a:ext>
              </a:extLst>
            </p:cNvPr>
            <p:cNvSpPr/>
            <p:nvPr/>
          </p:nvSpPr>
          <p:spPr>
            <a:xfrm>
              <a:off x="11457516" y="-639421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Id</a:t>
              </a:r>
              <a:endParaRPr lang="vi-VN" sz="14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CCFAC27-BE10-1F2A-9DF6-0D257323E96B}"/>
                </a:ext>
              </a:extLst>
            </p:cNvPr>
            <p:cNvSpPr/>
            <p:nvPr/>
          </p:nvSpPr>
          <p:spPr>
            <a:xfrm>
              <a:off x="10044568" y="-323975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Team_Id</a:t>
              </a:r>
              <a:endParaRPr lang="vi-VN" sz="14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0EDF530-2A43-CC61-97B6-32CF852D0965}"/>
                </a:ext>
              </a:extLst>
            </p:cNvPr>
            <p:cNvSpPr/>
            <p:nvPr/>
          </p:nvSpPr>
          <p:spPr>
            <a:xfrm>
              <a:off x="12251593" y="-1207895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Last_Name</a:t>
              </a:r>
              <a:endParaRPr lang="vi-VN" sz="1400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0C8BC32-A49B-D588-A007-7074E4CDA272}"/>
                </a:ext>
              </a:extLst>
            </p:cNvPr>
            <p:cNvCxnSpPr>
              <a:stCxn id="38" idx="5"/>
              <a:endCxn id="6" idx="0"/>
            </p:cNvCxnSpPr>
            <p:nvPr/>
          </p:nvCxnSpPr>
          <p:spPr>
            <a:xfrm>
              <a:off x="10825874" y="354041"/>
              <a:ext cx="989515" cy="3918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7AAEAE1-F397-EB69-6BC2-D9FE06B246E2}"/>
                </a:ext>
              </a:extLst>
            </p:cNvPr>
            <p:cNvCxnSpPr>
              <a:cxnSpLocks/>
              <a:stCxn id="36" idx="4"/>
              <a:endCxn id="6" idx="0"/>
            </p:cNvCxnSpPr>
            <p:nvPr/>
          </p:nvCxnSpPr>
          <p:spPr>
            <a:xfrm>
              <a:off x="11081394" y="-435879"/>
              <a:ext cx="733995" cy="11818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7BA6F6C-C921-17BD-2732-FD50ECE3F89F}"/>
                </a:ext>
              </a:extLst>
            </p:cNvPr>
            <p:cNvCxnSpPr>
              <a:cxnSpLocks/>
              <a:stCxn id="37" idx="4"/>
              <a:endCxn id="6" idx="0"/>
            </p:cNvCxnSpPr>
            <p:nvPr/>
          </p:nvCxnSpPr>
          <p:spPr>
            <a:xfrm flipH="1">
              <a:off x="11815389" y="154924"/>
              <a:ext cx="99806" cy="5910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9C73976-4D85-44FD-0424-20E966796000}"/>
                </a:ext>
              </a:extLst>
            </p:cNvPr>
            <p:cNvCxnSpPr>
              <a:cxnSpLocks/>
              <a:stCxn id="39" idx="4"/>
              <a:endCxn id="6" idx="0"/>
            </p:cNvCxnSpPr>
            <p:nvPr/>
          </p:nvCxnSpPr>
          <p:spPr>
            <a:xfrm flipH="1">
              <a:off x="11815389" y="-413550"/>
              <a:ext cx="893883" cy="11594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6CAD2C2-C02C-2C75-8942-C4142C90060D}"/>
                </a:ext>
              </a:extLst>
            </p:cNvPr>
            <p:cNvCxnSpPr>
              <a:cxnSpLocks/>
              <a:stCxn id="35" idx="3"/>
              <a:endCxn id="6" idx="0"/>
            </p:cNvCxnSpPr>
            <p:nvPr/>
          </p:nvCxnSpPr>
          <p:spPr>
            <a:xfrm flipH="1">
              <a:off x="11815389" y="264466"/>
              <a:ext cx="1218556" cy="4814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F3A382B-DF59-3DA6-50FC-D8926C3CED10}"/>
              </a:ext>
            </a:extLst>
          </p:cNvPr>
          <p:cNvGrpSpPr/>
          <p:nvPr/>
        </p:nvGrpSpPr>
        <p:grpSpPr>
          <a:xfrm>
            <a:off x="6547735" y="2703910"/>
            <a:ext cx="4954105" cy="1885933"/>
            <a:chOff x="5721712" y="3764279"/>
            <a:chExt cx="4954105" cy="188593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7C8D7F8-596B-38F0-121E-A13E22AE78C6}"/>
                </a:ext>
              </a:extLst>
            </p:cNvPr>
            <p:cNvSpPr/>
            <p:nvPr/>
          </p:nvSpPr>
          <p:spPr>
            <a:xfrm>
              <a:off x="7571685" y="3764279"/>
              <a:ext cx="989901" cy="2909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Matches</a:t>
              </a:r>
              <a:endParaRPr lang="vi-VN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770D23B-5682-A229-3687-7F737AC192C0}"/>
                </a:ext>
              </a:extLst>
            </p:cNvPr>
            <p:cNvSpPr/>
            <p:nvPr/>
          </p:nvSpPr>
          <p:spPr>
            <a:xfrm>
              <a:off x="7235829" y="4855866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AwayTeamId</a:t>
              </a:r>
              <a:endParaRPr lang="vi-VN" sz="1400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79B2FE3-31C0-C3EB-441F-5EDCC7339847}"/>
                </a:ext>
              </a:extLst>
            </p:cNvPr>
            <p:cNvSpPr/>
            <p:nvPr/>
          </p:nvSpPr>
          <p:spPr>
            <a:xfrm>
              <a:off x="6179391" y="4855867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HomeTeamId</a:t>
              </a:r>
              <a:endParaRPr lang="vi-VN" sz="1400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1C1E859-EDEA-7EDE-2875-344D35BD6592}"/>
                </a:ext>
              </a:extLst>
            </p:cNvPr>
            <p:cNvSpPr/>
            <p:nvPr/>
          </p:nvSpPr>
          <p:spPr>
            <a:xfrm>
              <a:off x="5721712" y="4061520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Id</a:t>
              </a:r>
              <a:endParaRPr lang="vi-VN" sz="1400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7AAC9C9-C3E4-7ADD-7DDB-21BAB273BD29}"/>
                </a:ext>
              </a:extLst>
            </p:cNvPr>
            <p:cNvSpPr/>
            <p:nvPr/>
          </p:nvSpPr>
          <p:spPr>
            <a:xfrm>
              <a:off x="8280288" y="4855865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Result</a:t>
              </a:r>
              <a:endParaRPr lang="vi-VN" sz="1400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18E1BC2-3013-17EF-48A2-37EFB9B075F0}"/>
                </a:ext>
              </a:extLst>
            </p:cNvPr>
            <p:cNvSpPr/>
            <p:nvPr/>
          </p:nvSpPr>
          <p:spPr>
            <a:xfrm>
              <a:off x="9760460" y="4034849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Date</a:t>
              </a:r>
              <a:endParaRPr lang="vi-VN" sz="140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EA8C450-C224-4B64-8431-68F17D0335EE}"/>
                </a:ext>
              </a:extLst>
            </p:cNvPr>
            <p:cNvSpPr/>
            <p:nvPr/>
          </p:nvSpPr>
          <p:spPr>
            <a:xfrm>
              <a:off x="9324747" y="4829194"/>
              <a:ext cx="915357" cy="7943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Location</a:t>
              </a:r>
              <a:endParaRPr lang="vi-VN" sz="1400" dirty="0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A77AF5CD-9A83-5870-5DC4-80D7E4E469BA}"/>
                </a:ext>
              </a:extLst>
            </p:cNvPr>
            <p:cNvCxnSpPr>
              <a:cxnSpLocks/>
              <a:stCxn id="9" idx="2"/>
              <a:endCxn id="117" idx="0"/>
            </p:cNvCxnSpPr>
            <p:nvPr/>
          </p:nvCxnSpPr>
          <p:spPr>
            <a:xfrm>
              <a:off x="8066636" y="4055250"/>
              <a:ext cx="671331" cy="8006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ADC4F2E-7DC4-6BD5-E482-67982194409C}"/>
                </a:ext>
              </a:extLst>
            </p:cNvPr>
            <p:cNvCxnSpPr>
              <a:cxnSpLocks/>
              <a:stCxn id="9" idx="2"/>
              <a:endCxn id="119" idx="1"/>
            </p:cNvCxnSpPr>
            <p:nvPr/>
          </p:nvCxnSpPr>
          <p:spPr>
            <a:xfrm>
              <a:off x="8066636" y="4055250"/>
              <a:ext cx="1392162" cy="890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0175924-5E65-56E6-60EC-9FA726A33D35}"/>
                </a:ext>
              </a:extLst>
            </p:cNvPr>
            <p:cNvCxnSpPr>
              <a:cxnSpLocks/>
              <a:stCxn id="9" idx="2"/>
              <a:endCxn id="114" idx="0"/>
            </p:cNvCxnSpPr>
            <p:nvPr/>
          </p:nvCxnSpPr>
          <p:spPr>
            <a:xfrm flipH="1">
              <a:off x="7693508" y="4055250"/>
              <a:ext cx="373128" cy="800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8F59312-CD01-4380-7448-C658C762EF1E}"/>
                </a:ext>
              </a:extLst>
            </p:cNvPr>
            <p:cNvCxnSpPr>
              <a:cxnSpLocks/>
              <a:stCxn id="9" idx="2"/>
              <a:endCxn id="115" idx="7"/>
            </p:cNvCxnSpPr>
            <p:nvPr/>
          </p:nvCxnSpPr>
          <p:spPr>
            <a:xfrm flipH="1">
              <a:off x="6960697" y="4055250"/>
              <a:ext cx="1105939" cy="916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645958A-5AC9-2B7C-CD02-183231BE87AC}"/>
                </a:ext>
              </a:extLst>
            </p:cNvPr>
            <p:cNvCxnSpPr>
              <a:cxnSpLocks/>
              <a:stCxn id="9" idx="2"/>
              <a:endCxn id="116" idx="6"/>
            </p:cNvCxnSpPr>
            <p:nvPr/>
          </p:nvCxnSpPr>
          <p:spPr>
            <a:xfrm flipH="1">
              <a:off x="6637069" y="4055250"/>
              <a:ext cx="1429567" cy="4034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18D0DE16-439D-93F1-DFE8-4835B931C653}"/>
                </a:ext>
              </a:extLst>
            </p:cNvPr>
            <p:cNvCxnSpPr>
              <a:cxnSpLocks/>
              <a:stCxn id="118" idx="2"/>
              <a:endCxn id="9" idx="2"/>
            </p:cNvCxnSpPr>
            <p:nvPr/>
          </p:nvCxnSpPr>
          <p:spPr>
            <a:xfrm flipH="1" flipV="1">
              <a:off x="8066636" y="4055250"/>
              <a:ext cx="1693824" cy="376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566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BẢO LÂM LÊ</dc:creator>
  <cp:lastModifiedBy>BẢO LÂM LÊ</cp:lastModifiedBy>
  <cp:revision>1</cp:revision>
  <dcterms:created xsi:type="dcterms:W3CDTF">2023-03-06T01:01:30Z</dcterms:created>
  <dcterms:modified xsi:type="dcterms:W3CDTF">2023-03-06T01:01:45Z</dcterms:modified>
</cp:coreProperties>
</file>