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05" r:id="rId3"/>
    <p:sldId id="306" r:id="rId4"/>
    <p:sldId id="326" r:id="rId5"/>
    <p:sldId id="327" r:id="rId6"/>
    <p:sldId id="328" r:id="rId7"/>
    <p:sldId id="355" r:id="rId8"/>
    <p:sldId id="329" r:id="rId9"/>
    <p:sldId id="330" r:id="rId10"/>
    <p:sldId id="333" r:id="rId11"/>
    <p:sldId id="332" r:id="rId12"/>
    <p:sldId id="334" r:id="rId13"/>
    <p:sldId id="335" r:id="rId14"/>
    <p:sldId id="336" r:id="rId15"/>
    <p:sldId id="331" r:id="rId16"/>
    <p:sldId id="338" r:id="rId17"/>
    <p:sldId id="339" r:id="rId18"/>
    <p:sldId id="340" r:id="rId19"/>
    <p:sldId id="341" r:id="rId20"/>
    <p:sldId id="342" r:id="rId21"/>
    <p:sldId id="343" r:id="rId22"/>
    <p:sldId id="345" r:id="rId23"/>
    <p:sldId id="350" r:id="rId24"/>
    <p:sldId id="352" r:id="rId25"/>
    <p:sldId id="353" r:id="rId26"/>
    <p:sldId id="354" r:id="rId27"/>
    <p:sldId id="277" r:id="rId28"/>
  </p:sldIdLst>
  <p:sldSz cx="9144000" cy="6858000" type="screen4x3"/>
  <p:notesSz cx="6858000" cy="9144000"/>
  <p:defaultTextStyle>
    <a:defPPr>
      <a:defRPr lang="en-SG"/>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33CCCC"/>
    <a:srgbClr val="CCCC00"/>
    <a:srgbClr val="FF9999"/>
    <a:srgbClr val="1D528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0" autoAdjust="0"/>
  </p:normalViewPr>
  <p:slideViewPr>
    <p:cSldViewPr>
      <p:cViewPr varScale="1">
        <p:scale>
          <a:sx n="73" d="100"/>
          <a:sy n="73" d="100"/>
        </p:scale>
        <p:origin x="1448" y="1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9E611FC4-0D3E-4F7B-80DA-44CCA141B54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SG"/>
          </a:p>
        </p:txBody>
      </p:sp>
      <p:sp>
        <p:nvSpPr>
          <p:cNvPr id="101379" name="Rectangle 3">
            <a:extLst>
              <a:ext uri="{FF2B5EF4-FFF2-40B4-BE49-F238E27FC236}">
                <a16:creationId xmlns:a16="http://schemas.microsoft.com/office/drawing/2014/main" id="{5941687C-6D3C-4DEC-A783-449A2841E9BF}"/>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SG"/>
          </a:p>
        </p:txBody>
      </p:sp>
      <p:sp>
        <p:nvSpPr>
          <p:cNvPr id="3076" name="Rectangle 4">
            <a:extLst>
              <a:ext uri="{FF2B5EF4-FFF2-40B4-BE49-F238E27FC236}">
                <a16:creationId xmlns:a16="http://schemas.microsoft.com/office/drawing/2014/main" id="{519DCA6D-CFEF-429B-B5C3-4F16108BA4D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1381" name="Rectangle 5">
            <a:extLst>
              <a:ext uri="{FF2B5EF4-FFF2-40B4-BE49-F238E27FC236}">
                <a16:creationId xmlns:a16="http://schemas.microsoft.com/office/drawing/2014/main" id="{064DD3F7-100C-4148-8EE6-3F648A7D5C1E}"/>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SG" noProof="0"/>
              <a:t>Click to edit Master text styles</a:t>
            </a:r>
          </a:p>
          <a:p>
            <a:pPr lvl="1"/>
            <a:r>
              <a:rPr lang="en-SG" noProof="0"/>
              <a:t>Second level</a:t>
            </a:r>
          </a:p>
          <a:p>
            <a:pPr lvl="2"/>
            <a:r>
              <a:rPr lang="en-SG" noProof="0"/>
              <a:t>Third level</a:t>
            </a:r>
          </a:p>
          <a:p>
            <a:pPr lvl="3"/>
            <a:r>
              <a:rPr lang="en-SG" noProof="0"/>
              <a:t>Fourth level</a:t>
            </a:r>
          </a:p>
          <a:p>
            <a:pPr lvl="4"/>
            <a:r>
              <a:rPr lang="en-SG" noProof="0"/>
              <a:t>Fifth level</a:t>
            </a:r>
          </a:p>
        </p:txBody>
      </p:sp>
      <p:sp>
        <p:nvSpPr>
          <p:cNvPr id="101382" name="Rectangle 6">
            <a:extLst>
              <a:ext uri="{FF2B5EF4-FFF2-40B4-BE49-F238E27FC236}">
                <a16:creationId xmlns:a16="http://schemas.microsoft.com/office/drawing/2014/main" id="{A207F5DB-B221-4F60-9514-3B4A06AD09C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SG"/>
          </a:p>
        </p:txBody>
      </p:sp>
      <p:sp>
        <p:nvSpPr>
          <p:cNvPr id="101383" name="Rectangle 7">
            <a:extLst>
              <a:ext uri="{FF2B5EF4-FFF2-40B4-BE49-F238E27FC236}">
                <a16:creationId xmlns:a16="http://schemas.microsoft.com/office/drawing/2014/main" id="{8CFE9183-BDDE-40E0-AE60-9D3F0A446014}"/>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FC3B56A3-FA5E-41E8-A0D0-70ED100F9553}" type="slidenum">
              <a:rPr lang="en-SG" altLang="fr-FR"/>
              <a:pPr>
                <a:defRPr/>
              </a:pPr>
              <a:t>‹#›</a:t>
            </a:fld>
            <a:endParaRPr lang="en-SG"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40">
            <a:extLst>
              <a:ext uri="{FF2B5EF4-FFF2-40B4-BE49-F238E27FC236}">
                <a16:creationId xmlns:a16="http://schemas.microsoft.com/office/drawing/2014/main" id="{6E8B7A21-0959-4187-8737-AB24E15A8990}"/>
              </a:ext>
            </a:extLst>
          </p:cNvPr>
          <p:cNvSpPr>
            <a:spLocks noChangeArrowheads="1"/>
          </p:cNvSpPr>
          <p:nvPr userDrawn="1"/>
        </p:nvSpPr>
        <p:spPr bwMode="gray">
          <a:xfrm>
            <a:off x="0" y="0"/>
            <a:ext cx="9144000" cy="2205038"/>
          </a:xfrm>
          <a:prstGeom prst="rect">
            <a:avLst/>
          </a:prstGeom>
          <a:gradFill rotWithShape="1">
            <a:gsLst>
              <a:gs pos="0">
                <a:schemeClr val="accent2"/>
              </a:gs>
              <a:gs pos="100000">
                <a:schemeClr val="tx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grpSp>
        <p:nvGrpSpPr>
          <p:cNvPr id="5" name="Group 238">
            <a:extLst>
              <a:ext uri="{FF2B5EF4-FFF2-40B4-BE49-F238E27FC236}">
                <a16:creationId xmlns:a16="http://schemas.microsoft.com/office/drawing/2014/main" id="{BC82A575-E298-4179-9EFF-85BE4C3E9233}"/>
              </a:ext>
            </a:extLst>
          </p:cNvPr>
          <p:cNvGrpSpPr>
            <a:grpSpLocks/>
          </p:cNvGrpSpPr>
          <p:nvPr/>
        </p:nvGrpSpPr>
        <p:grpSpPr bwMode="auto">
          <a:xfrm>
            <a:off x="-4763" y="2209800"/>
            <a:ext cx="9148763" cy="4648200"/>
            <a:chOff x="-3" y="1392"/>
            <a:chExt cx="5763" cy="2928"/>
          </a:xfrm>
        </p:grpSpPr>
        <p:sp>
          <p:nvSpPr>
            <p:cNvPr id="6" name="Rectangle 19">
              <a:extLst>
                <a:ext uri="{FF2B5EF4-FFF2-40B4-BE49-F238E27FC236}">
                  <a16:creationId xmlns:a16="http://schemas.microsoft.com/office/drawing/2014/main" id="{CAD2F553-5C49-4B00-BBCF-CE052C56EAE4}"/>
                </a:ext>
              </a:extLst>
            </p:cNvPr>
            <p:cNvSpPr>
              <a:spLocks noChangeArrowheads="1"/>
            </p:cNvSpPr>
            <p:nvPr/>
          </p:nvSpPr>
          <p:spPr bwMode="gray">
            <a:xfrm>
              <a:off x="5" y="1428"/>
              <a:ext cx="5755" cy="2892"/>
            </a:xfrm>
            <a:prstGeom prst="rect">
              <a:avLst/>
            </a:prstGeom>
            <a:gradFill rotWithShape="1">
              <a:gsLst>
                <a:gs pos="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endParaRPr>
            </a:p>
          </p:txBody>
        </p:sp>
        <p:grpSp>
          <p:nvGrpSpPr>
            <p:cNvPr id="7" name="Group 20">
              <a:extLst>
                <a:ext uri="{FF2B5EF4-FFF2-40B4-BE49-F238E27FC236}">
                  <a16:creationId xmlns:a16="http://schemas.microsoft.com/office/drawing/2014/main" id="{D288FBD6-E683-4648-A837-47352EE1609B}"/>
                </a:ext>
              </a:extLst>
            </p:cNvPr>
            <p:cNvGrpSpPr>
              <a:grpSpLocks/>
            </p:cNvGrpSpPr>
            <p:nvPr/>
          </p:nvGrpSpPr>
          <p:grpSpPr bwMode="auto">
            <a:xfrm>
              <a:off x="116" y="1403"/>
              <a:ext cx="1585" cy="2896"/>
              <a:chOff x="116" y="-3"/>
              <a:chExt cx="1585" cy="2896"/>
            </a:xfrm>
          </p:grpSpPr>
          <p:grpSp>
            <p:nvGrpSpPr>
              <p:cNvPr id="169" name="Group 21">
                <a:extLst>
                  <a:ext uri="{FF2B5EF4-FFF2-40B4-BE49-F238E27FC236}">
                    <a16:creationId xmlns:a16="http://schemas.microsoft.com/office/drawing/2014/main" id="{79AE2AA4-B55D-4003-8BF3-60E0B380F9EA}"/>
                  </a:ext>
                </a:extLst>
              </p:cNvPr>
              <p:cNvGrpSpPr>
                <a:grpSpLocks/>
              </p:cNvGrpSpPr>
              <p:nvPr userDrawn="1"/>
            </p:nvGrpSpPr>
            <p:grpSpPr bwMode="auto">
              <a:xfrm>
                <a:off x="116" y="-3"/>
                <a:ext cx="748" cy="2893"/>
                <a:chOff x="116" y="-3"/>
                <a:chExt cx="748" cy="2893"/>
              </a:xfrm>
            </p:grpSpPr>
            <p:sp>
              <p:nvSpPr>
                <p:cNvPr id="197" name="Line 22">
                  <a:extLst>
                    <a:ext uri="{FF2B5EF4-FFF2-40B4-BE49-F238E27FC236}">
                      <a16:creationId xmlns:a16="http://schemas.microsoft.com/office/drawing/2014/main" id="{4884E01B-53AA-4C19-B786-E800D30FCBBD}"/>
                    </a:ext>
                  </a:extLst>
                </p:cNvPr>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8" name="Line 23">
                  <a:extLst>
                    <a:ext uri="{FF2B5EF4-FFF2-40B4-BE49-F238E27FC236}">
                      <a16:creationId xmlns:a16="http://schemas.microsoft.com/office/drawing/2014/main" id="{6E19A0EB-399A-4A61-9446-78D76DB20E27}"/>
                    </a:ext>
                  </a:extLst>
                </p:cNvPr>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9" name="Line 24">
                  <a:extLst>
                    <a:ext uri="{FF2B5EF4-FFF2-40B4-BE49-F238E27FC236}">
                      <a16:creationId xmlns:a16="http://schemas.microsoft.com/office/drawing/2014/main" id="{7A8CF9E6-AE69-48B7-B979-E320B5F8512F}"/>
                    </a:ext>
                  </a:extLst>
                </p:cNvPr>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0" name="Line 25">
                  <a:extLst>
                    <a:ext uri="{FF2B5EF4-FFF2-40B4-BE49-F238E27FC236}">
                      <a16:creationId xmlns:a16="http://schemas.microsoft.com/office/drawing/2014/main" id="{4D559768-6777-4744-804E-12659BB5BE6C}"/>
                    </a:ext>
                  </a:extLst>
                </p:cNvPr>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1" name="Line 26">
                  <a:extLst>
                    <a:ext uri="{FF2B5EF4-FFF2-40B4-BE49-F238E27FC236}">
                      <a16:creationId xmlns:a16="http://schemas.microsoft.com/office/drawing/2014/main" id="{04273CA5-F91C-4198-83B9-504B3D7C34D0}"/>
                    </a:ext>
                  </a:extLst>
                </p:cNvPr>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2" name="Line 27">
                  <a:extLst>
                    <a:ext uri="{FF2B5EF4-FFF2-40B4-BE49-F238E27FC236}">
                      <a16:creationId xmlns:a16="http://schemas.microsoft.com/office/drawing/2014/main" id="{CA5DBF44-5E8C-466B-B8C5-4601CA8C41E7}"/>
                    </a:ext>
                  </a:extLst>
                </p:cNvPr>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3" name="Oval 28">
                  <a:extLst>
                    <a:ext uri="{FF2B5EF4-FFF2-40B4-BE49-F238E27FC236}">
                      <a16:creationId xmlns:a16="http://schemas.microsoft.com/office/drawing/2014/main" id="{E6880198-B161-4677-ABAF-DB9F8B113661}"/>
                    </a:ext>
                  </a:extLst>
                </p:cNvPr>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04" name="Oval 29">
                  <a:extLst>
                    <a:ext uri="{FF2B5EF4-FFF2-40B4-BE49-F238E27FC236}">
                      <a16:creationId xmlns:a16="http://schemas.microsoft.com/office/drawing/2014/main" id="{0B00FCAC-110B-40B4-BE64-62443024296A}"/>
                    </a:ext>
                  </a:extLst>
                </p:cNvPr>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05" name="Oval 30">
                  <a:extLst>
                    <a:ext uri="{FF2B5EF4-FFF2-40B4-BE49-F238E27FC236}">
                      <a16:creationId xmlns:a16="http://schemas.microsoft.com/office/drawing/2014/main" id="{F5FE0583-A101-451F-9E45-77F5672B6CA5}"/>
                    </a:ext>
                  </a:extLst>
                </p:cNvPr>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06" name="Oval 31">
                  <a:extLst>
                    <a:ext uri="{FF2B5EF4-FFF2-40B4-BE49-F238E27FC236}">
                      <a16:creationId xmlns:a16="http://schemas.microsoft.com/office/drawing/2014/main" id="{A2A84C75-1D4E-40EE-8A85-7DFA9444C920}"/>
                    </a:ext>
                  </a:extLst>
                </p:cNvPr>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07" name="Oval 32">
                  <a:extLst>
                    <a:ext uri="{FF2B5EF4-FFF2-40B4-BE49-F238E27FC236}">
                      <a16:creationId xmlns:a16="http://schemas.microsoft.com/office/drawing/2014/main" id="{54501DC2-5C9F-4C30-BD30-BB4F41F65CFF}"/>
                    </a:ext>
                  </a:extLst>
                </p:cNvPr>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08" name="Oval 33">
                  <a:extLst>
                    <a:ext uri="{FF2B5EF4-FFF2-40B4-BE49-F238E27FC236}">
                      <a16:creationId xmlns:a16="http://schemas.microsoft.com/office/drawing/2014/main" id="{5CB81B8C-CED2-4D2D-9778-55A34671E5EA}"/>
                    </a:ext>
                  </a:extLst>
                </p:cNvPr>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09" name="Oval 34">
                  <a:extLst>
                    <a:ext uri="{FF2B5EF4-FFF2-40B4-BE49-F238E27FC236}">
                      <a16:creationId xmlns:a16="http://schemas.microsoft.com/office/drawing/2014/main" id="{E17F29E0-7749-44C5-85A8-2DB9F828C6FA}"/>
                    </a:ext>
                  </a:extLst>
                </p:cNvPr>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10" name="Oval 35">
                  <a:extLst>
                    <a:ext uri="{FF2B5EF4-FFF2-40B4-BE49-F238E27FC236}">
                      <a16:creationId xmlns:a16="http://schemas.microsoft.com/office/drawing/2014/main" id="{095E0F03-F918-4E01-9E8D-00D67CDF3C49}"/>
                    </a:ext>
                  </a:extLst>
                </p:cNvPr>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11" name="Oval 36">
                  <a:extLst>
                    <a:ext uri="{FF2B5EF4-FFF2-40B4-BE49-F238E27FC236}">
                      <a16:creationId xmlns:a16="http://schemas.microsoft.com/office/drawing/2014/main" id="{6950C782-80A4-418B-9FD8-DF1B2EB20843}"/>
                    </a:ext>
                  </a:extLst>
                </p:cNvPr>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12" name="Oval 37">
                  <a:extLst>
                    <a:ext uri="{FF2B5EF4-FFF2-40B4-BE49-F238E27FC236}">
                      <a16:creationId xmlns:a16="http://schemas.microsoft.com/office/drawing/2014/main" id="{93B1809E-182F-4926-8CAE-5A525FFD2B9D}"/>
                    </a:ext>
                  </a:extLst>
                </p:cNvPr>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13" name="Oval 38">
                  <a:extLst>
                    <a:ext uri="{FF2B5EF4-FFF2-40B4-BE49-F238E27FC236}">
                      <a16:creationId xmlns:a16="http://schemas.microsoft.com/office/drawing/2014/main" id="{D8AD74DB-2CB9-4E50-8963-31D1C77D3B33}"/>
                    </a:ext>
                  </a:extLst>
                </p:cNvPr>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14" name="Oval 39">
                  <a:extLst>
                    <a:ext uri="{FF2B5EF4-FFF2-40B4-BE49-F238E27FC236}">
                      <a16:creationId xmlns:a16="http://schemas.microsoft.com/office/drawing/2014/main" id="{EEF1B28D-3454-4392-B8E9-6E57535EBC55}"/>
                    </a:ext>
                  </a:extLst>
                </p:cNvPr>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15" name="Oval 40">
                  <a:extLst>
                    <a:ext uri="{FF2B5EF4-FFF2-40B4-BE49-F238E27FC236}">
                      <a16:creationId xmlns:a16="http://schemas.microsoft.com/office/drawing/2014/main" id="{1E0119DB-7102-4912-8D47-C20D87E22D18}"/>
                    </a:ext>
                  </a:extLst>
                </p:cNvPr>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16" name="Oval 41">
                  <a:extLst>
                    <a:ext uri="{FF2B5EF4-FFF2-40B4-BE49-F238E27FC236}">
                      <a16:creationId xmlns:a16="http://schemas.microsoft.com/office/drawing/2014/main" id="{476B51B8-01C7-4FCE-87FC-DFECD8452113}"/>
                    </a:ext>
                  </a:extLst>
                </p:cNvPr>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17" name="Oval 42">
                  <a:extLst>
                    <a:ext uri="{FF2B5EF4-FFF2-40B4-BE49-F238E27FC236}">
                      <a16:creationId xmlns:a16="http://schemas.microsoft.com/office/drawing/2014/main" id="{0FA24D94-D74E-4011-83DF-9B27D7DA3D55}"/>
                    </a:ext>
                  </a:extLst>
                </p:cNvPr>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18" name="Oval 43">
                  <a:extLst>
                    <a:ext uri="{FF2B5EF4-FFF2-40B4-BE49-F238E27FC236}">
                      <a16:creationId xmlns:a16="http://schemas.microsoft.com/office/drawing/2014/main" id="{EFD5FA48-7FD8-43B7-B2FD-360E8538CFEA}"/>
                    </a:ext>
                  </a:extLst>
                </p:cNvPr>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19" name="Oval 44">
                  <a:extLst>
                    <a:ext uri="{FF2B5EF4-FFF2-40B4-BE49-F238E27FC236}">
                      <a16:creationId xmlns:a16="http://schemas.microsoft.com/office/drawing/2014/main" id="{37462810-84C5-4908-82FC-05E7B26ECFD4}"/>
                    </a:ext>
                  </a:extLst>
                </p:cNvPr>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20" name="Oval 45">
                  <a:extLst>
                    <a:ext uri="{FF2B5EF4-FFF2-40B4-BE49-F238E27FC236}">
                      <a16:creationId xmlns:a16="http://schemas.microsoft.com/office/drawing/2014/main" id="{72BF5E22-6421-41CC-8A3D-07A9143A6B73}"/>
                    </a:ext>
                  </a:extLst>
                </p:cNvPr>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21" name="Oval 46">
                  <a:extLst>
                    <a:ext uri="{FF2B5EF4-FFF2-40B4-BE49-F238E27FC236}">
                      <a16:creationId xmlns:a16="http://schemas.microsoft.com/office/drawing/2014/main" id="{B25B0AE3-5B60-4970-AC1F-18055484E61A}"/>
                    </a:ext>
                  </a:extLst>
                </p:cNvPr>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22" name="Oval 47">
                  <a:extLst>
                    <a:ext uri="{FF2B5EF4-FFF2-40B4-BE49-F238E27FC236}">
                      <a16:creationId xmlns:a16="http://schemas.microsoft.com/office/drawing/2014/main" id="{48BD4F88-3EE9-4B4E-B19F-74746C59A686}"/>
                    </a:ext>
                  </a:extLst>
                </p:cNvPr>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grpSp>
          <p:grpSp>
            <p:nvGrpSpPr>
              <p:cNvPr id="170" name="Group 48">
                <a:extLst>
                  <a:ext uri="{FF2B5EF4-FFF2-40B4-BE49-F238E27FC236}">
                    <a16:creationId xmlns:a16="http://schemas.microsoft.com/office/drawing/2014/main" id="{942A5D2A-CC42-4784-991A-6B903080388D}"/>
                  </a:ext>
                </a:extLst>
              </p:cNvPr>
              <p:cNvGrpSpPr>
                <a:grpSpLocks/>
              </p:cNvGrpSpPr>
              <p:nvPr userDrawn="1"/>
            </p:nvGrpSpPr>
            <p:grpSpPr bwMode="auto">
              <a:xfrm>
                <a:off x="953" y="0"/>
                <a:ext cx="748" cy="2893"/>
                <a:chOff x="116" y="-3"/>
                <a:chExt cx="748" cy="2893"/>
              </a:xfrm>
            </p:grpSpPr>
            <p:sp>
              <p:nvSpPr>
                <p:cNvPr id="171" name="Line 49">
                  <a:extLst>
                    <a:ext uri="{FF2B5EF4-FFF2-40B4-BE49-F238E27FC236}">
                      <a16:creationId xmlns:a16="http://schemas.microsoft.com/office/drawing/2014/main" id="{22282866-13CF-490F-AE19-E9B9D62AFABC}"/>
                    </a:ext>
                  </a:extLst>
                </p:cNvPr>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2" name="Line 50">
                  <a:extLst>
                    <a:ext uri="{FF2B5EF4-FFF2-40B4-BE49-F238E27FC236}">
                      <a16:creationId xmlns:a16="http://schemas.microsoft.com/office/drawing/2014/main" id="{416EB15D-0D76-44AB-9E73-A7324779E143}"/>
                    </a:ext>
                  </a:extLst>
                </p:cNvPr>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3" name="Line 51">
                  <a:extLst>
                    <a:ext uri="{FF2B5EF4-FFF2-40B4-BE49-F238E27FC236}">
                      <a16:creationId xmlns:a16="http://schemas.microsoft.com/office/drawing/2014/main" id="{494F8919-57CD-482A-AFD0-ABCAB11DA90B}"/>
                    </a:ext>
                  </a:extLst>
                </p:cNvPr>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4" name="Line 52">
                  <a:extLst>
                    <a:ext uri="{FF2B5EF4-FFF2-40B4-BE49-F238E27FC236}">
                      <a16:creationId xmlns:a16="http://schemas.microsoft.com/office/drawing/2014/main" id="{4C93A95C-D368-4083-822B-611A3A5B7EB1}"/>
                    </a:ext>
                  </a:extLst>
                </p:cNvPr>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5" name="Line 53">
                  <a:extLst>
                    <a:ext uri="{FF2B5EF4-FFF2-40B4-BE49-F238E27FC236}">
                      <a16:creationId xmlns:a16="http://schemas.microsoft.com/office/drawing/2014/main" id="{D4B891BB-ED62-452D-BFEA-125884923A41}"/>
                    </a:ext>
                  </a:extLst>
                </p:cNvPr>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6" name="Line 54">
                  <a:extLst>
                    <a:ext uri="{FF2B5EF4-FFF2-40B4-BE49-F238E27FC236}">
                      <a16:creationId xmlns:a16="http://schemas.microsoft.com/office/drawing/2014/main" id="{6ED619EB-75A7-4165-9657-716F2DF2B4F0}"/>
                    </a:ext>
                  </a:extLst>
                </p:cNvPr>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7" name="Oval 55">
                  <a:extLst>
                    <a:ext uri="{FF2B5EF4-FFF2-40B4-BE49-F238E27FC236}">
                      <a16:creationId xmlns:a16="http://schemas.microsoft.com/office/drawing/2014/main" id="{BB52E2EA-6196-47AA-9F9C-E82E145A386C}"/>
                    </a:ext>
                  </a:extLst>
                </p:cNvPr>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78" name="Oval 56">
                  <a:extLst>
                    <a:ext uri="{FF2B5EF4-FFF2-40B4-BE49-F238E27FC236}">
                      <a16:creationId xmlns:a16="http://schemas.microsoft.com/office/drawing/2014/main" id="{51D806C1-44FC-4383-A9CC-1E7895048553}"/>
                    </a:ext>
                  </a:extLst>
                </p:cNvPr>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79" name="Oval 57">
                  <a:extLst>
                    <a:ext uri="{FF2B5EF4-FFF2-40B4-BE49-F238E27FC236}">
                      <a16:creationId xmlns:a16="http://schemas.microsoft.com/office/drawing/2014/main" id="{7D5332FF-D2D5-473C-92BC-E2D93E4F78ED}"/>
                    </a:ext>
                  </a:extLst>
                </p:cNvPr>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80" name="Oval 58">
                  <a:extLst>
                    <a:ext uri="{FF2B5EF4-FFF2-40B4-BE49-F238E27FC236}">
                      <a16:creationId xmlns:a16="http://schemas.microsoft.com/office/drawing/2014/main" id="{72724261-2BFB-4AD7-B6FB-8A5D840CAA61}"/>
                    </a:ext>
                  </a:extLst>
                </p:cNvPr>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81" name="Oval 59">
                  <a:extLst>
                    <a:ext uri="{FF2B5EF4-FFF2-40B4-BE49-F238E27FC236}">
                      <a16:creationId xmlns:a16="http://schemas.microsoft.com/office/drawing/2014/main" id="{366AC4A7-00EA-4DAB-9046-27672300279C}"/>
                    </a:ext>
                  </a:extLst>
                </p:cNvPr>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82" name="Oval 60">
                  <a:extLst>
                    <a:ext uri="{FF2B5EF4-FFF2-40B4-BE49-F238E27FC236}">
                      <a16:creationId xmlns:a16="http://schemas.microsoft.com/office/drawing/2014/main" id="{068EEF4D-1337-4F49-82C7-3CA718C0B092}"/>
                    </a:ext>
                  </a:extLst>
                </p:cNvPr>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83" name="Oval 61">
                  <a:extLst>
                    <a:ext uri="{FF2B5EF4-FFF2-40B4-BE49-F238E27FC236}">
                      <a16:creationId xmlns:a16="http://schemas.microsoft.com/office/drawing/2014/main" id="{9EF9C0EF-1DF3-4E96-9271-877365EF7D13}"/>
                    </a:ext>
                  </a:extLst>
                </p:cNvPr>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84" name="Oval 62">
                  <a:extLst>
                    <a:ext uri="{FF2B5EF4-FFF2-40B4-BE49-F238E27FC236}">
                      <a16:creationId xmlns:a16="http://schemas.microsoft.com/office/drawing/2014/main" id="{BE1B84ED-8A9F-461A-B23F-4A1BF8FA5DCB}"/>
                    </a:ext>
                  </a:extLst>
                </p:cNvPr>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85" name="Oval 63">
                  <a:extLst>
                    <a:ext uri="{FF2B5EF4-FFF2-40B4-BE49-F238E27FC236}">
                      <a16:creationId xmlns:a16="http://schemas.microsoft.com/office/drawing/2014/main" id="{0FED42F6-48F5-4E27-B912-1E26752261CE}"/>
                    </a:ext>
                  </a:extLst>
                </p:cNvPr>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86" name="Oval 64">
                  <a:extLst>
                    <a:ext uri="{FF2B5EF4-FFF2-40B4-BE49-F238E27FC236}">
                      <a16:creationId xmlns:a16="http://schemas.microsoft.com/office/drawing/2014/main" id="{BB8E7BEC-9895-49AE-A22C-D25DE093F6C2}"/>
                    </a:ext>
                  </a:extLst>
                </p:cNvPr>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87" name="Oval 65">
                  <a:extLst>
                    <a:ext uri="{FF2B5EF4-FFF2-40B4-BE49-F238E27FC236}">
                      <a16:creationId xmlns:a16="http://schemas.microsoft.com/office/drawing/2014/main" id="{7EEB6706-1844-4707-A4BA-B2EFF1F24A6B}"/>
                    </a:ext>
                  </a:extLst>
                </p:cNvPr>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88" name="Oval 66">
                  <a:extLst>
                    <a:ext uri="{FF2B5EF4-FFF2-40B4-BE49-F238E27FC236}">
                      <a16:creationId xmlns:a16="http://schemas.microsoft.com/office/drawing/2014/main" id="{FFC86B68-8A2A-40BE-88D3-4A67F84C75EE}"/>
                    </a:ext>
                  </a:extLst>
                </p:cNvPr>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89" name="Oval 67">
                  <a:extLst>
                    <a:ext uri="{FF2B5EF4-FFF2-40B4-BE49-F238E27FC236}">
                      <a16:creationId xmlns:a16="http://schemas.microsoft.com/office/drawing/2014/main" id="{08159542-B78A-4F51-932F-5A9B29FB1EEC}"/>
                    </a:ext>
                  </a:extLst>
                </p:cNvPr>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90" name="Oval 68">
                  <a:extLst>
                    <a:ext uri="{FF2B5EF4-FFF2-40B4-BE49-F238E27FC236}">
                      <a16:creationId xmlns:a16="http://schemas.microsoft.com/office/drawing/2014/main" id="{5BDBCC45-3B22-4B75-AD17-A183480CEE51}"/>
                    </a:ext>
                  </a:extLst>
                </p:cNvPr>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91" name="Oval 69">
                  <a:extLst>
                    <a:ext uri="{FF2B5EF4-FFF2-40B4-BE49-F238E27FC236}">
                      <a16:creationId xmlns:a16="http://schemas.microsoft.com/office/drawing/2014/main" id="{5E38E1E6-7C89-40E6-B29F-E2A8443E1C22}"/>
                    </a:ext>
                  </a:extLst>
                </p:cNvPr>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92" name="Oval 70">
                  <a:extLst>
                    <a:ext uri="{FF2B5EF4-FFF2-40B4-BE49-F238E27FC236}">
                      <a16:creationId xmlns:a16="http://schemas.microsoft.com/office/drawing/2014/main" id="{1C3D7593-F66F-42A0-88DC-6C5432B0AFF9}"/>
                    </a:ext>
                  </a:extLst>
                </p:cNvPr>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93" name="Oval 71">
                  <a:extLst>
                    <a:ext uri="{FF2B5EF4-FFF2-40B4-BE49-F238E27FC236}">
                      <a16:creationId xmlns:a16="http://schemas.microsoft.com/office/drawing/2014/main" id="{2A43BC86-E2C8-4240-B788-4898B9E83693}"/>
                    </a:ext>
                  </a:extLst>
                </p:cNvPr>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94" name="Oval 72">
                  <a:extLst>
                    <a:ext uri="{FF2B5EF4-FFF2-40B4-BE49-F238E27FC236}">
                      <a16:creationId xmlns:a16="http://schemas.microsoft.com/office/drawing/2014/main" id="{9D39E077-52EE-4BFD-B098-FEBA667E163D}"/>
                    </a:ext>
                  </a:extLst>
                </p:cNvPr>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95" name="Oval 73">
                  <a:extLst>
                    <a:ext uri="{FF2B5EF4-FFF2-40B4-BE49-F238E27FC236}">
                      <a16:creationId xmlns:a16="http://schemas.microsoft.com/office/drawing/2014/main" id="{A4CBD554-0924-49D7-A5BF-5214B0EBCD35}"/>
                    </a:ext>
                  </a:extLst>
                </p:cNvPr>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96" name="Oval 74">
                  <a:extLst>
                    <a:ext uri="{FF2B5EF4-FFF2-40B4-BE49-F238E27FC236}">
                      <a16:creationId xmlns:a16="http://schemas.microsoft.com/office/drawing/2014/main" id="{15EA91A6-0857-4A7B-934C-0D1C0EB13F1C}"/>
                    </a:ext>
                  </a:extLst>
                </p:cNvPr>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grpSp>
        </p:grpSp>
        <p:grpSp>
          <p:nvGrpSpPr>
            <p:cNvPr id="8" name="Group 75">
              <a:extLst>
                <a:ext uri="{FF2B5EF4-FFF2-40B4-BE49-F238E27FC236}">
                  <a16:creationId xmlns:a16="http://schemas.microsoft.com/office/drawing/2014/main" id="{C32BB370-8892-4424-92B5-90EA38BF1625}"/>
                </a:ext>
              </a:extLst>
            </p:cNvPr>
            <p:cNvGrpSpPr>
              <a:grpSpLocks/>
            </p:cNvGrpSpPr>
            <p:nvPr/>
          </p:nvGrpSpPr>
          <p:grpSpPr bwMode="auto">
            <a:xfrm>
              <a:off x="1791" y="1406"/>
              <a:ext cx="1585" cy="2896"/>
              <a:chOff x="116" y="-3"/>
              <a:chExt cx="1585" cy="2896"/>
            </a:xfrm>
          </p:grpSpPr>
          <p:grpSp>
            <p:nvGrpSpPr>
              <p:cNvPr id="115" name="Group 76">
                <a:extLst>
                  <a:ext uri="{FF2B5EF4-FFF2-40B4-BE49-F238E27FC236}">
                    <a16:creationId xmlns:a16="http://schemas.microsoft.com/office/drawing/2014/main" id="{96BAE2DA-6C6E-46D1-904D-6510530D4978}"/>
                  </a:ext>
                </a:extLst>
              </p:cNvPr>
              <p:cNvGrpSpPr>
                <a:grpSpLocks/>
              </p:cNvGrpSpPr>
              <p:nvPr userDrawn="1"/>
            </p:nvGrpSpPr>
            <p:grpSpPr bwMode="auto">
              <a:xfrm>
                <a:off x="116" y="-3"/>
                <a:ext cx="748" cy="2893"/>
                <a:chOff x="116" y="-3"/>
                <a:chExt cx="748" cy="2893"/>
              </a:xfrm>
            </p:grpSpPr>
            <p:sp>
              <p:nvSpPr>
                <p:cNvPr id="143" name="Line 77">
                  <a:extLst>
                    <a:ext uri="{FF2B5EF4-FFF2-40B4-BE49-F238E27FC236}">
                      <a16:creationId xmlns:a16="http://schemas.microsoft.com/office/drawing/2014/main" id="{11188BD9-D95B-4855-A663-6D3B569C7DEA}"/>
                    </a:ext>
                  </a:extLst>
                </p:cNvPr>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4" name="Line 78">
                  <a:extLst>
                    <a:ext uri="{FF2B5EF4-FFF2-40B4-BE49-F238E27FC236}">
                      <a16:creationId xmlns:a16="http://schemas.microsoft.com/office/drawing/2014/main" id="{0DD0F1C3-672E-4F41-8C60-CB9FADD4C6EA}"/>
                    </a:ext>
                  </a:extLst>
                </p:cNvPr>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5" name="Line 79">
                  <a:extLst>
                    <a:ext uri="{FF2B5EF4-FFF2-40B4-BE49-F238E27FC236}">
                      <a16:creationId xmlns:a16="http://schemas.microsoft.com/office/drawing/2014/main" id="{DCF9DD6B-3937-42E1-B9F1-421FA919DBF5}"/>
                    </a:ext>
                  </a:extLst>
                </p:cNvPr>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6" name="Line 80">
                  <a:extLst>
                    <a:ext uri="{FF2B5EF4-FFF2-40B4-BE49-F238E27FC236}">
                      <a16:creationId xmlns:a16="http://schemas.microsoft.com/office/drawing/2014/main" id="{74C742E2-DF84-449D-AB3C-4D370E42EFBE}"/>
                    </a:ext>
                  </a:extLst>
                </p:cNvPr>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7" name="Line 81">
                  <a:extLst>
                    <a:ext uri="{FF2B5EF4-FFF2-40B4-BE49-F238E27FC236}">
                      <a16:creationId xmlns:a16="http://schemas.microsoft.com/office/drawing/2014/main" id="{08D1CBE4-932F-460F-BE85-C69C943DB816}"/>
                    </a:ext>
                  </a:extLst>
                </p:cNvPr>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8" name="Line 82">
                  <a:extLst>
                    <a:ext uri="{FF2B5EF4-FFF2-40B4-BE49-F238E27FC236}">
                      <a16:creationId xmlns:a16="http://schemas.microsoft.com/office/drawing/2014/main" id="{2423FF62-CFDB-427F-B49E-6033A9FBD99F}"/>
                    </a:ext>
                  </a:extLst>
                </p:cNvPr>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9" name="Oval 83">
                  <a:extLst>
                    <a:ext uri="{FF2B5EF4-FFF2-40B4-BE49-F238E27FC236}">
                      <a16:creationId xmlns:a16="http://schemas.microsoft.com/office/drawing/2014/main" id="{304CDE04-06DC-49C9-BD87-2BA0C46E8535}"/>
                    </a:ext>
                  </a:extLst>
                </p:cNvPr>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50" name="Oval 84">
                  <a:extLst>
                    <a:ext uri="{FF2B5EF4-FFF2-40B4-BE49-F238E27FC236}">
                      <a16:creationId xmlns:a16="http://schemas.microsoft.com/office/drawing/2014/main" id="{409B84FD-1436-4972-B7DE-FF66EE12448E}"/>
                    </a:ext>
                  </a:extLst>
                </p:cNvPr>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51" name="Oval 85">
                  <a:extLst>
                    <a:ext uri="{FF2B5EF4-FFF2-40B4-BE49-F238E27FC236}">
                      <a16:creationId xmlns:a16="http://schemas.microsoft.com/office/drawing/2014/main" id="{4E3D9E7C-CEBE-4830-929B-4ED8D4478D49}"/>
                    </a:ext>
                  </a:extLst>
                </p:cNvPr>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52" name="Oval 86">
                  <a:extLst>
                    <a:ext uri="{FF2B5EF4-FFF2-40B4-BE49-F238E27FC236}">
                      <a16:creationId xmlns:a16="http://schemas.microsoft.com/office/drawing/2014/main" id="{B368393B-7C17-42A3-9194-514E4B429B90}"/>
                    </a:ext>
                  </a:extLst>
                </p:cNvPr>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53" name="Oval 87">
                  <a:extLst>
                    <a:ext uri="{FF2B5EF4-FFF2-40B4-BE49-F238E27FC236}">
                      <a16:creationId xmlns:a16="http://schemas.microsoft.com/office/drawing/2014/main" id="{8E001B62-BCB6-42F7-A5D8-C7680B4FD57C}"/>
                    </a:ext>
                  </a:extLst>
                </p:cNvPr>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54" name="Oval 88">
                  <a:extLst>
                    <a:ext uri="{FF2B5EF4-FFF2-40B4-BE49-F238E27FC236}">
                      <a16:creationId xmlns:a16="http://schemas.microsoft.com/office/drawing/2014/main" id="{3846F416-D99E-4633-B09F-09FEFCE942AA}"/>
                    </a:ext>
                  </a:extLst>
                </p:cNvPr>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55" name="Oval 89">
                  <a:extLst>
                    <a:ext uri="{FF2B5EF4-FFF2-40B4-BE49-F238E27FC236}">
                      <a16:creationId xmlns:a16="http://schemas.microsoft.com/office/drawing/2014/main" id="{F1BFB312-19C3-404C-8446-E909D8FE9528}"/>
                    </a:ext>
                  </a:extLst>
                </p:cNvPr>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56" name="Oval 90">
                  <a:extLst>
                    <a:ext uri="{FF2B5EF4-FFF2-40B4-BE49-F238E27FC236}">
                      <a16:creationId xmlns:a16="http://schemas.microsoft.com/office/drawing/2014/main" id="{9128976F-71C5-4639-B6B7-22E8787AC755}"/>
                    </a:ext>
                  </a:extLst>
                </p:cNvPr>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57" name="Oval 91">
                  <a:extLst>
                    <a:ext uri="{FF2B5EF4-FFF2-40B4-BE49-F238E27FC236}">
                      <a16:creationId xmlns:a16="http://schemas.microsoft.com/office/drawing/2014/main" id="{8A9E4BCB-D1E7-4B32-BD50-37A259C4B7CA}"/>
                    </a:ext>
                  </a:extLst>
                </p:cNvPr>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58" name="Oval 92">
                  <a:extLst>
                    <a:ext uri="{FF2B5EF4-FFF2-40B4-BE49-F238E27FC236}">
                      <a16:creationId xmlns:a16="http://schemas.microsoft.com/office/drawing/2014/main" id="{4A63D046-6C70-49E7-9B15-C2DDE466781F}"/>
                    </a:ext>
                  </a:extLst>
                </p:cNvPr>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59" name="Oval 93">
                  <a:extLst>
                    <a:ext uri="{FF2B5EF4-FFF2-40B4-BE49-F238E27FC236}">
                      <a16:creationId xmlns:a16="http://schemas.microsoft.com/office/drawing/2014/main" id="{D62C3601-EF64-459B-98E9-0B6255D326AF}"/>
                    </a:ext>
                  </a:extLst>
                </p:cNvPr>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60" name="Oval 94">
                  <a:extLst>
                    <a:ext uri="{FF2B5EF4-FFF2-40B4-BE49-F238E27FC236}">
                      <a16:creationId xmlns:a16="http://schemas.microsoft.com/office/drawing/2014/main" id="{F707F6AD-5A83-47C3-BA29-E0A47F97B3B9}"/>
                    </a:ext>
                  </a:extLst>
                </p:cNvPr>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61" name="Oval 95">
                  <a:extLst>
                    <a:ext uri="{FF2B5EF4-FFF2-40B4-BE49-F238E27FC236}">
                      <a16:creationId xmlns:a16="http://schemas.microsoft.com/office/drawing/2014/main" id="{10E38646-ABF3-4072-A6AA-4027830DB207}"/>
                    </a:ext>
                  </a:extLst>
                </p:cNvPr>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62" name="Oval 96">
                  <a:extLst>
                    <a:ext uri="{FF2B5EF4-FFF2-40B4-BE49-F238E27FC236}">
                      <a16:creationId xmlns:a16="http://schemas.microsoft.com/office/drawing/2014/main" id="{44D4584B-106A-4BE5-BC36-06D1D0063F2E}"/>
                    </a:ext>
                  </a:extLst>
                </p:cNvPr>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63" name="Oval 97">
                  <a:extLst>
                    <a:ext uri="{FF2B5EF4-FFF2-40B4-BE49-F238E27FC236}">
                      <a16:creationId xmlns:a16="http://schemas.microsoft.com/office/drawing/2014/main" id="{E92E23A2-D8EB-437C-88B6-2C58EC215504}"/>
                    </a:ext>
                  </a:extLst>
                </p:cNvPr>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64" name="Oval 98">
                  <a:extLst>
                    <a:ext uri="{FF2B5EF4-FFF2-40B4-BE49-F238E27FC236}">
                      <a16:creationId xmlns:a16="http://schemas.microsoft.com/office/drawing/2014/main" id="{803C7FD9-5DD3-4A05-93FE-B93D815F36CD}"/>
                    </a:ext>
                  </a:extLst>
                </p:cNvPr>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65" name="Oval 99">
                  <a:extLst>
                    <a:ext uri="{FF2B5EF4-FFF2-40B4-BE49-F238E27FC236}">
                      <a16:creationId xmlns:a16="http://schemas.microsoft.com/office/drawing/2014/main" id="{83B8D612-C921-461B-9362-7C9758149F75}"/>
                    </a:ext>
                  </a:extLst>
                </p:cNvPr>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66" name="Oval 100">
                  <a:extLst>
                    <a:ext uri="{FF2B5EF4-FFF2-40B4-BE49-F238E27FC236}">
                      <a16:creationId xmlns:a16="http://schemas.microsoft.com/office/drawing/2014/main" id="{3263A480-833E-4AAA-8A97-56F319170253}"/>
                    </a:ext>
                  </a:extLst>
                </p:cNvPr>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67" name="Oval 101">
                  <a:extLst>
                    <a:ext uri="{FF2B5EF4-FFF2-40B4-BE49-F238E27FC236}">
                      <a16:creationId xmlns:a16="http://schemas.microsoft.com/office/drawing/2014/main" id="{DA5F1556-2C41-4583-AEEC-FC8F2976249C}"/>
                    </a:ext>
                  </a:extLst>
                </p:cNvPr>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68" name="Oval 102">
                  <a:extLst>
                    <a:ext uri="{FF2B5EF4-FFF2-40B4-BE49-F238E27FC236}">
                      <a16:creationId xmlns:a16="http://schemas.microsoft.com/office/drawing/2014/main" id="{1CAC5C19-F1F6-4EF0-8ECB-E259FB68F46C}"/>
                    </a:ext>
                  </a:extLst>
                </p:cNvPr>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grpSp>
          <p:grpSp>
            <p:nvGrpSpPr>
              <p:cNvPr id="116" name="Group 103">
                <a:extLst>
                  <a:ext uri="{FF2B5EF4-FFF2-40B4-BE49-F238E27FC236}">
                    <a16:creationId xmlns:a16="http://schemas.microsoft.com/office/drawing/2014/main" id="{84F9A47E-907F-4190-98C6-12AE0B0E4D0F}"/>
                  </a:ext>
                </a:extLst>
              </p:cNvPr>
              <p:cNvGrpSpPr>
                <a:grpSpLocks/>
              </p:cNvGrpSpPr>
              <p:nvPr userDrawn="1"/>
            </p:nvGrpSpPr>
            <p:grpSpPr bwMode="auto">
              <a:xfrm>
                <a:off x="953" y="0"/>
                <a:ext cx="748" cy="2893"/>
                <a:chOff x="116" y="-3"/>
                <a:chExt cx="748" cy="2893"/>
              </a:xfrm>
            </p:grpSpPr>
            <p:sp>
              <p:nvSpPr>
                <p:cNvPr id="117" name="Line 104">
                  <a:extLst>
                    <a:ext uri="{FF2B5EF4-FFF2-40B4-BE49-F238E27FC236}">
                      <a16:creationId xmlns:a16="http://schemas.microsoft.com/office/drawing/2014/main" id="{6A92E271-982E-41AF-B07B-421D22ECEA9C}"/>
                    </a:ext>
                  </a:extLst>
                </p:cNvPr>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8" name="Line 105">
                  <a:extLst>
                    <a:ext uri="{FF2B5EF4-FFF2-40B4-BE49-F238E27FC236}">
                      <a16:creationId xmlns:a16="http://schemas.microsoft.com/office/drawing/2014/main" id="{3BF444AE-A1DA-4462-B950-3821A80E3B02}"/>
                    </a:ext>
                  </a:extLst>
                </p:cNvPr>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9" name="Line 106">
                  <a:extLst>
                    <a:ext uri="{FF2B5EF4-FFF2-40B4-BE49-F238E27FC236}">
                      <a16:creationId xmlns:a16="http://schemas.microsoft.com/office/drawing/2014/main" id="{9E60FABB-3D96-4F97-A2B8-84E22AB0BDF2}"/>
                    </a:ext>
                  </a:extLst>
                </p:cNvPr>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0" name="Line 107">
                  <a:extLst>
                    <a:ext uri="{FF2B5EF4-FFF2-40B4-BE49-F238E27FC236}">
                      <a16:creationId xmlns:a16="http://schemas.microsoft.com/office/drawing/2014/main" id="{5151914C-64F5-4A7C-A759-23F69FD57828}"/>
                    </a:ext>
                  </a:extLst>
                </p:cNvPr>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1" name="Line 108">
                  <a:extLst>
                    <a:ext uri="{FF2B5EF4-FFF2-40B4-BE49-F238E27FC236}">
                      <a16:creationId xmlns:a16="http://schemas.microsoft.com/office/drawing/2014/main" id="{77BC8BC6-21C1-465E-8229-DA19ED693DAD}"/>
                    </a:ext>
                  </a:extLst>
                </p:cNvPr>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2" name="Line 109">
                  <a:extLst>
                    <a:ext uri="{FF2B5EF4-FFF2-40B4-BE49-F238E27FC236}">
                      <a16:creationId xmlns:a16="http://schemas.microsoft.com/office/drawing/2014/main" id="{F14046E4-D58A-4F45-BE9B-FB1CF6A549C1}"/>
                    </a:ext>
                  </a:extLst>
                </p:cNvPr>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3" name="Oval 110">
                  <a:extLst>
                    <a:ext uri="{FF2B5EF4-FFF2-40B4-BE49-F238E27FC236}">
                      <a16:creationId xmlns:a16="http://schemas.microsoft.com/office/drawing/2014/main" id="{B93503FF-BB23-4EE3-BAAF-BEDE7A35BFB4}"/>
                    </a:ext>
                  </a:extLst>
                </p:cNvPr>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24" name="Oval 111">
                  <a:extLst>
                    <a:ext uri="{FF2B5EF4-FFF2-40B4-BE49-F238E27FC236}">
                      <a16:creationId xmlns:a16="http://schemas.microsoft.com/office/drawing/2014/main" id="{8B558A3C-7359-43E6-B560-E0F470EB9E0C}"/>
                    </a:ext>
                  </a:extLst>
                </p:cNvPr>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25" name="Oval 112">
                  <a:extLst>
                    <a:ext uri="{FF2B5EF4-FFF2-40B4-BE49-F238E27FC236}">
                      <a16:creationId xmlns:a16="http://schemas.microsoft.com/office/drawing/2014/main" id="{C495C252-BAED-4A99-AC56-12D1A000CDD3}"/>
                    </a:ext>
                  </a:extLst>
                </p:cNvPr>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26" name="Oval 113">
                  <a:extLst>
                    <a:ext uri="{FF2B5EF4-FFF2-40B4-BE49-F238E27FC236}">
                      <a16:creationId xmlns:a16="http://schemas.microsoft.com/office/drawing/2014/main" id="{7A994716-5297-49B9-8D87-215C14EBDB3B}"/>
                    </a:ext>
                  </a:extLst>
                </p:cNvPr>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27" name="Oval 114">
                  <a:extLst>
                    <a:ext uri="{FF2B5EF4-FFF2-40B4-BE49-F238E27FC236}">
                      <a16:creationId xmlns:a16="http://schemas.microsoft.com/office/drawing/2014/main" id="{BF79E70C-8278-4FF1-9CC7-7D56965C9114}"/>
                    </a:ext>
                  </a:extLst>
                </p:cNvPr>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28" name="Oval 115">
                  <a:extLst>
                    <a:ext uri="{FF2B5EF4-FFF2-40B4-BE49-F238E27FC236}">
                      <a16:creationId xmlns:a16="http://schemas.microsoft.com/office/drawing/2014/main" id="{2A0EEB53-9C94-41E0-AD5E-208FD26312E1}"/>
                    </a:ext>
                  </a:extLst>
                </p:cNvPr>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29" name="Oval 116">
                  <a:extLst>
                    <a:ext uri="{FF2B5EF4-FFF2-40B4-BE49-F238E27FC236}">
                      <a16:creationId xmlns:a16="http://schemas.microsoft.com/office/drawing/2014/main" id="{CE71C755-0ABD-4E7E-987C-68BAED912935}"/>
                    </a:ext>
                  </a:extLst>
                </p:cNvPr>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30" name="Oval 117">
                  <a:extLst>
                    <a:ext uri="{FF2B5EF4-FFF2-40B4-BE49-F238E27FC236}">
                      <a16:creationId xmlns:a16="http://schemas.microsoft.com/office/drawing/2014/main" id="{63F66774-B8DE-4609-AE18-3B3BE5C2C063}"/>
                    </a:ext>
                  </a:extLst>
                </p:cNvPr>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31" name="Oval 118">
                  <a:extLst>
                    <a:ext uri="{FF2B5EF4-FFF2-40B4-BE49-F238E27FC236}">
                      <a16:creationId xmlns:a16="http://schemas.microsoft.com/office/drawing/2014/main" id="{05EF83BC-58BF-4B03-A764-CD427DFEC86B}"/>
                    </a:ext>
                  </a:extLst>
                </p:cNvPr>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32" name="Oval 119">
                  <a:extLst>
                    <a:ext uri="{FF2B5EF4-FFF2-40B4-BE49-F238E27FC236}">
                      <a16:creationId xmlns:a16="http://schemas.microsoft.com/office/drawing/2014/main" id="{46D2DC13-6ACC-4CCA-B4E6-1B63EA894491}"/>
                    </a:ext>
                  </a:extLst>
                </p:cNvPr>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33" name="Oval 120">
                  <a:extLst>
                    <a:ext uri="{FF2B5EF4-FFF2-40B4-BE49-F238E27FC236}">
                      <a16:creationId xmlns:a16="http://schemas.microsoft.com/office/drawing/2014/main" id="{B89E844E-5419-4972-A4DB-DC12D8D1FB48}"/>
                    </a:ext>
                  </a:extLst>
                </p:cNvPr>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34" name="Oval 121">
                  <a:extLst>
                    <a:ext uri="{FF2B5EF4-FFF2-40B4-BE49-F238E27FC236}">
                      <a16:creationId xmlns:a16="http://schemas.microsoft.com/office/drawing/2014/main" id="{BE269A64-CB0D-4271-B514-BE9C1B2BA15E}"/>
                    </a:ext>
                  </a:extLst>
                </p:cNvPr>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35" name="Oval 122">
                  <a:extLst>
                    <a:ext uri="{FF2B5EF4-FFF2-40B4-BE49-F238E27FC236}">
                      <a16:creationId xmlns:a16="http://schemas.microsoft.com/office/drawing/2014/main" id="{0F8B3402-8112-499B-BA9E-C744F036C376}"/>
                    </a:ext>
                  </a:extLst>
                </p:cNvPr>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36" name="Oval 123">
                  <a:extLst>
                    <a:ext uri="{FF2B5EF4-FFF2-40B4-BE49-F238E27FC236}">
                      <a16:creationId xmlns:a16="http://schemas.microsoft.com/office/drawing/2014/main" id="{94922B83-B22C-476F-8665-64ABF3D59D34}"/>
                    </a:ext>
                  </a:extLst>
                </p:cNvPr>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37" name="Oval 124">
                  <a:extLst>
                    <a:ext uri="{FF2B5EF4-FFF2-40B4-BE49-F238E27FC236}">
                      <a16:creationId xmlns:a16="http://schemas.microsoft.com/office/drawing/2014/main" id="{6867E0E9-3B2B-46BE-A3ED-6C5B78BBADF8}"/>
                    </a:ext>
                  </a:extLst>
                </p:cNvPr>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38" name="Oval 125">
                  <a:extLst>
                    <a:ext uri="{FF2B5EF4-FFF2-40B4-BE49-F238E27FC236}">
                      <a16:creationId xmlns:a16="http://schemas.microsoft.com/office/drawing/2014/main" id="{F44324D1-B05D-4B36-B0EF-0316B776D6A2}"/>
                    </a:ext>
                  </a:extLst>
                </p:cNvPr>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39" name="Oval 126">
                  <a:extLst>
                    <a:ext uri="{FF2B5EF4-FFF2-40B4-BE49-F238E27FC236}">
                      <a16:creationId xmlns:a16="http://schemas.microsoft.com/office/drawing/2014/main" id="{D3220D80-A029-4AA0-AC01-1B713BD7B9C9}"/>
                    </a:ext>
                  </a:extLst>
                </p:cNvPr>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40" name="Oval 127">
                  <a:extLst>
                    <a:ext uri="{FF2B5EF4-FFF2-40B4-BE49-F238E27FC236}">
                      <a16:creationId xmlns:a16="http://schemas.microsoft.com/office/drawing/2014/main" id="{76AE7CA7-FE2F-4BF2-B57E-CFBA3C04CC4D}"/>
                    </a:ext>
                  </a:extLst>
                </p:cNvPr>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41" name="Oval 128">
                  <a:extLst>
                    <a:ext uri="{FF2B5EF4-FFF2-40B4-BE49-F238E27FC236}">
                      <a16:creationId xmlns:a16="http://schemas.microsoft.com/office/drawing/2014/main" id="{F2814B3B-1082-4E99-9DCA-9E34185E1F5B}"/>
                    </a:ext>
                  </a:extLst>
                </p:cNvPr>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42" name="Oval 129">
                  <a:extLst>
                    <a:ext uri="{FF2B5EF4-FFF2-40B4-BE49-F238E27FC236}">
                      <a16:creationId xmlns:a16="http://schemas.microsoft.com/office/drawing/2014/main" id="{62BE95CA-EF7F-4039-8FBF-77F603EDB68D}"/>
                    </a:ext>
                  </a:extLst>
                </p:cNvPr>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grpSp>
        </p:grpSp>
        <p:grpSp>
          <p:nvGrpSpPr>
            <p:cNvPr id="9" name="Group 130">
              <a:extLst>
                <a:ext uri="{FF2B5EF4-FFF2-40B4-BE49-F238E27FC236}">
                  <a16:creationId xmlns:a16="http://schemas.microsoft.com/office/drawing/2014/main" id="{68BAA8CB-0556-4778-A27D-6D6C16C6D623}"/>
                </a:ext>
              </a:extLst>
            </p:cNvPr>
            <p:cNvGrpSpPr>
              <a:grpSpLocks/>
            </p:cNvGrpSpPr>
            <p:nvPr/>
          </p:nvGrpSpPr>
          <p:grpSpPr bwMode="auto">
            <a:xfrm>
              <a:off x="3470" y="1406"/>
              <a:ext cx="1585" cy="2896"/>
              <a:chOff x="116" y="-3"/>
              <a:chExt cx="1585" cy="2896"/>
            </a:xfrm>
          </p:grpSpPr>
          <p:grpSp>
            <p:nvGrpSpPr>
              <p:cNvPr id="61" name="Group 131">
                <a:extLst>
                  <a:ext uri="{FF2B5EF4-FFF2-40B4-BE49-F238E27FC236}">
                    <a16:creationId xmlns:a16="http://schemas.microsoft.com/office/drawing/2014/main" id="{A1E1A13A-2C5E-41FD-8BA6-3E7987AB7B8C}"/>
                  </a:ext>
                </a:extLst>
              </p:cNvPr>
              <p:cNvGrpSpPr>
                <a:grpSpLocks/>
              </p:cNvGrpSpPr>
              <p:nvPr userDrawn="1"/>
            </p:nvGrpSpPr>
            <p:grpSpPr bwMode="auto">
              <a:xfrm>
                <a:off x="116" y="-3"/>
                <a:ext cx="748" cy="2893"/>
                <a:chOff x="116" y="-3"/>
                <a:chExt cx="748" cy="2893"/>
              </a:xfrm>
            </p:grpSpPr>
            <p:sp>
              <p:nvSpPr>
                <p:cNvPr id="89" name="Line 132">
                  <a:extLst>
                    <a:ext uri="{FF2B5EF4-FFF2-40B4-BE49-F238E27FC236}">
                      <a16:creationId xmlns:a16="http://schemas.microsoft.com/office/drawing/2014/main" id="{8F1B3F84-BFD5-448B-ACD7-BA8F0428CEE7}"/>
                    </a:ext>
                  </a:extLst>
                </p:cNvPr>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0" name="Line 133">
                  <a:extLst>
                    <a:ext uri="{FF2B5EF4-FFF2-40B4-BE49-F238E27FC236}">
                      <a16:creationId xmlns:a16="http://schemas.microsoft.com/office/drawing/2014/main" id="{5D1EF55B-3B38-443E-8D97-DB14DBE1257F}"/>
                    </a:ext>
                  </a:extLst>
                </p:cNvPr>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1" name="Line 134">
                  <a:extLst>
                    <a:ext uri="{FF2B5EF4-FFF2-40B4-BE49-F238E27FC236}">
                      <a16:creationId xmlns:a16="http://schemas.microsoft.com/office/drawing/2014/main" id="{C2B74F3D-3DFF-4FC2-A9DE-EC6EA3E8A2FC}"/>
                    </a:ext>
                  </a:extLst>
                </p:cNvPr>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2" name="Line 135">
                  <a:extLst>
                    <a:ext uri="{FF2B5EF4-FFF2-40B4-BE49-F238E27FC236}">
                      <a16:creationId xmlns:a16="http://schemas.microsoft.com/office/drawing/2014/main" id="{59A2B419-2E5F-4967-AE5C-04DE0BBA03F7}"/>
                    </a:ext>
                  </a:extLst>
                </p:cNvPr>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3" name="Line 136">
                  <a:extLst>
                    <a:ext uri="{FF2B5EF4-FFF2-40B4-BE49-F238E27FC236}">
                      <a16:creationId xmlns:a16="http://schemas.microsoft.com/office/drawing/2014/main" id="{CDE4924E-4E07-493F-87CA-20E25DDD4210}"/>
                    </a:ext>
                  </a:extLst>
                </p:cNvPr>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4" name="Line 137">
                  <a:extLst>
                    <a:ext uri="{FF2B5EF4-FFF2-40B4-BE49-F238E27FC236}">
                      <a16:creationId xmlns:a16="http://schemas.microsoft.com/office/drawing/2014/main" id="{82C08F6E-2DBC-4D6A-B460-E09E36BAB47B}"/>
                    </a:ext>
                  </a:extLst>
                </p:cNvPr>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5" name="Oval 138">
                  <a:extLst>
                    <a:ext uri="{FF2B5EF4-FFF2-40B4-BE49-F238E27FC236}">
                      <a16:creationId xmlns:a16="http://schemas.microsoft.com/office/drawing/2014/main" id="{CD07D2D1-27B4-4CCC-99BC-ABB39652E7A5}"/>
                    </a:ext>
                  </a:extLst>
                </p:cNvPr>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96" name="Oval 139">
                  <a:extLst>
                    <a:ext uri="{FF2B5EF4-FFF2-40B4-BE49-F238E27FC236}">
                      <a16:creationId xmlns:a16="http://schemas.microsoft.com/office/drawing/2014/main" id="{95975953-B5A9-4EDA-AD93-1B1286319CC7}"/>
                    </a:ext>
                  </a:extLst>
                </p:cNvPr>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97" name="Oval 140">
                  <a:extLst>
                    <a:ext uri="{FF2B5EF4-FFF2-40B4-BE49-F238E27FC236}">
                      <a16:creationId xmlns:a16="http://schemas.microsoft.com/office/drawing/2014/main" id="{6259C959-CDE2-4297-AEF4-37BFD8C77297}"/>
                    </a:ext>
                  </a:extLst>
                </p:cNvPr>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98" name="Oval 141">
                  <a:extLst>
                    <a:ext uri="{FF2B5EF4-FFF2-40B4-BE49-F238E27FC236}">
                      <a16:creationId xmlns:a16="http://schemas.microsoft.com/office/drawing/2014/main" id="{664765DA-C840-414A-9F7A-6429007CFEE3}"/>
                    </a:ext>
                  </a:extLst>
                </p:cNvPr>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99" name="Oval 142">
                  <a:extLst>
                    <a:ext uri="{FF2B5EF4-FFF2-40B4-BE49-F238E27FC236}">
                      <a16:creationId xmlns:a16="http://schemas.microsoft.com/office/drawing/2014/main" id="{F7217949-ED83-4B74-82AB-887FDA7DEF0A}"/>
                    </a:ext>
                  </a:extLst>
                </p:cNvPr>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0" name="Oval 143">
                  <a:extLst>
                    <a:ext uri="{FF2B5EF4-FFF2-40B4-BE49-F238E27FC236}">
                      <a16:creationId xmlns:a16="http://schemas.microsoft.com/office/drawing/2014/main" id="{C82960F6-7220-4C3E-BE37-3A523AFF3587}"/>
                    </a:ext>
                  </a:extLst>
                </p:cNvPr>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1" name="Oval 144">
                  <a:extLst>
                    <a:ext uri="{FF2B5EF4-FFF2-40B4-BE49-F238E27FC236}">
                      <a16:creationId xmlns:a16="http://schemas.microsoft.com/office/drawing/2014/main" id="{701D692A-20E9-4887-9043-EC4B4C904BCC}"/>
                    </a:ext>
                  </a:extLst>
                </p:cNvPr>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2" name="Oval 145">
                  <a:extLst>
                    <a:ext uri="{FF2B5EF4-FFF2-40B4-BE49-F238E27FC236}">
                      <a16:creationId xmlns:a16="http://schemas.microsoft.com/office/drawing/2014/main" id="{9DD74C68-D9E9-44EA-9646-04058909289F}"/>
                    </a:ext>
                  </a:extLst>
                </p:cNvPr>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3" name="Oval 146">
                  <a:extLst>
                    <a:ext uri="{FF2B5EF4-FFF2-40B4-BE49-F238E27FC236}">
                      <a16:creationId xmlns:a16="http://schemas.microsoft.com/office/drawing/2014/main" id="{CE917DD1-AC77-45B7-A5CF-093097914CC4}"/>
                    </a:ext>
                  </a:extLst>
                </p:cNvPr>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4" name="Oval 147">
                  <a:extLst>
                    <a:ext uri="{FF2B5EF4-FFF2-40B4-BE49-F238E27FC236}">
                      <a16:creationId xmlns:a16="http://schemas.microsoft.com/office/drawing/2014/main" id="{F9C2EF2C-8CC5-4900-8231-6CAC1AE6AAC3}"/>
                    </a:ext>
                  </a:extLst>
                </p:cNvPr>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5" name="Oval 148">
                  <a:extLst>
                    <a:ext uri="{FF2B5EF4-FFF2-40B4-BE49-F238E27FC236}">
                      <a16:creationId xmlns:a16="http://schemas.microsoft.com/office/drawing/2014/main" id="{766B024D-5745-48F4-B1C7-43F7E3AE8960}"/>
                    </a:ext>
                  </a:extLst>
                </p:cNvPr>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6" name="Oval 149">
                  <a:extLst>
                    <a:ext uri="{FF2B5EF4-FFF2-40B4-BE49-F238E27FC236}">
                      <a16:creationId xmlns:a16="http://schemas.microsoft.com/office/drawing/2014/main" id="{4E67BCEC-B7B1-4BD6-8E36-D6746DA0CEBF}"/>
                    </a:ext>
                  </a:extLst>
                </p:cNvPr>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7" name="Oval 150">
                  <a:extLst>
                    <a:ext uri="{FF2B5EF4-FFF2-40B4-BE49-F238E27FC236}">
                      <a16:creationId xmlns:a16="http://schemas.microsoft.com/office/drawing/2014/main" id="{D2A2EF1B-A25C-4F4A-8506-E1133AC8E5C3}"/>
                    </a:ext>
                  </a:extLst>
                </p:cNvPr>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8" name="Oval 151">
                  <a:extLst>
                    <a:ext uri="{FF2B5EF4-FFF2-40B4-BE49-F238E27FC236}">
                      <a16:creationId xmlns:a16="http://schemas.microsoft.com/office/drawing/2014/main" id="{310399CD-AF8A-4584-A45C-AD84143AA675}"/>
                    </a:ext>
                  </a:extLst>
                </p:cNvPr>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9" name="Oval 152">
                  <a:extLst>
                    <a:ext uri="{FF2B5EF4-FFF2-40B4-BE49-F238E27FC236}">
                      <a16:creationId xmlns:a16="http://schemas.microsoft.com/office/drawing/2014/main" id="{46C09B55-D15C-4F3A-BC06-C132E9BE903B}"/>
                    </a:ext>
                  </a:extLst>
                </p:cNvPr>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10" name="Oval 153">
                  <a:extLst>
                    <a:ext uri="{FF2B5EF4-FFF2-40B4-BE49-F238E27FC236}">
                      <a16:creationId xmlns:a16="http://schemas.microsoft.com/office/drawing/2014/main" id="{7126A112-D736-4F11-A78A-58FFA7925E6E}"/>
                    </a:ext>
                  </a:extLst>
                </p:cNvPr>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11" name="Oval 154">
                  <a:extLst>
                    <a:ext uri="{FF2B5EF4-FFF2-40B4-BE49-F238E27FC236}">
                      <a16:creationId xmlns:a16="http://schemas.microsoft.com/office/drawing/2014/main" id="{58AD394F-5C36-4A12-B885-D6F3A1E918C7}"/>
                    </a:ext>
                  </a:extLst>
                </p:cNvPr>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12" name="Oval 155">
                  <a:extLst>
                    <a:ext uri="{FF2B5EF4-FFF2-40B4-BE49-F238E27FC236}">
                      <a16:creationId xmlns:a16="http://schemas.microsoft.com/office/drawing/2014/main" id="{ECF64D09-B84A-4F2E-BB6C-D19455C01809}"/>
                    </a:ext>
                  </a:extLst>
                </p:cNvPr>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13" name="Oval 156">
                  <a:extLst>
                    <a:ext uri="{FF2B5EF4-FFF2-40B4-BE49-F238E27FC236}">
                      <a16:creationId xmlns:a16="http://schemas.microsoft.com/office/drawing/2014/main" id="{51014F20-6001-4D9A-9797-EB0E5A3E4CD6}"/>
                    </a:ext>
                  </a:extLst>
                </p:cNvPr>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14" name="Oval 157">
                  <a:extLst>
                    <a:ext uri="{FF2B5EF4-FFF2-40B4-BE49-F238E27FC236}">
                      <a16:creationId xmlns:a16="http://schemas.microsoft.com/office/drawing/2014/main" id="{A0885235-932B-4001-844A-24B33FEC722F}"/>
                    </a:ext>
                  </a:extLst>
                </p:cNvPr>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grpSp>
          <p:grpSp>
            <p:nvGrpSpPr>
              <p:cNvPr id="62" name="Group 158">
                <a:extLst>
                  <a:ext uri="{FF2B5EF4-FFF2-40B4-BE49-F238E27FC236}">
                    <a16:creationId xmlns:a16="http://schemas.microsoft.com/office/drawing/2014/main" id="{F87A48CC-B8A6-4A1D-B682-E64F02E84ABD}"/>
                  </a:ext>
                </a:extLst>
              </p:cNvPr>
              <p:cNvGrpSpPr>
                <a:grpSpLocks/>
              </p:cNvGrpSpPr>
              <p:nvPr userDrawn="1"/>
            </p:nvGrpSpPr>
            <p:grpSpPr bwMode="auto">
              <a:xfrm>
                <a:off x="953" y="0"/>
                <a:ext cx="748" cy="2893"/>
                <a:chOff x="116" y="-3"/>
                <a:chExt cx="748" cy="2893"/>
              </a:xfrm>
            </p:grpSpPr>
            <p:sp>
              <p:nvSpPr>
                <p:cNvPr id="63" name="Line 159">
                  <a:extLst>
                    <a:ext uri="{FF2B5EF4-FFF2-40B4-BE49-F238E27FC236}">
                      <a16:creationId xmlns:a16="http://schemas.microsoft.com/office/drawing/2014/main" id="{83DECB6E-7E4E-467B-9C73-F683DE74A1F6}"/>
                    </a:ext>
                  </a:extLst>
                </p:cNvPr>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4" name="Line 160">
                  <a:extLst>
                    <a:ext uri="{FF2B5EF4-FFF2-40B4-BE49-F238E27FC236}">
                      <a16:creationId xmlns:a16="http://schemas.microsoft.com/office/drawing/2014/main" id="{69ABE098-ED97-457B-B028-CBA4AF7594D8}"/>
                    </a:ext>
                  </a:extLst>
                </p:cNvPr>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5" name="Line 161">
                  <a:extLst>
                    <a:ext uri="{FF2B5EF4-FFF2-40B4-BE49-F238E27FC236}">
                      <a16:creationId xmlns:a16="http://schemas.microsoft.com/office/drawing/2014/main" id="{0946BCBE-9868-438C-9169-2C7DC30C69B6}"/>
                    </a:ext>
                  </a:extLst>
                </p:cNvPr>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6" name="Line 162">
                  <a:extLst>
                    <a:ext uri="{FF2B5EF4-FFF2-40B4-BE49-F238E27FC236}">
                      <a16:creationId xmlns:a16="http://schemas.microsoft.com/office/drawing/2014/main" id="{0D72E4BC-5371-4231-BBD1-197FF12929D7}"/>
                    </a:ext>
                  </a:extLst>
                </p:cNvPr>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7" name="Line 163">
                  <a:extLst>
                    <a:ext uri="{FF2B5EF4-FFF2-40B4-BE49-F238E27FC236}">
                      <a16:creationId xmlns:a16="http://schemas.microsoft.com/office/drawing/2014/main" id="{567CE236-E36B-4AED-A55A-EFD454D3E4D5}"/>
                    </a:ext>
                  </a:extLst>
                </p:cNvPr>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8" name="Line 164">
                  <a:extLst>
                    <a:ext uri="{FF2B5EF4-FFF2-40B4-BE49-F238E27FC236}">
                      <a16:creationId xmlns:a16="http://schemas.microsoft.com/office/drawing/2014/main" id="{8F01846C-F9E5-4E1F-8701-05D04AADD3D7}"/>
                    </a:ext>
                  </a:extLst>
                </p:cNvPr>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9" name="Oval 165">
                  <a:extLst>
                    <a:ext uri="{FF2B5EF4-FFF2-40B4-BE49-F238E27FC236}">
                      <a16:creationId xmlns:a16="http://schemas.microsoft.com/office/drawing/2014/main" id="{AC8E62AA-25C8-4413-90E8-46D4A3581986}"/>
                    </a:ext>
                  </a:extLst>
                </p:cNvPr>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70" name="Oval 166">
                  <a:extLst>
                    <a:ext uri="{FF2B5EF4-FFF2-40B4-BE49-F238E27FC236}">
                      <a16:creationId xmlns:a16="http://schemas.microsoft.com/office/drawing/2014/main" id="{8C0E3150-40F7-4C59-9849-56A95F781845}"/>
                    </a:ext>
                  </a:extLst>
                </p:cNvPr>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71" name="Oval 167">
                  <a:extLst>
                    <a:ext uri="{FF2B5EF4-FFF2-40B4-BE49-F238E27FC236}">
                      <a16:creationId xmlns:a16="http://schemas.microsoft.com/office/drawing/2014/main" id="{8256240B-BBD4-44FA-ACED-16F411E4BFAA}"/>
                    </a:ext>
                  </a:extLst>
                </p:cNvPr>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72" name="Oval 168">
                  <a:extLst>
                    <a:ext uri="{FF2B5EF4-FFF2-40B4-BE49-F238E27FC236}">
                      <a16:creationId xmlns:a16="http://schemas.microsoft.com/office/drawing/2014/main" id="{6C23EFD4-74A4-48E9-9E88-21E7E519E8B0}"/>
                    </a:ext>
                  </a:extLst>
                </p:cNvPr>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73" name="Oval 169">
                  <a:extLst>
                    <a:ext uri="{FF2B5EF4-FFF2-40B4-BE49-F238E27FC236}">
                      <a16:creationId xmlns:a16="http://schemas.microsoft.com/office/drawing/2014/main" id="{F3EE02DE-876C-4E7F-9967-49567C197E66}"/>
                    </a:ext>
                  </a:extLst>
                </p:cNvPr>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74" name="Oval 170">
                  <a:extLst>
                    <a:ext uri="{FF2B5EF4-FFF2-40B4-BE49-F238E27FC236}">
                      <a16:creationId xmlns:a16="http://schemas.microsoft.com/office/drawing/2014/main" id="{EEEC6A8C-C40F-488D-8742-3D4E92B3587E}"/>
                    </a:ext>
                  </a:extLst>
                </p:cNvPr>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75" name="Oval 171">
                  <a:extLst>
                    <a:ext uri="{FF2B5EF4-FFF2-40B4-BE49-F238E27FC236}">
                      <a16:creationId xmlns:a16="http://schemas.microsoft.com/office/drawing/2014/main" id="{27148A8C-FD1F-49EA-9D7A-FC45F24ED45B}"/>
                    </a:ext>
                  </a:extLst>
                </p:cNvPr>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76" name="Oval 172">
                  <a:extLst>
                    <a:ext uri="{FF2B5EF4-FFF2-40B4-BE49-F238E27FC236}">
                      <a16:creationId xmlns:a16="http://schemas.microsoft.com/office/drawing/2014/main" id="{AED66AA2-82F1-4119-AAC9-6460058CC325}"/>
                    </a:ext>
                  </a:extLst>
                </p:cNvPr>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77" name="Oval 173">
                  <a:extLst>
                    <a:ext uri="{FF2B5EF4-FFF2-40B4-BE49-F238E27FC236}">
                      <a16:creationId xmlns:a16="http://schemas.microsoft.com/office/drawing/2014/main" id="{EDF0917A-9369-4162-B327-A54505DC0F1C}"/>
                    </a:ext>
                  </a:extLst>
                </p:cNvPr>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78" name="Oval 174">
                  <a:extLst>
                    <a:ext uri="{FF2B5EF4-FFF2-40B4-BE49-F238E27FC236}">
                      <a16:creationId xmlns:a16="http://schemas.microsoft.com/office/drawing/2014/main" id="{4531D2D0-FF0D-4AA5-9C23-52CBA4045BD0}"/>
                    </a:ext>
                  </a:extLst>
                </p:cNvPr>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79" name="Oval 175">
                  <a:extLst>
                    <a:ext uri="{FF2B5EF4-FFF2-40B4-BE49-F238E27FC236}">
                      <a16:creationId xmlns:a16="http://schemas.microsoft.com/office/drawing/2014/main" id="{A5AFF2C7-AE6C-4A10-999B-F0F97C294BB3}"/>
                    </a:ext>
                  </a:extLst>
                </p:cNvPr>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80" name="Oval 176">
                  <a:extLst>
                    <a:ext uri="{FF2B5EF4-FFF2-40B4-BE49-F238E27FC236}">
                      <a16:creationId xmlns:a16="http://schemas.microsoft.com/office/drawing/2014/main" id="{37507D2E-E34C-423B-8A61-67F32F127887}"/>
                    </a:ext>
                  </a:extLst>
                </p:cNvPr>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81" name="Oval 177">
                  <a:extLst>
                    <a:ext uri="{FF2B5EF4-FFF2-40B4-BE49-F238E27FC236}">
                      <a16:creationId xmlns:a16="http://schemas.microsoft.com/office/drawing/2014/main" id="{62CCC825-4A5D-4D54-ABD3-C51DC7467179}"/>
                    </a:ext>
                  </a:extLst>
                </p:cNvPr>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82" name="Oval 178">
                  <a:extLst>
                    <a:ext uri="{FF2B5EF4-FFF2-40B4-BE49-F238E27FC236}">
                      <a16:creationId xmlns:a16="http://schemas.microsoft.com/office/drawing/2014/main" id="{C5EAD170-E4A6-4503-B97E-F76F0C11F285}"/>
                    </a:ext>
                  </a:extLst>
                </p:cNvPr>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83" name="Oval 179">
                  <a:extLst>
                    <a:ext uri="{FF2B5EF4-FFF2-40B4-BE49-F238E27FC236}">
                      <a16:creationId xmlns:a16="http://schemas.microsoft.com/office/drawing/2014/main" id="{408BA1E6-5FA7-409D-B078-FCDB43BF458A}"/>
                    </a:ext>
                  </a:extLst>
                </p:cNvPr>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84" name="Oval 180">
                  <a:extLst>
                    <a:ext uri="{FF2B5EF4-FFF2-40B4-BE49-F238E27FC236}">
                      <a16:creationId xmlns:a16="http://schemas.microsoft.com/office/drawing/2014/main" id="{26E24174-7BDB-47B0-987F-6B81A7D69EB7}"/>
                    </a:ext>
                  </a:extLst>
                </p:cNvPr>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85" name="Oval 181">
                  <a:extLst>
                    <a:ext uri="{FF2B5EF4-FFF2-40B4-BE49-F238E27FC236}">
                      <a16:creationId xmlns:a16="http://schemas.microsoft.com/office/drawing/2014/main" id="{CC22A34E-07CC-4E98-8363-1CFB8B7858CE}"/>
                    </a:ext>
                  </a:extLst>
                </p:cNvPr>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86" name="Oval 182">
                  <a:extLst>
                    <a:ext uri="{FF2B5EF4-FFF2-40B4-BE49-F238E27FC236}">
                      <a16:creationId xmlns:a16="http://schemas.microsoft.com/office/drawing/2014/main" id="{959315C6-5A10-44DD-BD35-532CCFDF0884}"/>
                    </a:ext>
                  </a:extLst>
                </p:cNvPr>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87" name="Oval 183">
                  <a:extLst>
                    <a:ext uri="{FF2B5EF4-FFF2-40B4-BE49-F238E27FC236}">
                      <a16:creationId xmlns:a16="http://schemas.microsoft.com/office/drawing/2014/main" id="{6C84491A-42D6-4F23-BBB9-28DA3650BFC4}"/>
                    </a:ext>
                  </a:extLst>
                </p:cNvPr>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88" name="Oval 184">
                  <a:extLst>
                    <a:ext uri="{FF2B5EF4-FFF2-40B4-BE49-F238E27FC236}">
                      <a16:creationId xmlns:a16="http://schemas.microsoft.com/office/drawing/2014/main" id="{4B3C43C2-5BEC-4E24-8C8F-94CE49428501}"/>
                    </a:ext>
                  </a:extLst>
                </p:cNvPr>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grpSp>
        </p:grpSp>
        <p:sp>
          <p:nvSpPr>
            <p:cNvPr id="10" name="Line 185">
              <a:extLst>
                <a:ext uri="{FF2B5EF4-FFF2-40B4-BE49-F238E27FC236}">
                  <a16:creationId xmlns:a16="http://schemas.microsoft.com/office/drawing/2014/main" id="{4BE78813-7A30-4B6D-9307-797D31AABF6A}"/>
                </a:ext>
              </a:extLst>
            </p:cNvPr>
            <p:cNvSpPr>
              <a:spLocks noChangeShapeType="1"/>
            </p:cNvSpPr>
            <p:nvPr/>
          </p:nvSpPr>
          <p:spPr bwMode="gray">
            <a:xfrm>
              <a:off x="5173"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 name="Line 186">
              <a:extLst>
                <a:ext uri="{FF2B5EF4-FFF2-40B4-BE49-F238E27FC236}">
                  <a16:creationId xmlns:a16="http://schemas.microsoft.com/office/drawing/2014/main" id="{0C2C0C8D-A401-425C-8428-72E9149F8D61}"/>
                </a:ext>
              </a:extLst>
            </p:cNvPr>
            <p:cNvSpPr>
              <a:spLocks noChangeShapeType="1"/>
            </p:cNvSpPr>
            <p:nvPr/>
          </p:nvSpPr>
          <p:spPr bwMode="gray">
            <a:xfrm>
              <a:off x="5324"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Line 187">
              <a:extLst>
                <a:ext uri="{FF2B5EF4-FFF2-40B4-BE49-F238E27FC236}">
                  <a16:creationId xmlns:a16="http://schemas.microsoft.com/office/drawing/2014/main" id="{2711081B-E67A-448B-B1D6-F47BB86A97EC}"/>
                </a:ext>
              </a:extLst>
            </p:cNvPr>
            <p:cNvSpPr>
              <a:spLocks noChangeShapeType="1"/>
            </p:cNvSpPr>
            <p:nvPr/>
          </p:nvSpPr>
          <p:spPr bwMode="gray">
            <a:xfrm>
              <a:off x="5460"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 name="Line 188">
              <a:extLst>
                <a:ext uri="{FF2B5EF4-FFF2-40B4-BE49-F238E27FC236}">
                  <a16:creationId xmlns:a16="http://schemas.microsoft.com/office/drawing/2014/main" id="{F5C0D636-EC06-4263-A8CA-B2AB4DD9DFB4}"/>
                </a:ext>
              </a:extLst>
            </p:cNvPr>
            <p:cNvSpPr>
              <a:spLocks noChangeShapeType="1"/>
            </p:cNvSpPr>
            <p:nvPr/>
          </p:nvSpPr>
          <p:spPr bwMode="gray">
            <a:xfrm>
              <a:off x="5596" y="1416"/>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 name="Line 189">
              <a:extLst>
                <a:ext uri="{FF2B5EF4-FFF2-40B4-BE49-F238E27FC236}">
                  <a16:creationId xmlns:a16="http://schemas.microsoft.com/office/drawing/2014/main" id="{F09B1D23-2E68-4360-8E24-85FDDD7D0E91}"/>
                </a:ext>
              </a:extLst>
            </p:cNvPr>
            <p:cNvSpPr>
              <a:spLocks noChangeShapeType="1"/>
            </p:cNvSpPr>
            <p:nvPr/>
          </p:nvSpPr>
          <p:spPr bwMode="gray">
            <a:xfrm>
              <a:off x="5732" y="1416"/>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15" name="Group 190">
              <a:extLst>
                <a:ext uri="{FF2B5EF4-FFF2-40B4-BE49-F238E27FC236}">
                  <a16:creationId xmlns:a16="http://schemas.microsoft.com/office/drawing/2014/main" id="{AAFCC556-78BE-4291-B4E2-DE3B63BE82BC}"/>
                </a:ext>
              </a:extLst>
            </p:cNvPr>
            <p:cNvGrpSpPr>
              <a:grpSpLocks/>
            </p:cNvGrpSpPr>
            <p:nvPr/>
          </p:nvGrpSpPr>
          <p:grpSpPr bwMode="auto">
            <a:xfrm>
              <a:off x="-3" y="1465"/>
              <a:ext cx="5763" cy="2778"/>
              <a:chOff x="-3" y="1510"/>
              <a:chExt cx="5763" cy="2778"/>
            </a:xfrm>
          </p:grpSpPr>
          <p:grpSp>
            <p:nvGrpSpPr>
              <p:cNvPr id="17" name="Group 191">
                <a:extLst>
                  <a:ext uri="{FF2B5EF4-FFF2-40B4-BE49-F238E27FC236}">
                    <a16:creationId xmlns:a16="http://schemas.microsoft.com/office/drawing/2014/main" id="{1B387205-84A4-4F41-A705-03FB627AC098}"/>
                  </a:ext>
                </a:extLst>
              </p:cNvPr>
              <p:cNvGrpSpPr>
                <a:grpSpLocks/>
              </p:cNvGrpSpPr>
              <p:nvPr userDrawn="1"/>
            </p:nvGrpSpPr>
            <p:grpSpPr bwMode="auto">
              <a:xfrm>
                <a:off x="-1" y="1525"/>
                <a:ext cx="5758" cy="272"/>
                <a:chOff x="5" y="119"/>
                <a:chExt cx="5763" cy="272"/>
              </a:xfrm>
            </p:grpSpPr>
            <p:sp>
              <p:nvSpPr>
                <p:cNvPr id="58" name="Line 192">
                  <a:extLst>
                    <a:ext uri="{FF2B5EF4-FFF2-40B4-BE49-F238E27FC236}">
                      <a16:creationId xmlns:a16="http://schemas.microsoft.com/office/drawing/2014/main" id="{29DA9D84-324F-4DFC-9E10-7F6DB3F8A36C}"/>
                    </a:ext>
                  </a:extLst>
                </p:cNvPr>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9" name="Line 193">
                  <a:extLst>
                    <a:ext uri="{FF2B5EF4-FFF2-40B4-BE49-F238E27FC236}">
                      <a16:creationId xmlns:a16="http://schemas.microsoft.com/office/drawing/2014/main" id="{7CA33C4E-C047-4408-A435-320880DDCE73}"/>
                    </a:ext>
                  </a:extLst>
                </p:cNvPr>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0" name="Line 194">
                  <a:extLst>
                    <a:ext uri="{FF2B5EF4-FFF2-40B4-BE49-F238E27FC236}">
                      <a16:creationId xmlns:a16="http://schemas.microsoft.com/office/drawing/2014/main" id="{76EE3FB6-B468-4FAA-8A16-0BA79E9B507A}"/>
                    </a:ext>
                  </a:extLst>
                </p:cNvPr>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18" name="Group 195">
                <a:extLst>
                  <a:ext uri="{FF2B5EF4-FFF2-40B4-BE49-F238E27FC236}">
                    <a16:creationId xmlns:a16="http://schemas.microsoft.com/office/drawing/2014/main" id="{E5224693-CF34-42D0-8665-73FC1718B7C1}"/>
                  </a:ext>
                </a:extLst>
              </p:cNvPr>
              <p:cNvGrpSpPr>
                <a:grpSpLocks/>
              </p:cNvGrpSpPr>
              <p:nvPr userDrawn="1"/>
            </p:nvGrpSpPr>
            <p:grpSpPr bwMode="auto">
              <a:xfrm>
                <a:off x="2" y="1933"/>
                <a:ext cx="5758" cy="272"/>
                <a:chOff x="5" y="119"/>
                <a:chExt cx="5763" cy="272"/>
              </a:xfrm>
            </p:grpSpPr>
            <p:sp>
              <p:nvSpPr>
                <p:cNvPr id="55" name="Line 196">
                  <a:extLst>
                    <a:ext uri="{FF2B5EF4-FFF2-40B4-BE49-F238E27FC236}">
                      <a16:creationId xmlns:a16="http://schemas.microsoft.com/office/drawing/2014/main" id="{1F510858-E8D8-4FDD-9918-602F4E3271A1}"/>
                    </a:ext>
                  </a:extLst>
                </p:cNvPr>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6" name="Line 197">
                  <a:extLst>
                    <a:ext uri="{FF2B5EF4-FFF2-40B4-BE49-F238E27FC236}">
                      <a16:creationId xmlns:a16="http://schemas.microsoft.com/office/drawing/2014/main" id="{9E881BC1-7497-4D91-8F82-E9EB88210F83}"/>
                    </a:ext>
                  </a:extLst>
                </p:cNvPr>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7" name="Line 198">
                  <a:extLst>
                    <a:ext uri="{FF2B5EF4-FFF2-40B4-BE49-F238E27FC236}">
                      <a16:creationId xmlns:a16="http://schemas.microsoft.com/office/drawing/2014/main" id="{E1D4DA13-73E7-42C1-97E1-AEEDECED7D7B}"/>
                    </a:ext>
                  </a:extLst>
                </p:cNvPr>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19" name="Group 199">
                <a:extLst>
                  <a:ext uri="{FF2B5EF4-FFF2-40B4-BE49-F238E27FC236}">
                    <a16:creationId xmlns:a16="http://schemas.microsoft.com/office/drawing/2014/main" id="{C8E73C08-305E-47EE-82FE-F7072B0BB749}"/>
                  </a:ext>
                </a:extLst>
              </p:cNvPr>
              <p:cNvGrpSpPr>
                <a:grpSpLocks/>
              </p:cNvGrpSpPr>
              <p:nvPr userDrawn="1"/>
            </p:nvGrpSpPr>
            <p:grpSpPr bwMode="auto">
              <a:xfrm>
                <a:off x="-2" y="2352"/>
                <a:ext cx="5752" cy="272"/>
                <a:chOff x="5" y="119"/>
                <a:chExt cx="5763" cy="272"/>
              </a:xfrm>
            </p:grpSpPr>
            <p:sp>
              <p:nvSpPr>
                <p:cNvPr id="52" name="Line 200">
                  <a:extLst>
                    <a:ext uri="{FF2B5EF4-FFF2-40B4-BE49-F238E27FC236}">
                      <a16:creationId xmlns:a16="http://schemas.microsoft.com/office/drawing/2014/main" id="{EBD34F3E-90C3-4641-BCD5-FEE95D90BB23}"/>
                    </a:ext>
                  </a:extLst>
                </p:cNvPr>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3" name="Line 201">
                  <a:extLst>
                    <a:ext uri="{FF2B5EF4-FFF2-40B4-BE49-F238E27FC236}">
                      <a16:creationId xmlns:a16="http://schemas.microsoft.com/office/drawing/2014/main" id="{EC38CF34-636C-43A4-A453-D35B5D2C4BBA}"/>
                    </a:ext>
                  </a:extLst>
                </p:cNvPr>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4" name="Line 202">
                  <a:extLst>
                    <a:ext uri="{FF2B5EF4-FFF2-40B4-BE49-F238E27FC236}">
                      <a16:creationId xmlns:a16="http://schemas.microsoft.com/office/drawing/2014/main" id="{04ABD0A8-EA57-44F7-A614-07298CC0721A}"/>
                    </a:ext>
                  </a:extLst>
                </p:cNvPr>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 name="Group 203">
                <a:extLst>
                  <a:ext uri="{FF2B5EF4-FFF2-40B4-BE49-F238E27FC236}">
                    <a16:creationId xmlns:a16="http://schemas.microsoft.com/office/drawing/2014/main" id="{F81AA0FC-C653-434B-9FB7-0A7357A33481}"/>
                  </a:ext>
                </a:extLst>
              </p:cNvPr>
              <p:cNvGrpSpPr>
                <a:grpSpLocks/>
              </p:cNvGrpSpPr>
              <p:nvPr userDrawn="1"/>
            </p:nvGrpSpPr>
            <p:grpSpPr bwMode="auto">
              <a:xfrm>
                <a:off x="-2" y="2750"/>
                <a:ext cx="5759" cy="272"/>
                <a:chOff x="5" y="119"/>
                <a:chExt cx="5763" cy="272"/>
              </a:xfrm>
            </p:grpSpPr>
            <p:sp>
              <p:nvSpPr>
                <p:cNvPr id="49" name="Line 204">
                  <a:extLst>
                    <a:ext uri="{FF2B5EF4-FFF2-40B4-BE49-F238E27FC236}">
                      <a16:creationId xmlns:a16="http://schemas.microsoft.com/office/drawing/2014/main" id="{7D8FE625-2575-45EE-B1AD-598EB5A55D65}"/>
                    </a:ext>
                  </a:extLst>
                </p:cNvPr>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0" name="Line 205">
                  <a:extLst>
                    <a:ext uri="{FF2B5EF4-FFF2-40B4-BE49-F238E27FC236}">
                      <a16:creationId xmlns:a16="http://schemas.microsoft.com/office/drawing/2014/main" id="{B703B835-09F9-47A2-A56D-AF832643E2FA}"/>
                    </a:ext>
                  </a:extLst>
                </p:cNvPr>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1" name="Line 206">
                  <a:extLst>
                    <a:ext uri="{FF2B5EF4-FFF2-40B4-BE49-F238E27FC236}">
                      <a16:creationId xmlns:a16="http://schemas.microsoft.com/office/drawing/2014/main" id="{1B8D24F7-8ACE-4187-9008-7030591183C3}"/>
                    </a:ext>
                  </a:extLst>
                </p:cNvPr>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1" name="Group 207">
                <a:extLst>
                  <a:ext uri="{FF2B5EF4-FFF2-40B4-BE49-F238E27FC236}">
                    <a16:creationId xmlns:a16="http://schemas.microsoft.com/office/drawing/2014/main" id="{66F1B40E-7CF4-493F-B1AE-E1E841FD751D}"/>
                  </a:ext>
                </a:extLst>
              </p:cNvPr>
              <p:cNvGrpSpPr>
                <a:grpSpLocks/>
              </p:cNvGrpSpPr>
              <p:nvPr userDrawn="1"/>
            </p:nvGrpSpPr>
            <p:grpSpPr bwMode="auto">
              <a:xfrm>
                <a:off x="1" y="3158"/>
                <a:ext cx="5759" cy="271"/>
                <a:chOff x="5" y="119"/>
                <a:chExt cx="5763" cy="272"/>
              </a:xfrm>
            </p:grpSpPr>
            <p:sp>
              <p:nvSpPr>
                <p:cNvPr id="46" name="Line 208">
                  <a:extLst>
                    <a:ext uri="{FF2B5EF4-FFF2-40B4-BE49-F238E27FC236}">
                      <a16:creationId xmlns:a16="http://schemas.microsoft.com/office/drawing/2014/main" id="{839FBA56-A753-4D74-A7EA-0263F562A09E}"/>
                    </a:ext>
                  </a:extLst>
                </p:cNvPr>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7" name="Line 209">
                  <a:extLst>
                    <a:ext uri="{FF2B5EF4-FFF2-40B4-BE49-F238E27FC236}">
                      <a16:creationId xmlns:a16="http://schemas.microsoft.com/office/drawing/2014/main" id="{E44916B0-9AC2-4A6A-BF3F-FF3F3CDDAF2D}"/>
                    </a:ext>
                  </a:extLst>
                </p:cNvPr>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8" name="Line 210">
                  <a:extLst>
                    <a:ext uri="{FF2B5EF4-FFF2-40B4-BE49-F238E27FC236}">
                      <a16:creationId xmlns:a16="http://schemas.microsoft.com/office/drawing/2014/main" id="{C0FEB235-E4EF-4F1E-A929-AAD48521298A}"/>
                    </a:ext>
                  </a:extLst>
                </p:cNvPr>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2" name="Group 211">
                <a:extLst>
                  <a:ext uri="{FF2B5EF4-FFF2-40B4-BE49-F238E27FC236}">
                    <a16:creationId xmlns:a16="http://schemas.microsoft.com/office/drawing/2014/main" id="{930B4A0A-2B44-4C20-82CE-4E28AA7B1A36}"/>
                  </a:ext>
                </a:extLst>
              </p:cNvPr>
              <p:cNvGrpSpPr>
                <a:grpSpLocks/>
              </p:cNvGrpSpPr>
              <p:nvPr userDrawn="1"/>
            </p:nvGrpSpPr>
            <p:grpSpPr bwMode="auto">
              <a:xfrm>
                <a:off x="-3" y="3576"/>
                <a:ext cx="5753" cy="272"/>
                <a:chOff x="5" y="119"/>
                <a:chExt cx="5763" cy="272"/>
              </a:xfrm>
            </p:grpSpPr>
            <p:sp>
              <p:nvSpPr>
                <p:cNvPr id="43" name="Line 212">
                  <a:extLst>
                    <a:ext uri="{FF2B5EF4-FFF2-40B4-BE49-F238E27FC236}">
                      <a16:creationId xmlns:a16="http://schemas.microsoft.com/office/drawing/2014/main" id="{61E3CF6D-92A7-43CE-8055-FA3B8A29BAA8}"/>
                    </a:ext>
                  </a:extLst>
                </p:cNvPr>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4" name="Line 213">
                  <a:extLst>
                    <a:ext uri="{FF2B5EF4-FFF2-40B4-BE49-F238E27FC236}">
                      <a16:creationId xmlns:a16="http://schemas.microsoft.com/office/drawing/2014/main" id="{33617997-3450-4722-BEC1-D47CB29E5EFD}"/>
                    </a:ext>
                  </a:extLst>
                </p:cNvPr>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5" name="Line 214">
                  <a:extLst>
                    <a:ext uri="{FF2B5EF4-FFF2-40B4-BE49-F238E27FC236}">
                      <a16:creationId xmlns:a16="http://schemas.microsoft.com/office/drawing/2014/main" id="{1CEC830D-83F0-4773-92A4-14D5C39A0F23}"/>
                    </a:ext>
                  </a:extLst>
                </p:cNvPr>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3" name="Group 215">
                <a:extLst>
                  <a:ext uri="{FF2B5EF4-FFF2-40B4-BE49-F238E27FC236}">
                    <a16:creationId xmlns:a16="http://schemas.microsoft.com/office/drawing/2014/main" id="{A4E07CAD-44C2-49BD-897C-C976E4E8ADE4}"/>
                  </a:ext>
                </a:extLst>
              </p:cNvPr>
              <p:cNvGrpSpPr>
                <a:grpSpLocks/>
              </p:cNvGrpSpPr>
              <p:nvPr userDrawn="1"/>
            </p:nvGrpSpPr>
            <p:grpSpPr bwMode="auto">
              <a:xfrm>
                <a:off x="-3" y="3999"/>
                <a:ext cx="5757" cy="272"/>
                <a:chOff x="5" y="119"/>
                <a:chExt cx="5763" cy="272"/>
              </a:xfrm>
            </p:grpSpPr>
            <p:sp>
              <p:nvSpPr>
                <p:cNvPr id="40" name="Line 216">
                  <a:extLst>
                    <a:ext uri="{FF2B5EF4-FFF2-40B4-BE49-F238E27FC236}">
                      <a16:creationId xmlns:a16="http://schemas.microsoft.com/office/drawing/2014/main" id="{C7D59540-3B9C-4C65-96E8-7762AD2F6965}"/>
                    </a:ext>
                  </a:extLst>
                </p:cNvPr>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 name="Line 217">
                  <a:extLst>
                    <a:ext uri="{FF2B5EF4-FFF2-40B4-BE49-F238E27FC236}">
                      <a16:creationId xmlns:a16="http://schemas.microsoft.com/office/drawing/2014/main" id="{4AC10EB4-FF14-47DE-90BD-35A00EE0BDDB}"/>
                    </a:ext>
                  </a:extLst>
                </p:cNvPr>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 name="Line 218">
                  <a:extLst>
                    <a:ext uri="{FF2B5EF4-FFF2-40B4-BE49-F238E27FC236}">
                      <a16:creationId xmlns:a16="http://schemas.microsoft.com/office/drawing/2014/main" id="{84FA5AA0-CD6A-4A24-BC76-29A87FD1ACEF}"/>
                    </a:ext>
                  </a:extLst>
                </p:cNvPr>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24" name="Oval 219">
                <a:extLst>
                  <a:ext uri="{FF2B5EF4-FFF2-40B4-BE49-F238E27FC236}">
                    <a16:creationId xmlns:a16="http://schemas.microsoft.com/office/drawing/2014/main" id="{459B8A85-1558-44BA-A587-6CB33E329C5A}"/>
                  </a:ext>
                </a:extLst>
              </p:cNvPr>
              <p:cNvSpPr>
                <a:spLocks noChangeArrowheads="1"/>
              </p:cNvSpPr>
              <p:nvPr userDrawn="1"/>
            </p:nvSpPr>
            <p:spPr bwMode="gray">
              <a:xfrm>
                <a:off x="5151" y="177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5" name="Oval 220">
                <a:extLst>
                  <a:ext uri="{FF2B5EF4-FFF2-40B4-BE49-F238E27FC236}">
                    <a16:creationId xmlns:a16="http://schemas.microsoft.com/office/drawing/2014/main" id="{528356A2-53B2-42A4-B28A-B2717B8F8FDD}"/>
                  </a:ext>
                </a:extLst>
              </p:cNvPr>
              <p:cNvSpPr>
                <a:spLocks noChangeArrowheads="1"/>
              </p:cNvSpPr>
              <p:nvPr userDrawn="1"/>
            </p:nvSpPr>
            <p:spPr bwMode="gray">
              <a:xfrm>
                <a:off x="5149" y="218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6" name="Oval 221">
                <a:extLst>
                  <a:ext uri="{FF2B5EF4-FFF2-40B4-BE49-F238E27FC236}">
                    <a16:creationId xmlns:a16="http://schemas.microsoft.com/office/drawing/2014/main" id="{90FE7034-D8FD-4BC7-B3E3-4DD997B2E838}"/>
                  </a:ext>
                </a:extLst>
              </p:cNvPr>
              <p:cNvSpPr>
                <a:spLocks noChangeArrowheads="1"/>
              </p:cNvSpPr>
              <p:nvPr userDrawn="1"/>
            </p:nvSpPr>
            <p:spPr bwMode="gray">
              <a:xfrm>
                <a:off x="5439" y="151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7" name="Oval 222">
                <a:extLst>
                  <a:ext uri="{FF2B5EF4-FFF2-40B4-BE49-F238E27FC236}">
                    <a16:creationId xmlns:a16="http://schemas.microsoft.com/office/drawing/2014/main" id="{2CD387AB-2049-4A9D-A13E-2A367B7B80F3}"/>
                  </a:ext>
                </a:extLst>
              </p:cNvPr>
              <p:cNvSpPr>
                <a:spLocks noChangeArrowheads="1"/>
              </p:cNvSpPr>
              <p:nvPr userDrawn="1"/>
            </p:nvSpPr>
            <p:spPr bwMode="gray">
              <a:xfrm>
                <a:off x="5439" y="21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8" name="Oval 223">
                <a:extLst>
                  <a:ext uri="{FF2B5EF4-FFF2-40B4-BE49-F238E27FC236}">
                    <a16:creationId xmlns:a16="http://schemas.microsoft.com/office/drawing/2014/main" id="{048023D5-B871-4A26-A8DD-16793E24D7E9}"/>
                  </a:ext>
                </a:extLst>
              </p:cNvPr>
              <p:cNvSpPr>
                <a:spLocks noChangeArrowheads="1"/>
              </p:cNvSpPr>
              <p:nvPr userDrawn="1"/>
            </p:nvSpPr>
            <p:spPr bwMode="gray">
              <a:xfrm>
                <a:off x="5709" y="191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9" name="Oval 224">
                <a:extLst>
                  <a:ext uri="{FF2B5EF4-FFF2-40B4-BE49-F238E27FC236}">
                    <a16:creationId xmlns:a16="http://schemas.microsoft.com/office/drawing/2014/main" id="{E4378E65-1A5D-4EA8-B7AD-6D8310926EA5}"/>
                  </a:ext>
                </a:extLst>
              </p:cNvPr>
              <p:cNvSpPr>
                <a:spLocks noChangeArrowheads="1"/>
              </p:cNvSpPr>
              <p:nvPr userDrawn="1"/>
            </p:nvSpPr>
            <p:spPr bwMode="gray">
              <a:xfrm>
                <a:off x="5709" y="260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30" name="Oval 225">
                <a:extLst>
                  <a:ext uri="{FF2B5EF4-FFF2-40B4-BE49-F238E27FC236}">
                    <a16:creationId xmlns:a16="http://schemas.microsoft.com/office/drawing/2014/main" id="{7CEAE440-63C4-42C1-9B49-9C5B1A6B651D}"/>
                  </a:ext>
                </a:extLst>
              </p:cNvPr>
              <p:cNvSpPr>
                <a:spLocks noChangeArrowheads="1"/>
              </p:cNvSpPr>
              <p:nvPr userDrawn="1"/>
            </p:nvSpPr>
            <p:spPr bwMode="gray">
              <a:xfrm>
                <a:off x="5151" y="24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31" name="Oval 226">
                <a:extLst>
                  <a:ext uri="{FF2B5EF4-FFF2-40B4-BE49-F238E27FC236}">
                    <a16:creationId xmlns:a16="http://schemas.microsoft.com/office/drawing/2014/main" id="{B9CEEE2D-917A-4E36-8BBF-03779C88F8AB}"/>
                  </a:ext>
                </a:extLst>
              </p:cNvPr>
              <p:cNvSpPr>
                <a:spLocks noChangeArrowheads="1"/>
              </p:cNvSpPr>
              <p:nvPr userDrawn="1"/>
            </p:nvSpPr>
            <p:spPr bwMode="gray">
              <a:xfrm>
                <a:off x="5149" y="286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32" name="Oval 227">
                <a:extLst>
                  <a:ext uri="{FF2B5EF4-FFF2-40B4-BE49-F238E27FC236}">
                    <a16:creationId xmlns:a16="http://schemas.microsoft.com/office/drawing/2014/main" id="{4942EAA8-C40A-4541-B83E-2E01F0600FC6}"/>
                  </a:ext>
                </a:extLst>
              </p:cNvPr>
              <p:cNvSpPr>
                <a:spLocks noChangeArrowheads="1"/>
              </p:cNvSpPr>
              <p:nvPr userDrawn="1"/>
            </p:nvSpPr>
            <p:spPr bwMode="gray">
              <a:xfrm>
                <a:off x="5154" y="314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33" name="Oval 228">
                <a:extLst>
                  <a:ext uri="{FF2B5EF4-FFF2-40B4-BE49-F238E27FC236}">
                    <a16:creationId xmlns:a16="http://schemas.microsoft.com/office/drawing/2014/main" id="{09099681-274D-44DC-987A-715E07702DF0}"/>
                  </a:ext>
                </a:extLst>
              </p:cNvPr>
              <p:cNvSpPr>
                <a:spLocks noChangeArrowheads="1"/>
              </p:cNvSpPr>
              <p:nvPr userDrawn="1"/>
            </p:nvSpPr>
            <p:spPr bwMode="gray">
              <a:xfrm>
                <a:off x="5437" y="287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34" name="Oval 229">
                <a:extLst>
                  <a:ext uri="{FF2B5EF4-FFF2-40B4-BE49-F238E27FC236}">
                    <a16:creationId xmlns:a16="http://schemas.microsoft.com/office/drawing/2014/main" id="{32B9DD8F-B2A7-4BC9-8846-5C16E91B4A81}"/>
                  </a:ext>
                </a:extLst>
              </p:cNvPr>
              <p:cNvSpPr>
                <a:spLocks noChangeArrowheads="1"/>
              </p:cNvSpPr>
              <p:nvPr userDrawn="1"/>
            </p:nvSpPr>
            <p:spPr bwMode="gray">
              <a:xfrm>
                <a:off x="5147" y="355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35" name="Oval 230">
                <a:extLst>
                  <a:ext uri="{FF2B5EF4-FFF2-40B4-BE49-F238E27FC236}">
                    <a16:creationId xmlns:a16="http://schemas.microsoft.com/office/drawing/2014/main" id="{D7C7368C-F347-4EF4-B090-A88F1F42A3C3}"/>
                  </a:ext>
                </a:extLst>
              </p:cNvPr>
              <p:cNvSpPr>
                <a:spLocks noChangeArrowheads="1"/>
              </p:cNvSpPr>
              <p:nvPr userDrawn="1"/>
            </p:nvSpPr>
            <p:spPr bwMode="gray">
              <a:xfrm>
                <a:off x="5145" y="38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36" name="Oval 231">
                <a:extLst>
                  <a:ext uri="{FF2B5EF4-FFF2-40B4-BE49-F238E27FC236}">
                    <a16:creationId xmlns:a16="http://schemas.microsoft.com/office/drawing/2014/main" id="{5C35C810-C526-4A23-940D-CD7A92F0C35A}"/>
                  </a:ext>
                </a:extLst>
              </p:cNvPr>
              <p:cNvSpPr>
                <a:spLocks noChangeArrowheads="1"/>
              </p:cNvSpPr>
              <p:nvPr userDrawn="1"/>
            </p:nvSpPr>
            <p:spPr bwMode="gray">
              <a:xfrm>
                <a:off x="5711" y="327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37" name="Oval 232">
                <a:extLst>
                  <a:ext uri="{FF2B5EF4-FFF2-40B4-BE49-F238E27FC236}">
                    <a16:creationId xmlns:a16="http://schemas.microsoft.com/office/drawing/2014/main" id="{43997311-1D5F-4880-BADA-01F922B46F59}"/>
                  </a:ext>
                </a:extLst>
              </p:cNvPr>
              <p:cNvSpPr>
                <a:spLocks noChangeArrowheads="1"/>
              </p:cNvSpPr>
              <p:nvPr userDrawn="1"/>
            </p:nvSpPr>
            <p:spPr bwMode="gray">
              <a:xfrm>
                <a:off x="5435" y="355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38" name="Oval 233">
                <a:extLst>
                  <a:ext uri="{FF2B5EF4-FFF2-40B4-BE49-F238E27FC236}">
                    <a16:creationId xmlns:a16="http://schemas.microsoft.com/office/drawing/2014/main" id="{0611C067-8D0C-49D9-982B-3F5978962B00}"/>
                  </a:ext>
                </a:extLst>
              </p:cNvPr>
              <p:cNvSpPr>
                <a:spLocks noChangeArrowheads="1"/>
              </p:cNvSpPr>
              <p:nvPr userDrawn="1"/>
            </p:nvSpPr>
            <p:spPr bwMode="gray">
              <a:xfrm>
                <a:off x="5433" y="424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39" name="Oval 234">
                <a:extLst>
                  <a:ext uri="{FF2B5EF4-FFF2-40B4-BE49-F238E27FC236}">
                    <a16:creationId xmlns:a16="http://schemas.microsoft.com/office/drawing/2014/main" id="{ECFC5C0E-1824-490F-80C8-90D0ED6AB3D5}"/>
                  </a:ext>
                </a:extLst>
              </p:cNvPr>
              <p:cNvSpPr>
                <a:spLocks noChangeArrowheads="1"/>
              </p:cNvSpPr>
              <p:nvPr userDrawn="1"/>
            </p:nvSpPr>
            <p:spPr bwMode="gray">
              <a:xfrm>
                <a:off x="5701" y="398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grpSp>
        <p:sp>
          <p:nvSpPr>
            <p:cNvPr id="16" name="Rectangle 235">
              <a:extLst>
                <a:ext uri="{FF2B5EF4-FFF2-40B4-BE49-F238E27FC236}">
                  <a16:creationId xmlns:a16="http://schemas.microsoft.com/office/drawing/2014/main" id="{9ADD53A9-423E-4ADD-A84C-23B0EA18CD48}"/>
                </a:ext>
              </a:extLst>
            </p:cNvPr>
            <p:cNvSpPr>
              <a:spLocks noChangeArrowheads="1"/>
            </p:cNvSpPr>
            <p:nvPr/>
          </p:nvSpPr>
          <p:spPr bwMode="gray">
            <a:xfrm>
              <a:off x="0" y="1392"/>
              <a:ext cx="5760" cy="227"/>
            </a:xfrm>
            <a:prstGeom prst="rect">
              <a:avLst/>
            </a:prstGeom>
            <a:gradFill rotWithShape="1">
              <a:gsLst>
                <a:gs pos="0">
                  <a:schemeClr val="tx1"/>
                </a:gs>
                <a:gs pos="100000">
                  <a:schemeClr val="tx1">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endParaRPr>
            </a:p>
          </p:txBody>
        </p:sp>
      </p:grpSp>
      <p:sp>
        <p:nvSpPr>
          <p:cNvPr id="223" name="Oval 236" descr="06_original_w">
            <a:extLst>
              <a:ext uri="{FF2B5EF4-FFF2-40B4-BE49-F238E27FC236}">
                <a16:creationId xmlns:a16="http://schemas.microsoft.com/office/drawing/2014/main" id="{CAEF5AC3-645F-4945-8D92-8063A5F38FFF}"/>
              </a:ext>
            </a:extLst>
          </p:cNvPr>
          <p:cNvSpPr>
            <a:spLocks noChangeArrowheads="1"/>
          </p:cNvSpPr>
          <p:nvPr/>
        </p:nvSpPr>
        <p:spPr bwMode="gray">
          <a:xfrm>
            <a:off x="323850" y="1484313"/>
            <a:ext cx="1800225" cy="1873250"/>
          </a:xfrm>
          <a:prstGeom prst="ellipse">
            <a:avLst/>
          </a:prstGeom>
          <a:blipFill dpi="0" rotWithShape="1">
            <a:blip r:embed="rId2"/>
            <a:srcRect/>
            <a:stretch>
              <a:fillRect/>
            </a:stretch>
          </a:blipFill>
          <a:ln w="762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pic>
        <p:nvPicPr>
          <p:cNvPr id="224" name="Picture 10" descr="logo05">
            <a:extLst>
              <a:ext uri="{FF2B5EF4-FFF2-40B4-BE49-F238E27FC236}">
                <a16:creationId xmlns:a16="http://schemas.microsoft.com/office/drawing/2014/main" id="{6BDA595A-B96F-425A-8502-14B44A448CB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5558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352800" y="3276600"/>
            <a:ext cx="5105400" cy="1012825"/>
          </a:xfrm>
        </p:spPr>
        <p:txBody>
          <a:bodyPr/>
          <a:lstStyle>
            <a:lvl1pPr>
              <a:defRPr sz="4000" b="0"/>
            </a:lvl1pPr>
          </a:lstStyle>
          <a:p>
            <a:pPr lvl="0"/>
            <a:r>
              <a:rPr lang="en-SG" noProof="0"/>
              <a:t>Click to edit Master title style</a:t>
            </a:r>
          </a:p>
        </p:txBody>
      </p:sp>
      <p:sp>
        <p:nvSpPr>
          <p:cNvPr id="3075" name="Rectangle 3"/>
          <p:cNvSpPr>
            <a:spLocks noGrp="1" noChangeArrowheads="1"/>
          </p:cNvSpPr>
          <p:nvPr>
            <p:ph type="subTitle" idx="1"/>
          </p:nvPr>
        </p:nvSpPr>
        <p:spPr bwMode="black">
          <a:xfrm>
            <a:off x="1371600" y="5638800"/>
            <a:ext cx="7086600" cy="381000"/>
          </a:xfrm>
        </p:spPr>
        <p:txBody>
          <a:bodyPr/>
          <a:lstStyle>
            <a:lvl1pPr marL="0" indent="0" algn="r">
              <a:buFont typeface="Wingdings" pitchFamily="2" charset="2"/>
              <a:buNone/>
              <a:defRPr sz="1400" b="1">
                <a:solidFill>
                  <a:schemeClr val="tx2"/>
                </a:solidFill>
                <a:latin typeface="Verdana" pitchFamily="34" charset="0"/>
              </a:defRPr>
            </a:lvl1pPr>
          </a:lstStyle>
          <a:p>
            <a:pPr lvl="0"/>
            <a:r>
              <a:rPr lang="en-SG" noProof="0"/>
              <a:t>Click to edit Master subtitle style</a:t>
            </a:r>
          </a:p>
        </p:txBody>
      </p:sp>
    </p:spTree>
    <p:extLst>
      <p:ext uri="{BB962C8B-B14F-4D97-AF65-F5344CB8AC3E}">
        <p14:creationId xmlns:p14="http://schemas.microsoft.com/office/powerpoint/2010/main" val="4077351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42096B2-A866-419B-9AF7-24C21ABAFBCD}"/>
              </a:ext>
            </a:extLst>
          </p:cNvPr>
          <p:cNvSpPr>
            <a:spLocks noGrp="1" noChangeArrowheads="1"/>
          </p:cNvSpPr>
          <p:nvPr>
            <p:ph type="dt" sz="half" idx="10"/>
          </p:nvPr>
        </p:nvSpPr>
        <p:spPr>
          <a:ln/>
        </p:spPr>
        <p:txBody>
          <a:bodyPr/>
          <a:lstStyle>
            <a:lvl1pPr>
              <a:defRPr/>
            </a:lvl1pPr>
          </a:lstStyle>
          <a:p>
            <a:pPr>
              <a:defRPr/>
            </a:pPr>
            <a:endParaRPr lang="en-SG"/>
          </a:p>
        </p:txBody>
      </p:sp>
      <p:sp>
        <p:nvSpPr>
          <p:cNvPr id="5" name="Rectangle 5">
            <a:extLst>
              <a:ext uri="{FF2B5EF4-FFF2-40B4-BE49-F238E27FC236}">
                <a16:creationId xmlns:a16="http://schemas.microsoft.com/office/drawing/2014/main" id="{FCD7240C-8045-4873-9330-20E259653D2F}"/>
              </a:ext>
            </a:extLst>
          </p:cNvPr>
          <p:cNvSpPr>
            <a:spLocks noGrp="1" noChangeArrowheads="1"/>
          </p:cNvSpPr>
          <p:nvPr>
            <p:ph type="ftr" sz="quarter" idx="11"/>
          </p:nvPr>
        </p:nvSpPr>
        <p:spPr>
          <a:ln/>
        </p:spPr>
        <p:txBody>
          <a:bodyPr/>
          <a:lstStyle>
            <a:lvl1pPr>
              <a:defRPr/>
            </a:lvl1pPr>
          </a:lstStyle>
          <a:p>
            <a:pPr>
              <a:defRPr/>
            </a:pPr>
            <a:endParaRPr lang="en-SG"/>
          </a:p>
        </p:txBody>
      </p:sp>
      <p:sp>
        <p:nvSpPr>
          <p:cNvPr id="6" name="Rectangle 6">
            <a:extLst>
              <a:ext uri="{FF2B5EF4-FFF2-40B4-BE49-F238E27FC236}">
                <a16:creationId xmlns:a16="http://schemas.microsoft.com/office/drawing/2014/main" id="{05E0B7C8-5E1B-4313-8C75-56A3664A07A2}"/>
              </a:ext>
            </a:extLst>
          </p:cNvPr>
          <p:cNvSpPr>
            <a:spLocks noGrp="1" noChangeArrowheads="1"/>
          </p:cNvSpPr>
          <p:nvPr>
            <p:ph type="sldNum" sz="quarter" idx="12"/>
          </p:nvPr>
        </p:nvSpPr>
        <p:spPr>
          <a:ln/>
        </p:spPr>
        <p:txBody>
          <a:bodyPr/>
          <a:lstStyle>
            <a:lvl1pPr>
              <a:defRPr/>
            </a:lvl1pPr>
          </a:lstStyle>
          <a:p>
            <a:pPr>
              <a:defRPr/>
            </a:pPr>
            <a:fld id="{68CC5E67-2E3B-491F-9F7B-405F534D8750}" type="slidenum">
              <a:rPr lang="en-SG" altLang="fr-FR"/>
              <a:pPr>
                <a:defRPr/>
              </a:pPr>
              <a:t>‹#›</a:t>
            </a:fld>
            <a:endParaRPr lang="en-SG" altLang="fr-FR"/>
          </a:p>
        </p:txBody>
      </p:sp>
    </p:spTree>
    <p:extLst>
      <p:ext uri="{BB962C8B-B14F-4D97-AF65-F5344CB8AC3E}">
        <p14:creationId xmlns:p14="http://schemas.microsoft.com/office/powerpoint/2010/main" val="3754097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547B742-8AB6-422C-BDB2-EA27C2C32E06}"/>
              </a:ext>
            </a:extLst>
          </p:cNvPr>
          <p:cNvSpPr>
            <a:spLocks noGrp="1" noChangeArrowheads="1"/>
          </p:cNvSpPr>
          <p:nvPr>
            <p:ph type="dt" sz="half" idx="10"/>
          </p:nvPr>
        </p:nvSpPr>
        <p:spPr>
          <a:ln/>
        </p:spPr>
        <p:txBody>
          <a:bodyPr/>
          <a:lstStyle>
            <a:lvl1pPr>
              <a:defRPr/>
            </a:lvl1pPr>
          </a:lstStyle>
          <a:p>
            <a:pPr>
              <a:defRPr/>
            </a:pPr>
            <a:endParaRPr lang="en-SG"/>
          </a:p>
        </p:txBody>
      </p:sp>
      <p:sp>
        <p:nvSpPr>
          <p:cNvPr id="5" name="Rectangle 5">
            <a:extLst>
              <a:ext uri="{FF2B5EF4-FFF2-40B4-BE49-F238E27FC236}">
                <a16:creationId xmlns:a16="http://schemas.microsoft.com/office/drawing/2014/main" id="{36594604-0AE5-4403-9939-7E3E5E43893C}"/>
              </a:ext>
            </a:extLst>
          </p:cNvPr>
          <p:cNvSpPr>
            <a:spLocks noGrp="1" noChangeArrowheads="1"/>
          </p:cNvSpPr>
          <p:nvPr>
            <p:ph type="ftr" sz="quarter" idx="11"/>
          </p:nvPr>
        </p:nvSpPr>
        <p:spPr>
          <a:ln/>
        </p:spPr>
        <p:txBody>
          <a:bodyPr/>
          <a:lstStyle>
            <a:lvl1pPr>
              <a:defRPr/>
            </a:lvl1pPr>
          </a:lstStyle>
          <a:p>
            <a:pPr>
              <a:defRPr/>
            </a:pPr>
            <a:endParaRPr lang="en-SG"/>
          </a:p>
        </p:txBody>
      </p:sp>
      <p:sp>
        <p:nvSpPr>
          <p:cNvPr id="6" name="Rectangle 6">
            <a:extLst>
              <a:ext uri="{FF2B5EF4-FFF2-40B4-BE49-F238E27FC236}">
                <a16:creationId xmlns:a16="http://schemas.microsoft.com/office/drawing/2014/main" id="{DD788A0A-7E39-4DB1-B2E0-E812ECA54992}"/>
              </a:ext>
            </a:extLst>
          </p:cNvPr>
          <p:cNvSpPr>
            <a:spLocks noGrp="1" noChangeArrowheads="1"/>
          </p:cNvSpPr>
          <p:nvPr>
            <p:ph type="sldNum" sz="quarter" idx="12"/>
          </p:nvPr>
        </p:nvSpPr>
        <p:spPr>
          <a:ln/>
        </p:spPr>
        <p:txBody>
          <a:bodyPr/>
          <a:lstStyle>
            <a:lvl1pPr>
              <a:defRPr/>
            </a:lvl1pPr>
          </a:lstStyle>
          <a:p>
            <a:pPr>
              <a:defRPr/>
            </a:pPr>
            <a:fld id="{3A7FEE3B-CD50-400B-9542-A2A5887E38D0}" type="slidenum">
              <a:rPr lang="en-SG" altLang="fr-FR"/>
              <a:pPr>
                <a:defRPr/>
              </a:pPr>
              <a:t>‹#›</a:t>
            </a:fld>
            <a:endParaRPr lang="en-SG" altLang="fr-FR"/>
          </a:p>
        </p:txBody>
      </p:sp>
    </p:spTree>
    <p:extLst>
      <p:ext uri="{BB962C8B-B14F-4D97-AF65-F5344CB8AC3E}">
        <p14:creationId xmlns:p14="http://schemas.microsoft.com/office/powerpoint/2010/main" val="34679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544067E-D1D0-403D-8937-410A73898F1F}"/>
              </a:ext>
            </a:extLst>
          </p:cNvPr>
          <p:cNvSpPr>
            <a:spLocks noGrp="1" noChangeArrowheads="1"/>
          </p:cNvSpPr>
          <p:nvPr>
            <p:ph type="dt" sz="half" idx="10"/>
          </p:nvPr>
        </p:nvSpPr>
        <p:spPr>
          <a:ln/>
        </p:spPr>
        <p:txBody>
          <a:bodyPr/>
          <a:lstStyle>
            <a:lvl1pPr>
              <a:defRPr/>
            </a:lvl1pPr>
          </a:lstStyle>
          <a:p>
            <a:pPr>
              <a:defRPr/>
            </a:pPr>
            <a:endParaRPr lang="en-SG"/>
          </a:p>
        </p:txBody>
      </p:sp>
      <p:sp>
        <p:nvSpPr>
          <p:cNvPr id="5" name="Rectangle 5">
            <a:extLst>
              <a:ext uri="{FF2B5EF4-FFF2-40B4-BE49-F238E27FC236}">
                <a16:creationId xmlns:a16="http://schemas.microsoft.com/office/drawing/2014/main" id="{48E5D299-39D0-4D12-A2AE-E99C8D4936AD}"/>
              </a:ext>
            </a:extLst>
          </p:cNvPr>
          <p:cNvSpPr>
            <a:spLocks noGrp="1" noChangeArrowheads="1"/>
          </p:cNvSpPr>
          <p:nvPr>
            <p:ph type="ftr" sz="quarter" idx="11"/>
          </p:nvPr>
        </p:nvSpPr>
        <p:spPr>
          <a:ln/>
        </p:spPr>
        <p:txBody>
          <a:bodyPr/>
          <a:lstStyle>
            <a:lvl1pPr>
              <a:defRPr/>
            </a:lvl1pPr>
          </a:lstStyle>
          <a:p>
            <a:pPr>
              <a:defRPr/>
            </a:pPr>
            <a:endParaRPr lang="en-SG"/>
          </a:p>
        </p:txBody>
      </p:sp>
      <p:sp>
        <p:nvSpPr>
          <p:cNvPr id="6" name="Rectangle 6">
            <a:extLst>
              <a:ext uri="{FF2B5EF4-FFF2-40B4-BE49-F238E27FC236}">
                <a16:creationId xmlns:a16="http://schemas.microsoft.com/office/drawing/2014/main" id="{E5960D4F-5F5F-4D8C-9F0D-07303B0DE8C5}"/>
              </a:ext>
            </a:extLst>
          </p:cNvPr>
          <p:cNvSpPr>
            <a:spLocks noGrp="1" noChangeArrowheads="1"/>
          </p:cNvSpPr>
          <p:nvPr>
            <p:ph type="sldNum" sz="quarter" idx="12"/>
          </p:nvPr>
        </p:nvSpPr>
        <p:spPr>
          <a:ln/>
        </p:spPr>
        <p:txBody>
          <a:bodyPr/>
          <a:lstStyle>
            <a:lvl1pPr>
              <a:defRPr/>
            </a:lvl1pPr>
          </a:lstStyle>
          <a:p>
            <a:pPr>
              <a:defRPr/>
            </a:pPr>
            <a:fld id="{83909936-1B00-4EA8-A286-5E9A74F44ACB}" type="slidenum">
              <a:rPr lang="en-SG" altLang="fr-FR"/>
              <a:pPr>
                <a:defRPr/>
              </a:pPr>
              <a:t>‹#›</a:t>
            </a:fld>
            <a:endParaRPr lang="en-SG" altLang="fr-FR"/>
          </a:p>
        </p:txBody>
      </p:sp>
    </p:spTree>
    <p:extLst>
      <p:ext uri="{BB962C8B-B14F-4D97-AF65-F5344CB8AC3E}">
        <p14:creationId xmlns:p14="http://schemas.microsoft.com/office/powerpoint/2010/main" val="3103072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EC93DD0-06B8-4784-AC77-8B7662889EAF}"/>
              </a:ext>
            </a:extLst>
          </p:cNvPr>
          <p:cNvSpPr>
            <a:spLocks noGrp="1" noChangeArrowheads="1"/>
          </p:cNvSpPr>
          <p:nvPr>
            <p:ph type="dt" sz="half" idx="10"/>
          </p:nvPr>
        </p:nvSpPr>
        <p:spPr>
          <a:ln/>
        </p:spPr>
        <p:txBody>
          <a:bodyPr/>
          <a:lstStyle>
            <a:lvl1pPr>
              <a:defRPr/>
            </a:lvl1pPr>
          </a:lstStyle>
          <a:p>
            <a:pPr>
              <a:defRPr/>
            </a:pPr>
            <a:endParaRPr lang="en-SG"/>
          </a:p>
        </p:txBody>
      </p:sp>
      <p:sp>
        <p:nvSpPr>
          <p:cNvPr id="5" name="Rectangle 5">
            <a:extLst>
              <a:ext uri="{FF2B5EF4-FFF2-40B4-BE49-F238E27FC236}">
                <a16:creationId xmlns:a16="http://schemas.microsoft.com/office/drawing/2014/main" id="{2FCE1172-3560-4DFE-B470-2DEA75B1C935}"/>
              </a:ext>
            </a:extLst>
          </p:cNvPr>
          <p:cNvSpPr>
            <a:spLocks noGrp="1" noChangeArrowheads="1"/>
          </p:cNvSpPr>
          <p:nvPr>
            <p:ph type="ftr" sz="quarter" idx="11"/>
          </p:nvPr>
        </p:nvSpPr>
        <p:spPr>
          <a:ln/>
        </p:spPr>
        <p:txBody>
          <a:bodyPr/>
          <a:lstStyle>
            <a:lvl1pPr>
              <a:defRPr/>
            </a:lvl1pPr>
          </a:lstStyle>
          <a:p>
            <a:pPr>
              <a:defRPr/>
            </a:pPr>
            <a:endParaRPr lang="en-SG"/>
          </a:p>
        </p:txBody>
      </p:sp>
      <p:sp>
        <p:nvSpPr>
          <p:cNvPr id="6" name="Rectangle 6">
            <a:extLst>
              <a:ext uri="{FF2B5EF4-FFF2-40B4-BE49-F238E27FC236}">
                <a16:creationId xmlns:a16="http://schemas.microsoft.com/office/drawing/2014/main" id="{94D3C243-A1B0-447E-94C6-1A7598617AC8}"/>
              </a:ext>
            </a:extLst>
          </p:cNvPr>
          <p:cNvSpPr>
            <a:spLocks noGrp="1" noChangeArrowheads="1"/>
          </p:cNvSpPr>
          <p:nvPr>
            <p:ph type="sldNum" sz="quarter" idx="12"/>
          </p:nvPr>
        </p:nvSpPr>
        <p:spPr>
          <a:ln/>
        </p:spPr>
        <p:txBody>
          <a:bodyPr/>
          <a:lstStyle>
            <a:lvl1pPr>
              <a:defRPr/>
            </a:lvl1pPr>
          </a:lstStyle>
          <a:p>
            <a:pPr>
              <a:defRPr/>
            </a:pPr>
            <a:fld id="{B3E1CFDA-B8A5-49F3-8E8A-28DD3755FDB8}" type="slidenum">
              <a:rPr lang="en-SG" altLang="fr-FR"/>
              <a:pPr>
                <a:defRPr/>
              </a:pPr>
              <a:t>‹#›</a:t>
            </a:fld>
            <a:endParaRPr lang="en-SG" altLang="fr-FR"/>
          </a:p>
        </p:txBody>
      </p:sp>
    </p:spTree>
    <p:extLst>
      <p:ext uri="{BB962C8B-B14F-4D97-AF65-F5344CB8AC3E}">
        <p14:creationId xmlns:p14="http://schemas.microsoft.com/office/powerpoint/2010/main" val="207234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28725"/>
            <a:ext cx="4038600" cy="5095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28725"/>
            <a:ext cx="4038600" cy="5095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85F3913-93F6-4DE3-8824-59C989F5CE7D}"/>
              </a:ext>
            </a:extLst>
          </p:cNvPr>
          <p:cNvSpPr>
            <a:spLocks noGrp="1" noChangeArrowheads="1"/>
          </p:cNvSpPr>
          <p:nvPr>
            <p:ph type="dt" sz="half" idx="10"/>
          </p:nvPr>
        </p:nvSpPr>
        <p:spPr>
          <a:ln/>
        </p:spPr>
        <p:txBody>
          <a:bodyPr/>
          <a:lstStyle>
            <a:lvl1pPr>
              <a:defRPr/>
            </a:lvl1pPr>
          </a:lstStyle>
          <a:p>
            <a:pPr>
              <a:defRPr/>
            </a:pPr>
            <a:endParaRPr lang="en-SG"/>
          </a:p>
        </p:txBody>
      </p:sp>
      <p:sp>
        <p:nvSpPr>
          <p:cNvPr id="6" name="Rectangle 5">
            <a:extLst>
              <a:ext uri="{FF2B5EF4-FFF2-40B4-BE49-F238E27FC236}">
                <a16:creationId xmlns:a16="http://schemas.microsoft.com/office/drawing/2014/main" id="{7A304B75-CBEA-4452-B76F-93741D77240B}"/>
              </a:ext>
            </a:extLst>
          </p:cNvPr>
          <p:cNvSpPr>
            <a:spLocks noGrp="1" noChangeArrowheads="1"/>
          </p:cNvSpPr>
          <p:nvPr>
            <p:ph type="ftr" sz="quarter" idx="11"/>
          </p:nvPr>
        </p:nvSpPr>
        <p:spPr>
          <a:ln/>
        </p:spPr>
        <p:txBody>
          <a:bodyPr/>
          <a:lstStyle>
            <a:lvl1pPr>
              <a:defRPr/>
            </a:lvl1pPr>
          </a:lstStyle>
          <a:p>
            <a:pPr>
              <a:defRPr/>
            </a:pPr>
            <a:endParaRPr lang="en-SG"/>
          </a:p>
        </p:txBody>
      </p:sp>
      <p:sp>
        <p:nvSpPr>
          <p:cNvPr id="7" name="Rectangle 6">
            <a:extLst>
              <a:ext uri="{FF2B5EF4-FFF2-40B4-BE49-F238E27FC236}">
                <a16:creationId xmlns:a16="http://schemas.microsoft.com/office/drawing/2014/main" id="{733471C0-62B5-4106-9333-F7832CFB13C8}"/>
              </a:ext>
            </a:extLst>
          </p:cNvPr>
          <p:cNvSpPr>
            <a:spLocks noGrp="1" noChangeArrowheads="1"/>
          </p:cNvSpPr>
          <p:nvPr>
            <p:ph type="sldNum" sz="quarter" idx="12"/>
          </p:nvPr>
        </p:nvSpPr>
        <p:spPr>
          <a:ln/>
        </p:spPr>
        <p:txBody>
          <a:bodyPr/>
          <a:lstStyle>
            <a:lvl1pPr>
              <a:defRPr/>
            </a:lvl1pPr>
          </a:lstStyle>
          <a:p>
            <a:pPr>
              <a:defRPr/>
            </a:pPr>
            <a:fld id="{B8AA6766-4D95-4232-A6A1-7BE3F5B9D803}" type="slidenum">
              <a:rPr lang="en-SG" altLang="fr-FR"/>
              <a:pPr>
                <a:defRPr/>
              </a:pPr>
              <a:t>‹#›</a:t>
            </a:fld>
            <a:endParaRPr lang="en-SG" altLang="fr-FR"/>
          </a:p>
        </p:txBody>
      </p:sp>
    </p:spTree>
    <p:extLst>
      <p:ext uri="{BB962C8B-B14F-4D97-AF65-F5344CB8AC3E}">
        <p14:creationId xmlns:p14="http://schemas.microsoft.com/office/powerpoint/2010/main" val="425286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1F2BEEE-1DF7-45B1-B616-DEC2C650B850}"/>
              </a:ext>
            </a:extLst>
          </p:cNvPr>
          <p:cNvSpPr>
            <a:spLocks noGrp="1" noChangeArrowheads="1"/>
          </p:cNvSpPr>
          <p:nvPr>
            <p:ph type="dt" sz="half" idx="10"/>
          </p:nvPr>
        </p:nvSpPr>
        <p:spPr>
          <a:ln/>
        </p:spPr>
        <p:txBody>
          <a:bodyPr/>
          <a:lstStyle>
            <a:lvl1pPr>
              <a:defRPr/>
            </a:lvl1pPr>
          </a:lstStyle>
          <a:p>
            <a:pPr>
              <a:defRPr/>
            </a:pPr>
            <a:endParaRPr lang="en-SG"/>
          </a:p>
        </p:txBody>
      </p:sp>
      <p:sp>
        <p:nvSpPr>
          <p:cNvPr id="8" name="Rectangle 5">
            <a:extLst>
              <a:ext uri="{FF2B5EF4-FFF2-40B4-BE49-F238E27FC236}">
                <a16:creationId xmlns:a16="http://schemas.microsoft.com/office/drawing/2014/main" id="{B3DB8416-0B70-4C86-93C3-397DFC7FD98F}"/>
              </a:ext>
            </a:extLst>
          </p:cNvPr>
          <p:cNvSpPr>
            <a:spLocks noGrp="1" noChangeArrowheads="1"/>
          </p:cNvSpPr>
          <p:nvPr>
            <p:ph type="ftr" sz="quarter" idx="11"/>
          </p:nvPr>
        </p:nvSpPr>
        <p:spPr>
          <a:ln/>
        </p:spPr>
        <p:txBody>
          <a:bodyPr/>
          <a:lstStyle>
            <a:lvl1pPr>
              <a:defRPr/>
            </a:lvl1pPr>
          </a:lstStyle>
          <a:p>
            <a:pPr>
              <a:defRPr/>
            </a:pPr>
            <a:endParaRPr lang="en-SG"/>
          </a:p>
        </p:txBody>
      </p:sp>
      <p:sp>
        <p:nvSpPr>
          <p:cNvPr id="9" name="Rectangle 6">
            <a:extLst>
              <a:ext uri="{FF2B5EF4-FFF2-40B4-BE49-F238E27FC236}">
                <a16:creationId xmlns:a16="http://schemas.microsoft.com/office/drawing/2014/main" id="{2B9C1790-7A10-484D-B5B3-0F97271C2693}"/>
              </a:ext>
            </a:extLst>
          </p:cNvPr>
          <p:cNvSpPr>
            <a:spLocks noGrp="1" noChangeArrowheads="1"/>
          </p:cNvSpPr>
          <p:nvPr>
            <p:ph type="sldNum" sz="quarter" idx="12"/>
          </p:nvPr>
        </p:nvSpPr>
        <p:spPr>
          <a:ln/>
        </p:spPr>
        <p:txBody>
          <a:bodyPr/>
          <a:lstStyle>
            <a:lvl1pPr>
              <a:defRPr/>
            </a:lvl1pPr>
          </a:lstStyle>
          <a:p>
            <a:pPr>
              <a:defRPr/>
            </a:pPr>
            <a:fld id="{E580AC4A-0CD5-48AA-AEB1-F81502433AB2}" type="slidenum">
              <a:rPr lang="en-SG" altLang="fr-FR"/>
              <a:pPr>
                <a:defRPr/>
              </a:pPr>
              <a:t>‹#›</a:t>
            </a:fld>
            <a:endParaRPr lang="en-SG" altLang="fr-FR"/>
          </a:p>
        </p:txBody>
      </p:sp>
    </p:spTree>
    <p:extLst>
      <p:ext uri="{BB962C8B-B14F-4D97-AF65-F5344CB8AC3E}">
        <p14:creationId xmlns:p14="http://schemas.microsoft.com/office/powerpoint/2010/main" val="356986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FA3E2E0-CA7A-48E5-9207-D0754A49BB82}"/>
              </a:ext>
            </a:extLst>
          </p:cNvPr>
          <p:cNvSpPr>
            <a:spLocks noGrp="1" noChangeArrowheads="1"/>
          </p:cNvSpPr>
          <p:nvPr>
            <p:ph type="dt" sz="half" idx="10"/>
          </p:nvPr>
        </p:nvSpPr>
        <p:spPr>
          <a:ln/>
        </p:spPr>
        <p:txBody>
          <a:bodyPr/>
          <a:lstStyle>
            <a:lvl1pPr>
              <a:defRPr/>
            </a:lvl1pPr>
          </a:lstStyle>
          <a:p>
            <a:pPr>
              <a:defRPr/>
            </a:pPr>
            <a:endParaRPr lang="en-SG"/>
          </a:p>
        </p:txBody>
      </p:sp>
      <p:sp>
        <p:nvSpPr>
          <p:cNvPr id="4" name="Rectangle 5">
            <a:extLst>
              <a:ext uri="{FF2B5EF4-FFF2-40B4-BE49-F238E27FC236}">
                <a16:creationId xmlns:a16="http://schemas.microsoft.com/office/drawing/2014/main" id="{A7A32941-AE3F-49D2-AF83-00030403D140}"/>
              </a:ext>
            </a:extLst>
          </p:cNvPr>
          <p:cNvSpPr>
            <a:spLocks noGrp="1" noChangeArrowheads="1"/>
          </p:cNvSpPr>
          <p:nvPr>
            <p:ph type="ftr" sz="quarter" idx="11"/>
          </p:nvPr>
        </p:nvSpPr>
        <p:spPr>
          <a:ln/>
        </p:spPr>
        <p:txBody>
          <a:bodyPr/>
          <a:lstStyle>
            <a:lvl1pPr>
              <a:defRPr/>
            </a:lvl1pPr>
          </a:lstStyle>
          <a:p>
            <a:pPr>
              <a:defRPr/>
            </a:pPr>
            <a:endParaRPr lang="en-SG"/>
          </a:p>
        </p:txBody>
      </p:sp>
      <p:sp>
        <p:nvSpPr>
          <p:cNvPr id="5" name="Rectangle 6">
            <a:extLst>
              <a:ext uri="{FF2B5EF4-FFF2-40B4-BE49-F238E27FC236}">
                <a16:creationId xmlns:a16="http://schemas.microsoft.com/office/drawing/2014/main" id="{070BDC69-5E94-4481-8AF7-3EA0148901C1}"/>
              </a:ext>
            </a:extLst>
          </p:cNvPr>
          <p:cNvSpPr>
            <a:spLocks noGrp="1" noChangeArrowheads="1"/>
          </p:cNvSpPr>
          <p:nvPr>
            <p:ph type="sldNum" sz="quarter" idx="12"/>
          </p:nvPr>
        </p:nvSpPr>
        <p:spPr>
          <a:ln/>
        </p:spPr>
        <p:txBody>
          <a:bodyPr/>
          <a:lstStyle>
            <a:lvl1pPr>
              <a:defRPr/>
            </a:lvl1pPr>
          </a:lstStyle>
          <a:p>
            <a:pPr>
              <a:defRPr/>
            </a:pPr>
            <a:fld id="{6D27771A-7E83-4FB8-A460-6897CF9B9E79}" type="slidenum">
              <a:rPr lang="en-SG" altLang="fr-FR"/>
              <a:pPr>
                <a:defRPr/>
              </a:pPr>
              <a:t>‹#›</a:t>
            </a:fld>
            <a:endParaRPr lang="en-SG" altLang="fr-FR"/>
          </a:p>
        </p:txBody>
      </p:sp>
    </p:spTree>
    <p:extLst>
      <p:ext uri="{BB962C8B-B14F-4D97-AF65-F5344CB8AC3E}">
        <p14:creationId xmlns:p14="http://schemas.microsoft.com/office/powerpoint/2010/main" val="3700003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E12143B-85C8-4F7A-8296-075A6721BA91}"/>
              </a:ext>
            </a:extLst>
          </p:cNvPr>
          <p:cNvSpPr>
            <a:spLocks noGrp="1" noChangeArrowheads="1"/>
          </p:cNvSpPr>
          <p:nvPr>
            <p:ph type="dt" sz="half" idx="10"/>
          </p:nvPr>
        </p:nvSpPr>
        <p:spPr>
          <a:ln/>
        </p:spPr>
        <p:txBody>
          <a:bodyPr/>
          <a:lstStyle>
            <a:lvl1pPr>
              <a:defRPr/>
            </a:lvl1pPr>
          </a:lstStyle>
          <a:p>
            <a:pPr>
              <a:defRPr/>
            </a:pPr>
            <a:endParaRPr lang="en-SG"/>
          </a:p>
        </p:txBody>
      </p:sp>
      <p:sp>
        <p:nvSpPr>
          <p:cNvPr id="3" name="Rectangle 5">
            <a:extLst>
              <a:ext uri="{FF2B5EF4-FFF2-40B4-BE49-F238E27FC236}">
                <a16:creationId xmlns:a16="http://schemas.microsoft.com/office/drawing/2014/main" id="{A2943605-7475-4B8F-BF4E-D628DC34E54B}"/>
              </a:ext>
            </a:extLst>
          </p:cNvPr>
          <p:cNvSpPr>
            <a:spLocks noGrp="1" noChangeArrowheads="1"/>
          </p:cNvSpPr>
          <p:nvPr>
            <p:ph type="ftr" sz="quarter" idx="11"/>
          </p:nvPr>
        </p:nvSpPr>
        <p:spPr>
          <a:ln/>
        </p:spPr>
        <p:txBody>
          <a:bodyPr/>
          <a:lstStyle>
            <a:lvl1pPr>
              <a:defRPr/>
            </a:lvl1pPr>
          </a:lstStyle>
          <a:p>
            <a:pPr>
              <a:defRPr/>
            </a:pPr>
            <a:endParaRPr lang="en-SG"/>
          </a:p>
        </p:txBody>
      </p:sp>
      <p:sp>
        <p:nvSpPr>
          <p:cNvPr id="4" name="Rectangle 6">
            <a:extLst>
              <a:ext uri="{FF2B5EF4-FFF2-40B4-BE49-F238E27FC236}">
                <a16:creationId xmlns:a16="http://schemas.microsoft.com/office/drawing/2014/main" id="{AECD0DE8-6B51-45ED-8F88-9964F4A80BE3}"/>
              </a:ext>
            </a:extLst>
          </p:cNvPr>
          <p:cNvSpPr>
            <a:spLocks noGrp="1" noChangeArrowheads="1"/>
          </p:cNvSpPr>
          <p:nvPr>
            <p:ph type="sldNum" sz="quarter" idx="12"/>
          </p:nvPr>
        </p:nvSpPr>
        <p:spPr>
          <a:ln/>
        </p:spPr>
        <p:txBody>
          <a:bodyPr/>
          <a:lstStyle>
            <a:lvl1pPr>
              <a:defRPr/>
            </a:lvl1pPr>
          </a:lstStyle>
          <a:p>
            <a:pPr>
              <a:defRPr/>
            </a:pPr>
            <a:fld id="{C0A24F3A-0E79-494F-B56A-63FE70F3B17E}" type="slidenum">
              <a:rPr lang="en-SG" altLang="fr-FR"/>
              <a:pPr>
                <a:defRPr/>
              </a:pPr>
              <a:t>‹#›</a:t>
            </a:fld>
            <a:endParaRPr lang="en-SG" altLang="fr-FR"/>
          </a:p>
        </p:txBody>
      </p:sp>
    </p:spTree>
    <p:extLst>
      <p:ext uri="{BB962C8B-B14F-4D97-AF65-F5344CB8AC3E}">
        <p14:creationId xmlns:p14="http://schemas.microsoft.com/office/powerpoint/2010/main" val="357868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9976EE8-0BD7-4B75-82D2-531E7F95458F}"/>
              </a:ext>
            </a:extLst>
          </p:cNvPr>
          <p:cNvSpPr>
            <a:spLocks noGrp="1" noChangeArrowheads="1"/>
          </p:cNvSpPr>
          <p:nvPr>
            <p:ph type="dt" sz="half" idx="10"/>
          </p:nvPr>
        </p:nvSpPr>
        <p:spPr>
          <a:ln/>
        </p:spPr>
        <p:txBody>
          <a:bodyPr/>
          <a:lstStyle>
            <a:lvl1pPr>
              <a:defRPr/>
            </a:lvl1pPr>
          </a:lstStyle>
          <a:p>
            <a:pPr>
              <a:defRPr/>
            </a:pPr>
            <a:endParaRPr lang="en-SG"/>
          </a:p>
        </p:txBody>
      </p:sp>
      <p:sp>
        <p:nvSpPr>
          <p:cNvPr id="6" name="Rectangle 5">
            <a:extLst>
              <a:ext uri="{FF2B5EF4-FFF2-40B4-BE49-F238E27FC236}">
                <a16:creationId xmlns:a16="http://schemas.microsoft.com/office/drawing/2014/main" id="{7D01DA4A-7E82-4F0E-9E8E-9B6147456F81}"/>
              </a:ext>
            </a:extLst>
          </p:cNvPr>
          <p:cNvSpPr>
            <a:spLocks noGrp="1" noChangeArrowheads="1"/>
          </p:cNvSpPr>
          <p:nvPr>
            <p:ph type="ftr" sz="quarter" idx="11"/>
          </p:nvPr>
        </p:nvSpPr>
        <p:spPr>
          <a:ln/>
        </p:spPr>
        <p:txBody>
          <a:bodyPr/>
          <a:lstStyle>
            <a:lvl1pPr>
              <a:defRPr/>
            </a:lvl1pPr>
          </a:lstStyle>
          <a:p>
            <a:pPr>
              <a:defRPr/>
            </a:pPr>
            <a:endParaRPr lang="en-SG"/>
          </a:p>
        </p:txBody>
      </p:sp>
      <p:sp>
        <p:nvSpPr>
          <p:cNvPr id="7" name="Rectangle 6">
            <a:extLst>
              <a:ext uri="{FF2B5EF4-FFF2-40B4-BE49-F238E27FC236}">
                <a16:creationId xmlns:a16="http://schemas.microsoft.com/office/drawing/2014/main" id="{F021F5BA-A6F5-413F-9073-7744BD5CAC80}"/>
              </a:ext>
            </a:extLst>
          </p:cNvPr>
          <p:cNvSpPr>
            <a:spLocks noGrp="1" noChangeArrowheads="1"/>
          </p:cNvSpPr>
          <p:nvPr>
            <p:ph type="sldNum" sz="quarter" idx="12"/>
          </p:nvPr>
        </p:nvSpPr>
        <p:spPr>
          <a:ln/>
        </p:spPr>
        <p:txBody>
          <a:bodyPr/>
          <a:lstStyle>
            <a:lvl1pPr>
              <a:defRPr/>
            </a:lvl1pPr>
          </a:lstStyle>
          <a:p>
            <a:pPr>
              <a:defRPr/>
            </a:pPr>
            <a:fld id="{607E5D05-0918-4685-96AC-D409DB6C896F}" type="slidenum">
              <a:rPr lang="en-SG" altLang="fr-FR"/>
              <a:pPr>
                <a:defRPr/>
              </a:pPr>
              <a:t>‹#›</a:t>
            </a:fld>
            <a:endParaRPr lang="en-SG" altLang="fr-FR"/>
          </a:p>
        </p:txBody>
      </p:sp>
    </p:spTree>
    <p:extLst>
      <p:ext uri="{BB962C8B-B14F-4D97-AF65-F5344CB8AC3E}">
        <p14:creationId xmlns:p14="http://schemas.microsoft.com/office/powerpoint/2010/main" val="18075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64BC536-C64C-4C9F-BADF-05E47C25A377}"/>
              </a:ext>
            </a:extLst>
          </p:cNvPr>
          <p:cNvSpPr>
            <a:spLocks noGrp="1" noChangeArrowheads="1"/>
          </p:cNvSpPr>
          <p:nvPr>
            <p:ph type="dt" sz="half" idx="10"/>
          </p:nvPr>
        </p:nvSpPr>
        <p:spPr>
          <a:ln/>
        </p:spPr>
        <p:txBody>
          <a:bodyPr/>
          <a:lstStyle>
            <a:lvl1pPr>
              <a:defRPr/>
            </a:lvl1pPr>
          </a:lstStyle>
          <a:p>
            <a:pPr>
              <a:defRPr/>
            </a:pPr>
            <a:endParaRPr lang="en-SG"/>
          </a:p>
        </p:txBody>
      </p:sp>
      <p:sp>
        <p:nvSpPr>
          <p:cNvPr id="6" name="Rectangle 5">
            <a:extLst>
              <a:ext uri="{FF2B5EF4-FFF2-40B4-BE49-F238E27FC236}">
                <a16:creationId xmlns:a16="http://schemas.microsoft.com/office/drawing/2014/main" id="{7A23C19B-73A5-4927-996E-2ECFCBE2FCCF}"/>
              </a:ext>
            </a:extLst>
          </p:cNvPr>
          <p:cNvSpPr>
            <a:spLocks noGrp="1" noChangeArrowheads="1"/>
          </p:cNvSpPr>
          <p:nvPr>
            <p:ph type="ftr" sz="quarter" idx="11"/>
          </p:nvPr>
        </p:nvSpPr>
        <p:spPr>
          <a:ln/>
        </p:spPr>
        <p:txBody>
          <a:bodyPr/>
          <a:lstStyle>
            <a:lvl1pPr>
              <a:defRPr/>
            </a:lvl1pPr>
          </a:lstStyle>
          <a:p>
            <a:pPr>
              <a:defRPr/>
            </a:pPr>
            <a:endParaRPr lang="en-SG"/>
          </a:p>
        </p:txBody>
      </p:sp>
      <p:sp>
        <p:nvSpPr>
          <p:cNvPr id="7" name="Rectangle 6">
            <a:extLst>
              <a:ext uri="{FF2B5EF4-FFF2-40B4-BE49-F238E27FC236}">
                <a16:creationId xmlns:a16="http://schemas.microsoft.com/office/drawing/2014/main" id="{7A80C402-20DE-40F8-AE51-B417543C199D}"/>
              </a:ext>
            </a:extLst>
          </p:cNvPr>
          <p:cNvSpPr>
            <a:spLocks noGrp="1" noChangeArrowheads="1"/>
          </p:cNvSpPr>
          <p:nvPr>
            <p:ph type="sldNum" sz="quarter" idx="12"/>
          </p:nvPr>
        </p:nvSpPr>
        <p:spPr>
          <a:ln/>
        </p:spPr>
        <p:txBody>
          <a:bodyPr/>
          <a:lstStyle>
            <a:lvl1pPr>
              <a:defRPr/>
            </a:lvl1pPr>
          </a:lstStyle>
          <a:p>
            <a:pPr>
              <a:defRPr/>
            </a:pPr>
            <a:fld id="{29C8A8CA-F16C-4E13-A1EF-3686C599BC1E}" type="slidenum">
              <a:rPr lang="en-SG" altLang="fr-FR"/>
              <a:pPr>
                <a:defRPr/>
              </a:pPr>
              <a:t>‹#›</a:t>
            </a:fld>
            <a:endParaRPr lang="en-SG" altLang="fr-FR"/>
          </a:p>
        </p:txBody>
      </p:sp>
    </p:spTree>
    <p:extLst>
      <p:ext uri="{BB962C8B-B14F-4D97-AF65-F5344CB8AC3E}">
        <p14:creationId xmlns:p14="http://schemas.microsoft.com/office/powerpoint/2010/main" val="514844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a:extLst>
              <a:ext uri="{FF2B5EF4-FFF2-40B4-BE49-F238E27FC236}">
                <a16:creationId xmlns:a16="http://schemas.microsoft.com/office/drawing/2014/main" id="{9D557C30-23FB-42CA-96C4-AD08D122FA3D}"/>
              </a:ext>
            </a:extLst>
          </p:cNvPr>
          <p:cNvSpPr>
            <a:spLocks noChangeArrowheads="1"/>
          </p:cNvSpPr>
          <p:nvPr/>
        </p:nvSpPr>
        <p:spPr bwMode="gray">
          <a:xfrm>
            <a:off x="1588" y="4763"/>
            <a:ext cx="9144000" cy="931862"/>
          </a:xfrm>
          <a:prstGeom prst="rect">
            <a:avLst/>
          </a:prstGeom>
          <a:gradFill rotWithShape="1">
            <a:gsLst>
              <a:gs pos="0">
                <a:schemeClr val="hlink"/>
              </a:gs>
              <a:gs pos="50000">
                <a:schemeClr val="hlink">
                  <a:gamma/>
                  <a:tint val="0"/>
                  <a:invGamma/>
                </a:schemeClr>
              </a:gs>
              <a:gs pos="100000">
                <a:schemeClr va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endParaRPr>
          </a:p>
        </p:txBody>
      </p:sp>
      <p:grpSp>
        <p:nvGrpSpPr>
          <p:cNvPr id="1027" name="Group 16">
            <a:extLst>
              <a:ext uri="{FF2B5EF4-FFF2-40B4-BE49-F238E27FC236}">
                <a16:creationId xmlns:a16="http://schemas.microsoft.com/office/drawing/2014/main" id="{5A99996D-DDB9-400C-8EC4-076AB810408A}"/>
              </a:ext>
            </a:extLst>
          </p:cNvPr>
          <p:cNvGrpSpPr>
            <a:grpSpLocks/>
          </p:cNvGrpSpPr>
          <p:nvPr/>
        </p:nvGrpSpPr>
        <p:grpSpPr bwMode="auto">
          <a:xfrm>
            <a:off x="-12700" y="0"/>
            <a:ext cx="9150350" cy="1012825"/>
            <a:chOff x="476" y="-638"/>
            <a:chExt cx="5764" cy="638"/>
          </a:xfrm>
        </p:grpSpPr>
        <p:sp>
          <p:nvSpPr>
            <p:cNvPr id="1035" name="Oval 17">
              <a:extLst>
                <a:ext uri="{FF2B5EF4-FFF2-40B4-BE49-F238E27FC236}">
                  <a16:creationId xmlns:a16="http://schemas.microsoft.com/office/drawing/2014/main" id="{54E5F332-CBAC-4779-9B10-3923E81B1CBB}"/>
                </a:ext>
              </a:extLst>
            </p:cNvPr>
            <p:cNvSpPr>
              <a:spLocks noChangeArrowheads="1"/>
            </p:cNvSpPr>
            <p:nvPr userDrawn="1"/>
          </p:nvSpPr>
          <p:spPr bwMode="gray">
            <a:xfrm>
              <a:off x="555" y="-2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36" name="Oval 18">
              <a:extLst>
                <a:ext uri="{FF2B5EF4-FFF2-40B4-BE49-F238E27FC236}">
                  <a16:creationId xmlns:a16="http://schemas.microsoft.com/office/drawing/2014/main" id="{99CA6B28-B0EE-4969-90D2-857B4C29B007}"/>
                </a:ext>
              </a:extLst>
            </p:cNvPr>
            <p:cNvSpPr>
              <a:spLocks noChangeArrowheads="1"/>
            </p:cNvSpPr>
            <p:nvPr userDrawn="1"/>
          </p:nvSpPr>
          <p:spPr bwMode="gray">
            <a:xfrm>
              <a:off x="553" y="-5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37" name="Oval 19">
              <a:extLst>
                <a:ext uri="{FF2B5EF4-FFF2-40B4-BE49-F238E27FC236}">
                  <a16:creationId xmlns:a16="http://schemas.microsoft.com/office/drawing/2014/main" id="{15A61434-4CE6-468C-B3D8-50A306D47704}"/>
                </a:ext>
              </a:extLst>
            </p:cNvPr>
            <p:cNvSpPr>
              <a:spLocks noChangeArrowheads="1"/>
            </p:cNvSpPr>
            <p:nvPr userDrawn="1"/>
          </p:nvSpPr>
          <p:spPr bwMode="gray">
            <a:xfrm>
              <a:off x="843" y="-42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38" name="Oval 20">
              <a:extLst>
                <a:ext uri="{FF2B5EF4-FFF2-40B4-BE49-F238E27FC236}">
                  <a16:creationId xmlns:a16="http://schemas.microsoft.com/office/drawing/2014/main" id="{88F4BA0D-90CC-44A2-A9FF-21111115D636}"/>
                </a:ext>
              </a:extLst>
            </p:cNvPr>
            <p:cNvSpPr>
              <a:spLocks noChangeArrowheads="1"/>
            </p:cNvSpPr>
            <p:nvPr userDrawn="1"/>
          </p:nvSpPr>
          <p:spPr bwMode="gray">
            <a:xfrm>
              <a:off x="843" y="-13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2" name="Oval 21">
              <a:extLst>
                <a:ext uri="{FF2B5EF4-FFF2-40B4-BE49-F238E27FC236}">
                  <a16:creationId xmlns:a16="http://schemas.microsoft.com/office/drawing/2014/main" id="{CD13EA0E-90C8-4763-9497-1417FCFBC92B}"/>
                </a:ext>
              </a:extLst>
            </p:cNvPr>
            <p:cNvSpPr>
              <a:spLocks noChangeArrowheads="1"/>
            </p:cNvSpPr>
            <p:nvPr userDrawn="1"/>
          </p:nvSpPr>
          <p:spPr bwMode="gray">
            <a:xfrm>
              <a:off x="1113" y="-28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40" name="Oval 22">
              <a:extLst>
                <a:ext uri="{FF2B5EF4-FFF2-40B4-BE49-F238E27FC236}">
                  <a16:creationId xmlns:a16="http://schemas.microsoft.com/office/drawing/2014/main" id="{7DD0300D-85D0-4C4C-8F49-E7593D25631E}"/>
                </a:ext>
              </a:extLst>
            </p:cNvPr>
            <p:cNvSpPr>
              <a:spLocks noChangeArrowheads="1"/>
            </p:cNvSpPr>
            <p:nvPr userDrawn="1"/>
          </p:nvSpPr>
          <p:spPr bwMode="gray">
            <a:xfrm>
              <a:off x="1249" y="-1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41" name="Line 23">
              <a:extLst>
                <a:ext uri="{FF2B5EF4-FFF2-40B4-BE49-F238E27FC236}">
                  <a16:creationId xmlns:a16="http://schemas.microsoft.com/office/drawing/2014/main" id="{312AC7C6-3A92-4F36-917C-D84BFEA03BC2}"/>
                </a:ext>
              </a:extLst>
            </p:cNvPr>
            <p:cNvSpPr>
              <a:spLocks noChangeShapeType="1"/>
            </p:cNvSpPr>
            <p:nvPr userDrawn="1"/>
          </p:nvSpPr>
          <p:spPr bwMode="gray">
            <a:xfrm>
              <a:off x="577" y="-634"/>
              <a:ext cx="0" cy="63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2" name="Line 24">
              <a:extLst>
                <a:ext uri="{FF2B5EF4-FFF2-40B4-BE49-F238E27FC236}">
                  <a16:creationId xmlns:a16="http://schemas.microsoft.com/office/drawing/2014/main" id="{C271AD82-9DCB-4AFA-B4D0-7DE679B1354D}"/>
                </a:ext>
              </a:extLst>
            </p:cNvPr>
            <p:cNvSpPr>
              <a:spLocks noChangeShapeType="1"/>
            </p:cNvSpPr>
            <p:nvPr userDrawn="1"/>
          </p:nvSpPr>
          <p:spPr bwMode="gray">
            <a:xfrm>
              <a:off x="719" y="-634"/>
              <a:ext cx="0" cy="63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3" name="Line 25">
              <a:extLst>
                <a:ext uri="{FF2B5EF4-FFF2-40B4-BE49-F238E27FC236}">
                  <a16:creationId xmlns:a16="http://schemas.microsoft.com/office/drawing/2014/main" id="{3728BEAF-E60B-4443-9FE6-97CCA81B1B88}"/>
                </a:ext>
              </a:extLst>
            </p:cNvPr>
            <p:cNvSpPr>
              <a:spLocks noChangeShapeType="1"/>
            </p:cNvSpPr>
            <p:nvPr userDrawn="1"/>
          </p:nvSpPr>
          <p:spPr bwMode="gray">
            <a:xfrm>
              <a:off x="864" y="-634"/>
              <a:ext cx="0" cy="63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4" name="Line 26">
              <a:extLst>
                <a:ext uri="{FF2B5EF4-FFF2-40B4-BE49-F238E27FC236}">
                  <a16:creationId xmlns:a16="http://schemas.microsoft.com/office/drawing/2014/main" id="{5D3B38D0-85A1-4C14-A38E-D0D3C504158D}"/>
                </a:ext>
              </a:extLst>
            </p:cNvPr>
            <p:cNvSpPr>
              <a:spLocks noChangeShapeType="1"/>
            </p:cNvSpPr>
            <p:nvPr userDrawn="1"/>
          </p:nvSpPr>
          <p:spPr bwMode="gray">
            <a:xfrm>
              <a:off x="1000" y="-633"/>
              <a:ext cx="0" cy="63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5" name="Line 27">
              <a:extLst>
                <a:ext uri="{FF2B5EF4-FFF2-40B4-BE49-F238E27FC236}">
                  <a16:creationId xmlns:a16="http://schemas.microsoft.com/office/drawing/2014/main" id="{ED1A4055-17F5-4B9F-AD87-F55EA3B7179B}"/>
                </a:ext>
              </a:extLst>
            </p:cNvPr>
            <p:cNvSpPr>
              <a:spLocks noChangeShapeType="1"/>
            </p:cNvSpPr>
            <p:nvPr userDrawn="1"/>
          </p:nvSpPr>
          <p:spPr bwMode="gray">
            <a:xfrm>
              <a:off x="1136" y="-633"/>
              <a:ext cx="0" cy="63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6" name="Line 28">
              <a:extLst>
                <a:ext uri="{FF2B5EF4-FFF2-40B4-BE49-F238E27FC236}">
                  <a16:creationId xmlns:a16="http://schemas.microsoft.com/office/drawing/2014/main" id="{62268707-BA63-4D21-8B70-55BE00F54058}"/>
                </a:ext>
              </a:extLst>
            </p:cNvPr>
            <p:cNvSpPr>
              <a:spLocks noChangeShapeType="1"/>
            </p:cNvSpPr>
            <p:nvPr userDrawn="1"/>
          </p:nvSpPr>
          <p:spPr bwMode="gray">
            <a:xfrm>
              <a:off x="1272" y="-635"/>
              <a:ext cx="0" cy="63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7" name="Line 29">
              <a:extLst>
                <a:ext uri="{FF2B5EF4-FFF2-40B4-BE49-F238E27FC236}">
                  <a16:creationId xmlns:a16="http://schemas.microsoft.com/office/drawing/2014/main" id="{396455F3-EFED-4870-82DC-BADAAD510A7A}"/>
                </a:ext>
              </a:extLst>
            </p:cNvPr>
            <p:cNvSpPr>
              <a:spLocks noChangeShapeType="1"/>
            </p:cNvSpPr>
            <p:nvPr userDrawn="1"/>
          </p:nvSpPr>
          <p:spPr bwMode="gray">
            <a:xfrm>
              <a:off x="1414" y="-634"/>
              <a:ext cx="0" cy="63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8" name="Line 30">
              <a:extLst>
                <a:ext uri="{FF2B5EF4-FFF2-40B4-BE49-F238E27FC236}">
                  <a16:creationId xmlns:a16="http://schemas.microsoft.com/office/drawing/2014/main" id="{CAB35D73-1636-4C6E-8529-44653A8F6499}"/>
                </a:ext>
              </a:extLst>
            </p:cNvPr>
            <p:cNvSpPr>
              <a:spLocks noChangeShapeType="1"/>
            </p:cNvSpPr>
            <p:nvPr userDrawn="1"/>
          </p:nvSpPr>
          <p:spPr bwMode="gray">
            <a:xfrm>
              <a:off x="1565" y="-634"/>
              <a:ext cx="0" cy="63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9" name="Line 31">
              <a:extLst>
                <a:ext uri="{FF2B5EF4-FFF2-40B4-BE49-F238E27FC236}">
                  <a16:creationId xmlns:a16="http://schemas.microsoft.com/office/drawing/2014/main" id="{173B783A-5F08-4598-A0C9-8D3978553421}"/>
                </a:ext>
              </a:extLst>
            </p:cNvPr>
            <p:cNvSpPr>
              <a:spLocks noChangeShapeType="1"/>
            </p:cNvSpPr>
            <p:nvPr userDrawn="1"/>
          </p:nvSpPr>
          <p:spPr bwMode="gray">
            <a:xfrm>
              <a:off x="1701" y="-634"/>
              <a:ext cx="0" cy="63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0" name="Line 32">
              <a:extLst>
                <a:ext uri="{FF2B5EF4-FFF2-40B4-BE49-F238E27FC236}">
                  <a16:creationId xmlns:a16="http://schemas.microsoft.com/office/drawing/2014/main" id="{6D7C5544-1669-487F-A14A-63D5441A7D55}"/>
                </a:ext>
              </a:extLst>
            </p:cNvPr>
            <p:cNvSpPr>
              <a:spLocks noChangeShapeType="1"/>
            </p:cNvSpPr>
            <p:nvPr userDrawn="1"/>
          </p:nvSpPr>
          <p:spPr bwMode="gray">
            <a:xfrm>
              <a:off x="1837" y="-633"/>
              <a:ext cx="0" cy="63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1" name="Line 33">
              <a:extLst>
                <a:ext uri="{FF2B5EF4-FFF2-40B4-BE49-F238E27FC236}">
                  <a16:creationId xmlns:a16="http://schemas.microsoft.com/office/drawing/2014/main" id="{7A343F09-921A-4E55-A2C0-945EF103FCA6}"/>
                </a:ext>
              </a:extLst>
            </p:cNvPr>
            <p:cNvSpPr>
              <a:spLocks noChangeShapeType="1"/>
            </p:cNvSpPr>
            <p:nvPr userDrawn="1"/>
          </p:nvSpPr>
          <p:spPr bwMode="gray">
            <a:xfrm>
              <a:off x="1973" y="-633"/>
              <a:ext cx="0" cy="63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2" name="Line 34">
              <a:extLst>
                <a:ext uri="{FF2B5EF4-FFF2-40B4-BE49-F238E27FC236}">
                  <a16:creationId xmlns:a16="http://schemas.microsoft.com/office/drawing/2014/main" id="{0BC31BC3-385B-421F-9CDA-C8A765B871F6}"/>
                </a:ext>
              </a:extLst>
            </p:cNvPr>
            <p:cNvSpPr>
              <a:spLocks noChangeShapeType="1"/>
            </p:cNvSpPr>
            <p:nvPr userDrawn="1"/>
          </p:nvSpPr>
          <p:spPr bwMode="gray">
            <a:xfrm>
              <a:off x="2109" y="-634"/>
              <a:ext cx="0" cy="63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3" name="Oval 35">
              <a:extLst>
                <a:ext uri="{FF2B5EF4-FFF2-40B4-BE49-F238E27FC236}">
                  <a16:creationId xmlns:a16="http://schemas.microsoft.com/office/drawing/2014/main" id="{ADAD49EE-B2B5-459D-89BB-ABD8A0738A40}"/>
                </a:ext>
              </a:extLst>
            </p:cNvPr>
            <p:cNvSpPr>
              <a:spLocks noChangeArrowheads="1"/>
            </p:cNvSpPr>
            <p:nvPr userDrawn="1"/>
          </p:nvSpPr>
          <p:spPr bwMode="gray">
            <a:xfrm>
              <a:off x="1392" y="-2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54" name="Oval 36">
              <a:extLst>
                <a:ext uri="{FF2B5EF4-FFF2-40B4-BE49-F238E27FC236}">
                  <a16:creationId xmlns:a16="http://schemas.microsoft.com/office/drawing/2014/main" id="{05675579-57DA-413E-8D1C-6187FCDE2532}"/>
                </a:ext>
              </a:extLst>
            </p:cNvPr>
            <p:cNvSpPr>
              <a:spLocks noChangeArrowheads="1"/>
            </p:cNvSpPr>
            <p:nvPr userDrawn="1"/>
          </p:nvSpPr>
          <p:spPr bwMode="gray">
            <a:xfrm>
              <a:off x="1390" y="-5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55" name="Oval 37">
              <a:extLst>
                <a:ext uri="{FF2B5EF4-FFF2-40B4-BE49-F238E27FC236}">
                  <a16:creationId xmlns:a16="http://schemas.microsoft.com/office/drawing/2014/main" id="{4FE2A142-F4A8-42EF-8279-ADC73150F064}"/>
                </a:ext>
              </a:extLst>
            </p:cNvPr>
            <p:cNvSpPr>
              <a:spLocks noChangeArrowheads="1"/>
            </p:cNvSpPr>
            <p:nvPr userDrawn="1"/>
          </p:nvSpPr>
          <p:spPr bwMode="gray">
            <a:xfrm>
              <a:off x="1680" y="-42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56" name="Oval 38">
              <a:extLst>
                <a:ext uri="{FF2B5EF4-FFF2-40B4-BE49-F238E27FC236}">
                  <a16:creationId xmlns:a16="http://schemas.microsoft.com/office/drawing/2014/main" id="{F04E7D42-7BD2-4CC5-9808-8972067CAF19}"/>
                </a:ext>
              </a:extLst>
            </p:cNvPr>
            <p:cNvSpPr>
              <a:spLocks noChangeArrowheads="1"/>
            </p:cNvSpPr>
            <p:nvPr userDrawn="1"/>
          </p:nvSpPr>
          <p:spPr bwMode="gray">
            <a:xfrm>
              <a:off x="1680" y="-54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57" name="Oval 39">
              <a:extLst>
                <a:ext uri="{FF2B5EF4-FFF2-40B4-BE49-F238E27FC236}">
                  <a16:creationId xmlns:a16="http://schemas.microsoft.com/office/drawing/2014/main" id="{975F6ED0-6033-4982-967C-2B1717DD57F8}"/>
                </a:ext>
              </a:extLst>
            </p:cNvPr>
            <p:cNvSpPr>
              <a:spLocks noChangeArrowheads="1"/>
            </p:cNvSpPr>
            <p:nvPr userDrawn="1"/>
          </p:nvSpPr>
          <p:spPr bwMode="gray">
            <a:xfrm>
              <a:off x="1950" y="-28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58" name="Oval 40">
              <a:extLst>
                <a:ext uri="{FF2B5EF4-FFF2-40B4-BE49-F238E27FC236}">
                  <a16:creationId xmlns:a16="http://schemas.microsoft.com/office/drawing/2014/main" id="{0D616BE3-EB4D-46E2-94C4-E1DE9D3E561E}"/>
                </a:ext>
              </a:extLst>
            </p:cNvPr>
            <p:cNvSpPr>
              <a:spLocks noChangeArrowheads="1"/>
            </p:cNvSpPr>
            <p:nvPr userDrawn="1"/>
          </p:nvSpPr>
          <p:spPr bwMode="gray">
            <a:xfrm>
              <a:off x="2086" y="-14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59" name="Oval 41">
              <a:extLst>
                <a:ext uri="{FF2B5EF4-FFF2-40B4-BE49-F238E27FC236}">
                  <a16:creationId xmlns:a16="http://schemas.microsoft.com/office/drawing/2014/main" id="{1FC2343C-B789-45E5-BFA2-6D64E2B0C1B5}"/>
                </a:ext>
              </a:extLst>
            </p:cNvPr>
            <p:cNvSpPr>
              <a:spLocks noChangeArrowheads="1"/>
            </p:cNvSpPr>
            <p:nvPr userDrawn="1"/>
          </p:nvSpPr>
          <p:spPr bwMode="gray">
            <a:xfrm>
              <a:off x="2224" y="-2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60" name="Oval 42">
              <a:extLst>
                <a:ext uri="{FF2B5EF4-FFF2-40B4-BE49-F238E27FC236}">
                  <a16:creationId xmlns:a16="http://schemas.microsoft.com/office/drawing/2014/main" id="{E0043057-115A-4D47-9A75-1E5A6340020D}"/>
                </a:ext>
              </a:extLst>
            </p:cNvPr>
            <p:cNvSpPr>
              <a:spLocks noChangeArrowheads="1"/>
            </p:cNvSpPr>
            <p:nvPr userDrawn="1"/>
          </p:nvSpPr>
          <p:spPr bwMode="gray">
            <a:xfrm>
              <a:off x="2222" y="-54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61" name="Oval 43">
              <a:extLst>
                <a:ext uri="{FF2B5EF4-FFF2-40B4-BE49-F238E27FC236}">
                  <a16:creationId xmlns:a16="http://schemas.microsoft.com/office/drawing/2014/main" id="{0C5DD11B-14DC-4DE1-98DF-36A8A702EDAF}"/>
                </a:ext>
              </a:extLst>
            </p:cNvPr>
            <p:cNvSpPr>
              <a:spLocks noChangeArrowheads="1"/>
            </p:cNvSpPr>
            <p:nvPr userDrawn="1"/>
          </p:nvSpPr>
          <p:spPr bwMode="gray">
            <a:xfrm>
              <a:off x="2512" y="-42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62" name="Oval 44">
              <a:extLst>
                <a:ext uri="{FF2B5EF4-FFF2-40B4-BE49-F238E27FC236}">
                  <a16:creationId xmlns:a16="http://schemas.microsoft.com/office/drawing/2014/main" id="{FCA3A316-FCE9-4D6E-B7F6-25A360AB6410}"/>
                </a:ext>
              </a:extLst>
            </p:cNvPr>
            <p:cNvSpPr>
              <a:spLocks noChangeArrowheads="1"/>
            </p:cNvSpPr>
            <p:nvPr userDrawn="1"/>
          </p:nvSpPr>
          <p:spPr bwMode="gray">
            <a:xfrm>
              <a:off x="2512" y="-15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63" name="Oval 45">
              <a:extLst>
                <a:ext uri="{FF2B5EF4-FFF2-40B4-BE49-F238E27FC236}">
                  <a16:creationId xmlns:a16="http://schemas.microsoft.com/office/drawing/2014/main" id="{9CF25A06-3268-4D78-887B-4B82F7061B22}"/>
                </a:ext>
              </a:extLst>
            </p:cNvPr>
            <p:cNvSpPr>
              <a:spLocks noChangeArrowheads="1"/>
            </p:cNvSpPr>
            <p:nvPr userDrawn="1"/>
          </p:nvSpPr>
          <p:spPr bwMode="gray">
            <a:xfrm>
              <a:off x="2782" y="-28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64" name="Oval 46">
              <a:extLst>
                <a:ext uri="{FF2B5EF4-FFF2-40B4-BE49-F238E27FC236}">
                  <a16:creationId xmlns:a16="http://schemas.microsoft.com/office/drawing/2014/main" id="{777A1E02-3120-419B-BA7F-34A0BF2791DD}"/>
                </a:ext>
              </a:extLst>
            </p:cNvPr>
            <p:cNvSpPr>
              <a:spLocks noChangeArrowheads="1"/>
            </p:cNvSpPr>
            <p:nvPr userDrawn="1"/>
          </p:nvSpPr>
          <p:spPr bwMode="gray">
            <a:xfrm>
              <a:off x="2918" y="-15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grpSp>
          <p:nvGrpSpPr>
            <p:cNvPr id="1065" name="Group 47">
              <a:extLst>
                <a:ext uri="{FF2B5EF4-FFF2-40B4-BE49-F238E27FC236}">
                  <a16:creationId xmlns:a16="http://schemas.microsoft.com/office/drawing/2014/main" id="{57570741-5594-4E18-819F-4F4AF24AE88B}"/>
                </a:ext>
              </a:extLst>
            </p:cNvPr>
            <p:cNvGrpSpPr>
              <a:grpSpLocks/>
            </p:cNvGrpSpPr>
            <p:nvPr userDrawn="1"/>
          </p:nvGrpSpPr>
          <p:grpSpPr bwMode="auto">
            <a:xfrm>
              <a:off x="2246" y="-638"/>
              <a:ext cx="1532" cy="635"/>
              <a:chOff x="-765" y="-1448"/>
              <a:chExt cx="1532" cy="2896"/>
            </a:xfrm>
          </p:grpSpPr>
          <p:sp>
            <p:nvSpPr>
              <p:cNvPr id="1111" name="Line 48">
                <a:extLst>
                  <a:ext uri="{FF2B5EF4-FFF2-40B4-BE49-F238E27FC236}">
                    <a16:creationId xmlns:a16="http://schemas.microsoft.com/office/drawing/2014/main" id="{D52A8113-5C52-4C9F-9B22-3FEA9FA23DBC}"/>
                  </a:ext>
                </a:extLst>
              </p:cNvPr>
              <p:cNvSpPr>
                <a:spLocks noChangeShapeType="1"/>
              </p:cNvSpPr>
              <p:nvPr userDrawn="1"/>
            </p:nvSpPr>
            <p:spPr bwMode="gray">
              <a:xfrm>
                <a:off x="-765" y="-1445"/>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12" name="Line 49">
                <a:extLst>
                  <a:ext uri="{FF2B5EF4-FFF2-40B4-BE49-F238E27FC236}">
                    <a16:creationId xmlns:a16="http://schemas.microsoft.com/office/drawing/2014/main" id="{DFAF7A86-3DEE-49FF-AE48-0FCFCC9C1C7A}"/>
                  </a:ext>
                </a:extLst>
              </p:cNvPr>
              <p:cNvSpPr>
                <a:spLocks noChangeShapeType="1"/>
              </p:cNvSpPr>
              <p:nvPr userDrawn="1"/>
            </p:nvSpPr>
            <p:spPr bwMode="gray">
              <a:xfrm>
                <a:off x="-614" y="-1445"/>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13" name="Line 50">
                <a:extLst>
                  <a:ext uri="{FF2B5EF4-FFF2-40B4-BE49-F238E27FC236}">
                    <a16:creationId xmlns:a16="http://schemas.microsoft.com/office/drawing/2014/main" id="{18984B57-FC96-4522-BB87-A4803E384580}"/>
                  </a:ext>
                </a:extLst>
              </p:cNvPr>
              <p:cNvSpPr>
                <a:spLocks noChangeShapeType="1"/>
              </p:cNvSpPr>
              <p:nvPr userDrawn="1"/>
            </p:nvSpPr>
            <p:spPr bwMode="gray">
              <a:xfrm>
                <a:off x="-478" y="-1445"/>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14" name="Line 51">
                <a:extLst>
                  <a:ext uri="{FF2B5EF4-FFF2-40B4-BE49-F238E27FC236}">
                    <a16:creationId xmlns:a16="http://schemas.microsoft.com/office/drawing/2014/main" id="{6717F37D-E8C0-4343-A7ED-066DCC10A725}"/>
                  </a:ext>
                </a:extLst>
              </p:cNvPr>
              <p:cNvSpPr>
                <a:spLocks noChangeShapeType="1"/>
              </p:cNvSpPr>
              <p:nvPr userDrawn="1"/>
            </p:nvSpPr>
            <p:spPr bwMode="gray">
              <a:xfrm>
                <a:off x="-342" y="-1441"/>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15" name="Line 52">
                <a:extLst>
                  <a:ext uri="{FF2B5EF4-FFF2-40B4-BE49-F238E27FC236}">
                    <a16:creationId xmlns:a16="http://schemas.microsoft.com/office/drawing/2014/main" id="{3A8D7232-783A-4D38-A7EF-917524AC8554}"/>
                  </a:ext>
                </a:extLst>
              </p:cNvPr>
              <p:cNvSpPr>
                <a:spLocks noChangeShapeType="1"/>
              </p:cNvSpPr>
              <p:nvPr userDrawn="1"/>
            </p:nvSpPr>
            <p:spPr bwMode="gray">
              <a:xfrm>
                <a:off x="-206" y="-1441"/>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16" name="Line 53">
                <a:extLst>
                  <a:ext uri="{FF2B5EF4-FFF2-40B4-BE49-F238E27FC236}">
                    <a16:creationId xmlns:a16="http://schemas.microsoft.com/office/drawing/2014/main" id="{F9B51F7E-8E23-4749-8D9B-D903FA3A8338}"/>
                  </a:ext>
                </a:extLst>
              </p:cNvPr>
              <p:cNvSpPr>
                <a:spLocks noChangeShapeType="1"/>
              </p:cNvSpPr>
              <p:nvPr userDrawn="1"/>
            </p:nvSpPr>
            <p:spPr bwMode="gray">
              <a:xfrm>
                <a:off x="-70" y="-1448"/>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17" name="Line 54">
                <a:extLst>
                  <a:ext uri="{FF2B5EF4-FFF2-40B4-BE49-F238E27FC236}">
                    <a16:creationId xmlns:a16="http://schemas.microsoft.com/office/drawing/2014/main" id="{F2BECBA5-9600-479A-9555-A2B5094DEA45}"/>
                  </a:ext>
                </a:extLst>
              </p:cNvPr>
              <p:cNvSpPr>
                <a:spLocks noChangeShapeType="1"/>
              </p:cNvSpPr>
              <p:nvPr userDrawn="1"/>
            </p:nvSpPr>
            <p:spPr bwMode="gray">
              <a:xfrm>
                <a:off x="72" y="-144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18" name="Line 55">
                <a:extLst>
                  <a:ext uri="{FF2B5EF4-FFF2-40B4-BE49-F238E27FC236}">
                    <a16:creationId xmlns:a16="http://schemas.microsoft.com/office/drawing/2014/main" id="{FBFAFCCD-29B9-432A-A3E7-D58A6BB66869}"/>
                  </a:ext>
                </a:extLst>
              </p:cNvPr>
              <p:cNvSpPr>
                <a:spLocks noChangeShapeType="1"/>
              </p:cNvSpPr>
              <p:nvPr userDrawn="1"/>
            </p:nvSpPr>
            <p:spPr bwMode="gray">
              <a:xfrm>
                <a:off x="223" y="-144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19" name="Line 56">
                <a:extLst>
                  <a:ext uri="{FF2B5EF4-FFF2-40B4-BE49-F238E27FC236}">
                    <a16:creationId xmlns:a16="http://schemas.microsoft.com/office/drawing/2014/main" id="{8261CC05-B437-4A68-80E4-1D333FD212A3}"/>
                  </a:ext>
                </a:extLst>
              </p:cNvPr>
              <p:cNvSpPr>
                <a:spLocks noChangeShapeType="1"/>
              </p:cNvSpPr>
              <p:nvPr userDrawn="1"/>
            </p:nvSpPr>
            <p:spPr bwMode="gray">
              <a:xfrm>
                <a:off x="359" y="-144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0" name="Line 57">
                <a:extLst>
                  <a:ext uri="{FF2B5EF4-FFF2-40B4-BE49-F238E27FC236}">
                    <a16:creationId xmlns:a16="http://schemas.microsoft.com/office/drawing/2014/main" id="{F1C70E81-5355-4264-8CA6-D66EBB58C6A1}"/>
                  </a:ext>
                </a:extLst>
              </p:cNvPr>
              <p:cNvSpPr>
                <a:spLocks noChangeShapeType="1"/>
              </p:cNvSpPr>
              <p:nvPr userDrawn="1"/>
            </p:nvSpPr>
            <p:spPr bwMode="gray">
              <a:xfrm>
                <a:off x="495" y="-1438"/>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1" name="Line 58">
                <a:extLst>
                  <a:ext uri="{FF2B5EF4-FFF2-40B4-BE49-F238E27FC236}">
                    <a16:creationId xmlns:a16="http://schemas.microsoft.com/office/drawing/2014/main" id="{55BE7F3C-3709-4FBC-9943-236529B064E8}"/>
                  </a:ext>
                </a:extLst>
              </p:cNvPr>
              <p:cNvSpPr>
                <a:spLocks noChangeShapeType="1"/>
              </p:cNvSpPr>
              <p:nvPr userDrawn="1"/>
            </p:nvSpPr>
            <p:spPr bwMode="gray">
              <a:xfrm>
                <a:off x="631" y="-1438"/>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2" name="Line 59">
                <a:extLst>
                  <a:ext uri="{FF2B5EF4-FFF2-40B4-BE49-F238E27FC236}">
                    <a16:creationId xmlns:a16="http://schemas.microsoft.com/office/drawing/2014/main" id="{BAD3B5CA-6F83-424F-9D54-7E9AC4570F9B}"/>
                  </a:ext>
                </a:extLst>
              </p:cNvPr>
              <p:cNvSpPr>
                <a:spLocks noChangeShapeType="1"/>
              </p:cNvSpPr>
              <p:nvPr userDrawn="1"/>
            </p:nvSpPr>
            <p:spPr bwMode="gray">
              <a:xfrm>
                <a:off x="767" y="-1445"/>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066" name="Oval 60">
              <a:extLst>
                <a:ext uri="{FF2B5EF4-FFF2-40B4-BE49-F238E27FC236}">
                  <a16:creationId xmlns:a16="http://schemas.microsoft.com/office/drawing/2014/main" id="{45EC4BF8-8A65-46A9-8968-A3C3CB82CA0C}"/>
                </a:ext>
              </a:extLst>
            </p:cNvPr>
            <p:cNvSpPr>
              <a:spLocks noChangeArrowheads="1"/>
            </p:cNvSpPr>
            <p:nvPr userDrawn="1"/>
          </p:nvSpPr>
          <p:spPr bwMode="gray">
            <a:xfrm>
              <a:off x="3061" y="-41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67" name="Oval 61">
              <a:extLst>
                <a:ext uri="{FF2B5EF4-FFF2-40B4-BE49-F238E27FC236}">
                  <a16:creationId xmlns:a16="http://schemas.microsoft.com/office/drawing/2014/main" id="{A932A8AF-4B23-453E-B8BE-804557FC3E2D}"/>
                </a:ext>
              </a:extLst>
            </p:cNvPr>
            <p:cNvSpPr>
              <a:spLocks noChangeArrowheads="1"/>
            </p:cNvSpPr>
            <p:nvPr userDrawn="1"/>
          </p:nvSpPr>
          <p:spPr bwMode="gray">
            <a:xfrm>
              <a:off x="3059" y="-5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68" name="Oval 62">
              <a:extLst>
                <a:ext uri="{FF2B5EF4-FFF2-40B4-BE49-F238E27FC236}">
                  <a16:creationId xmlns:a16="http://schemas.microsoft.com/office/drawing/2014/main" id="{D754EBDD-5779-4484-9F2B-2E3FC501A2A7}"/>
                </a:ext>
              </a:extLst>
            </p:cNvPr>
            <p:cNvSpPr>
              <a:spLocks noChangeArrowheads="1"/>
            </p:cNvSpPr>
            <p:nvPr userDrawn="1"/>
          </p:nvSpPr>
          <p:spPr bwMode="gray">
            <a:xfrm>
              <a:off x="3349" y="-41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69" name="Oval 63">
              <a:extLst>
                <a:ext uri="{FF2B5EF4-FFF2-40B4-BE49-F238E27FC236}">
                  <a16:creationId xmlns:a16="http://schemas.microsoft.com/office/drawing/2014/main" id="{A23E7D49-8B17-412B-941A-F3878A836D52}"/>
                </a:ext>
              </a:extLst>
            </p:cNvPr>
            <p:cNvSpPr>
              <a:spLocks noChangeArrowheads="1"/>
            </p:cNvSpPr>
            <p:nvPr userDrawn="1"/>
          </p:nvSpPr>
          <p:spPr bwMode="gray">
            <a:xfrm>
              <a:off x="3349" y="-54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70" name="Oval 64">
              <a:extLst>
                <a:ext uri="{FF2B5EF4-FFF2-40B4-BE49-F238E27FC236}">
                  <a16:creationId xmlns:a16="http://schemas.microsoft.com/office/drawing/2014/main" id="{E934829D-FC5F-48B0-B31F-0027DF200CB8}"/>
                </a:ext>
              </a:extLst>
            </p:cNvPr>
            <p:cNvSpPr>
              <a:spLocks noChangeArrowheads="1"/>
            </p:cNvSpPr>
            <p:nvPr userDrawn="1"/>
          </p:nvSpPr>
          <p:spPr bwMode="gray">
            <a:xfrm>
              <a:off x="3619" y="-28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71" name="Oval 65">
              <a:extLst>
                <a:ext uri="{FF2B5EF4-FFF2-40B4-BE49-F238E27FC236}">
                  <a16:creationId xmlns:a16="http://schemas.microsoft.com/office/drawing/2014/main" id="{4102F501-6AC9-4AD7-834D-929021E45B91}"/>
                </a:ext>
              </a:extLst>
            </p:cNvPr>
            <p:cNvSpPr>
              <a:spLocks noChangeArrowheads="1"/>
            </p:cNvSpPr>
            <p:nvPr userDrawn="1"/>
          </p:nvSpPr>
          <p:spPr bwMode="gray">
            <a:xfrm>
              <a:off x="3755" y="-1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72" name="Oval 66">
              <a:extLst>
                <a:ext uri="{FF2B5EF4-FFF2-40B4-BE49-F238E27FC236}">
                  <a16:creationId xmlns:a16="http://schemas.microsoft.com/office/drawing/2014/main" id="{D1217EBF-4F8A-4114-9E85-C97473795F86}"/>
                </a:ext>
              </a:extLst>
            </p:cNvPr>
            <p:cNvSpPr>
              <a:spLocks noChangeArrowheads="1"/>
            </p:cNvSpPr>
            <p:nvPr userDrawn="1"/>
          </p:nvSpPr>
          <p:spPr bwMode="gray">
            <a:xfrm>
              <a:off x="3913" y="-27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73" name="Oval 67">
              <a:extLst>
                <a:ext uri="{FF2B5EF4-FFF2-40B4-BE49-F238E27FC236}">
                  <a16:creationId xmlns:a16="http://schemas.microsoft.com/office/drawing/2014/main" id="{6F8749D8-6C5D-4DC3-85AB-69E7878B6034}"/>
                </a:ext>
              </a:extLst>
            </p:cNvPr>
            <p:cNvSpPr>
              <a:spLocks noChangeArrowheads="1"/>
            </p:cNvSpPr>
            <p:nvPr userDrawn="1"/>
          </p:nvSpPr>
          <p:spPr bwMode="gray">
            <a:xfrm>
              <a:off x="3911" y="-54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74" name="Oval 68">
              <a:extLst>
                <a:ext uri="{FF2B5EF4-FFF2-40B4-BE49-F238E27FC236}">
                  <a16:creationId xmlns:a16="http://schemas.microsoft.com/office/drawing/2014/main" id="{20ADBCD5-B645-4FD5-8850-D6144A8C20FB}"/>
                </a:ext>
              </a:extLst>
            </p:cNvPr>
            <p:cNvSpPr>
              <a:spLocks noChangeArrowheads="1"/>
            </p:cNvSpPr>
            <p:nvPr userDrawn="1"/>
          </p:nvSpPr>
          <p:spPr bwMode="gray">
            <a:xfrm>
              <a:off x="4201" y="-45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75" name="Oval 69">
              <a:extLst>
                <a:ext uri="{FF2B5EF4-FFF2-40B4-BE49-F238E27FC236}">
                  <a16:creationId xmlns:a16="http://schemas.microsoft.com/office/drawing/2014/main" id="{02C000E8-F36C-4B00-BE73-C4B5ACBC3FBE}"/>
                </a:ext>
              </a:extLst>
            </p:cNvPr>
            <p:cNvSpPr>
              <a:spLocks noChangeArrowheads="1"/>
            </p:cNvSpPr>
            <p:nvPr userDrawn="1"/>
          </p:nvSpPr>
          <p:spPr bwMode="gray">
            <a:xfrm>
              <a:off x="4201" y="-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76" name="Oval 70">
              <a:extLst>
                <a:ext uri="{FF2B5EF4-FFF2-40B4-BE49-F238E27FC236}">
                  <a16:creationId xmlns:a16="http://schemas.microsoft.com/office/drawing/2014/main" id="{724966BE-CE8D-455D-ABFE-4FEA5B06C98B}"/>
                </a:ext>
              </a:extLst>
            </p:cNvPr>
            <p:cNvSpPr>
              <a:spLocks noChangeArrowheads="1"/>
            </p:cNvSpPr>
            <p:nvPr userDrawn="1"/>
          </p:nvSpPr>
          <p:spPr bwMode="gray">
            <a:xfrm>
              <a:off x="4471" y="-29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77" name="Oval 71">
              <a:extLst>
                <a:ext uri="{FF2B5EF4-FFF2-40B4-BE49-F238E27FC236}">
                  <a16:creationId xmlns:a16="http://schemas.microsoft.com/office/drawing/2014/main" id="{6EEC2494-B038-4AA2-ADB5-CB9B9F05BB96}"/>
                </a:ext>
              </a:extLst>
            </p:cNvPr>
            <p:cNvSpPr>
              <a:spLocks noChangeArrowheads="1"/>
            </p:cNvSpPr>
            <p:nvPr userDrawn="1"/>
          </p:nvSpPr>
          <p:spPr bwMode="gray">
            <a:xfrm>
              <a:off x="4607" y="-15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grpSp>
          <p:nvGrpSpPr>
            <p:cNvPr id="1078" name="Group 72">
              <a:extLst>
                <a:ext uri="{FF2B5EF4-FFF2-40B4-BE49-F238E27FC236}">
                  <a16:creationId xmlns:a16="http://schemas.microsoft.com/office/drawing/2014/main" id="{58C28B79-8B68-4E15-99CC-22E0F5B1EA05}"/>
                </a:ext>
              </a:extLst>
            </p:cNvPr>
            <p:cNvGrpSpPr>
              <a:grpSpLocks/>
            </p:cNvGrpSpPr>
            <p:nvPr userDrawn="1"/>
          </p:nvGrpSpPr>
          <p:grpSpPr bwMode="auto">
            <a:xfrm>
              <a:off x="3935" y="-638"/>
              <a:ext cx="1532" cy="635"/>
              <a:chOff x="-765" y="-1448"/>
              <a:chExt cx="1532" cy="2896"/>
            </a:xfrm>
          </p:grpSpPr>
          <p:sp>
            <p:nvSpPr>
              <p:cNvPr id="1099" name="Line 73">
                <a:extLst>
                  <a:ext uri="{FF2B5EF4-FFF2-40B4-BE49-F238E27FC236}">
                    <a16:creationId xmlns:a16="http://schemas.microsoft.com/office/drawing/2014/main" id="{A92C2565-51EA-458C-90A4-C8AD20943C22}"/>
                  </a:ext>
                </a:extLst>
              </p:cNvPr>
              <p:cNvSpPr>
                <a:spLocks noChangeShapeType="1"/>
              </p:cNvSpPr>
              <p:nvPr userDrawn="1"/>
            </p:nvSpPr>
            <p:spPr bwMode="gray">
              <a:xfrm>
                <a:off x="-765" y="-1445"/>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0" name="Line 74">
                <a:extLst>
                  <a:ext uri="{FF2B5EF4-FFF2-40B4-BE49-F238E27FC236}">
                    <a16:creationId xmlns:a16="http://schemas.microsoft.com/office/drawing/2014/main" id="{F91642D9-BB46-4D42-9C9B-F56482E13D88}"/>
                  </a:ext>
                </a:extLst>
              </p:cNvPr>
              <p:cNvSpPr>
                <a:spLocks noChangeShapeType="1"/>
              </p:cNvSpPr>
              <p:nvPr userDrawn="1"/>
            </p:nvSpPr>
            <p:spPr bwMode="gray">
              <a:xfrm>
                <a:off x="-614" y="-1445"/>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1" name="Line 75">
                <a:extLst>
                  <a:ext uri="{FF2B5EF4-FFF2-40B4-BE49-F238E27FC236}">
                    <a16:creationId xmlns:a16="http://schemas.microsoft.com/office/drawing/2014/main" id="{465AC85F-3F6A-4726-9D72-316FDC7B5E4C}"/>
                  </a:ext>
                </a:extLst>
              </p:cNvPr>
              <p:cNvSpPr>
                <a:spLocks noChangeShapeType="1"/>
              </p:cNvSpPr>
              <p:nvPr userDrawn="1"/>
            </p:nvSpPr>
            <p:spPr bwMode="gray">
              <a:xfrm>
                <a:off x="-478" y="-1445"/>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2" name="Line 76">
                <a:extLst>
                  <a:ext uri="{FF2B5EF4-FFF2-40B4-BE49-F238E27FC236}">
                    <a16:creationId xmlns:a16="http://schemas.microsoft.com/office/drawing/2014/main" id="{B57E0D67-E592-4201-A09E-74DA92FD35C2}"/>
                  </a:ext>
                </a:extLst>
              </p:cNvPr>
              <p:cNvSpPr>
                <a:spLocks noChangeShapeType="1"/>
              </p:cNvSpPr>
              <p:nvPr userDrawn="1"/>
            </p:nvSpPr>
            <p:spPr bwMode="gray">
              <a:xfrm>
                <a:off x="-342" y="-1441"/>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3" name="Line 77">
                <a:extLst>
                  <a:ext uri="{FF2B5EF4-FFF2-40B4-BE49-F238E27FC236}">
                    <a16:creationId xmlns:a16="http://schemas.microsoft.com/office/drawing/2014/main" id="{8CA8E690-899F-4745-B900-10848FA3BE05}"/>
                  </a:ext>
                </a:extLst>
              </p:cNvPr>
              <p:cNvSpPr>
                <a:spLocks noChangeShapeType="1"/>
              </p:cNvSpPr>
              <p:nvPr userDrawn="1"/>
            </p:nvSpPr>
            <p:spPr bwMode="gray">
              <a:xfrm>
                <a:off x="-206" y="-1441"/>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4" name="Line 78">
                <a:extLst>
                  <a:ext uri="{FF2B5EF4-FFF2-40B4-BE49-F238E27FC236}">
                    <a16:creationId xmlns:a16="http://schemas.microsoft.com/office/drawing/2014/main" id="{8FC15941-1461-44E8-B375-7C3CE23B8720}"/>
                  </a:ext>
                </a:extLst>
              </p:cNvPr>
              <p:cNvSpPr>
                <a:spLocks noChangeShapeType="1"/>
              </p:cNvSpPr>
              <p:nvPr userDrawn="1"/>
            </p:nvSpPr>
            <p:spPr bwMode="gray">
              <a:xfrm>
                <a:off x="-70" y="-1448"/>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5" name="Line 79">
                <a:extLst>
                  <a:ext uri="{FF2B5EF4-FFF2-40B4-BE49-F238E27FC236}">
                    <a16:creationId xmlns:a16="http://schemas.microsoft.com/office/drawing/2014/main" id="{942C93DA-DD3D-4032-B203-4A6FD397738D}"/>
                  </a:ext>
                </a:extLst>
              </p:cNvPr>
              <p:cNvSpPr>
                <a:spLocks noChangeShapeType="1"/>
              </p:cNvSpPr>
              <p:nvPr userDrawn="1"/>
            </p:nvSpPr>
            <p:spPr bwMode="gray">
              <a:xfrm>
                <a:off x="72" y="-144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6" name="Line 80">
                <a:extLst>
                  <a:ext uri="{FF2B5EF4-FFF2-40B4-BE49-F238E27FC236}">
                    <a16:creationId xmlns:a16="http://schemas.microsoft.com/office/drawing/2014/main" id="{B5B06EE4-EB9F-41A7-812D-DEAEB0148EA6}"/>
                  </a:ext>
                </a:extLst>
              </p:cNvPr>
              <p:cNvSpPr>
                <a:spLocks noChangeShapeType="1"/>
              </p:cNvSpPr>
              <p:nvPr userDrawn="1"/>
            </p:nvSpPr>
            <p:spPr bwMode="gray">
              <a:xfrm>
                <a:off x="223" y="-144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7" name="Line 81">
                <a:extLst>
                  <a:ext uri="{FF2B5EF4-FFF2-40B4-BE49-F238E27FC236}">
                    <a16:creationId xmlns:a16="http://schemas.microsoft.com/office/drawing/2014/main" id="{2BFC6534-C2CC-410A-85C2-8F93E9D7CC20}"/>
                  </a:ext>
                </a:extLst>
              </p:cNvPr>
              <p:cNvSpPr>
                <a:spLocks noChangeShapeType="1"/>
              </p:cNvSpPr>
              <p:nvPr userDrawn="1"/>
            </p:nvSpPr>
            <p:spPr bwMode="gray">
              <a:xfrm>
                <a:off x="359" y="-144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8" name="Line 82">
                <a:extLst>
                  <a:ext uri="{FF2B5EF4-FFF2-40B4-BE49-F238E27FC236}">
                    <a16:creationId xmlns:a16="http://schemas.microsoft.com/office/drawing/2014/main" id="{91DE1694-D914-420B-94D8-22F56F86D03A}"/>
                  </a:ext>
                </a:extLst>
              </p:cNvPr>
              <p:cNvSpPr>
                <a:spLocks noChangeShapeType="1"/>
              </p:cNvSpPr>
              <p:nvPr userDrawn="1"/>
            </p:nvSpPr>
            <p:spPr bwMode="gray">
              <a:xfrm>
                <a:off x="495" y="-1438"/>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9" name="Line 83">
                <a:extLst>
                  <a:ext uri="{FF2B5EF4-FFF2-40B4-BE49-F238E27FC236}">
                    <a16:creationId xmlns:a16="http://schemas.microsoft.com/office/drawing/2014/main" id="{7F6C57A7-9CEF-4B72-91EB-17EDF7EF7E1C}"/>
                  </a:ext>
                </a:extLst>
              </p:cNvPr>
              <p:cNvSpPr>
                <a:spLocks noChangeShapeType="1"/>
              </p:cNvSpPr>
              <p:nvPr userDrawn="1"/>
            </p:nvSpPr>
            <p:spPr bwMode="gray">
              <a:xfrm>
                <a:off x="631" y="-1438"/>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10" name="Line 84">
                <a:extLst>
                  <a:ext uri="{FF2B5EF4-FFF2-40B4-BE49-F238E27FC236}">
                    <a16:creationId xmlns:a16="http://schemas.microsoft.com/office/drawing/2014/main" id="{35BBF3D0-7926-40D4-886A-0405858D698D}"/>
                  </a:ext>
                </a:extLst>
              </p:cNvPr>
              <p:cNvSpPr>
                <a:spLocks noChangeShapeType="1"/>
              </p:cNvSpPr>
              <p:nvPr userDrawn="1"/>
            </p:nvSpPr>
            <p:spPr bwMode="gray">
              <a:xfrm>
                <a:off x="767" y="-1445"/>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079" name="Oval 85">
              <a:extLst>
                <a:ext uri="{FF2B5EF4-FFF2-40B4-BE49-F238E27FC236}">
                  <a16:creationId xmlns:a16="http://schemas.microsoft.com/office/drawing/2014/main" id="{218D5D57-3F16-4D6F-95A8-D906FBA26BC6}"/>
                </a:ext>
              </a:extLst>
            </p:cNvPr>
            <p:cNvSpPr>
              <a:spLocks noChangeArrowheads="1"/>
            </p:cNvSpPr>
            <p:nvPr userDrawn="1"/>
          </p:nvSpPr>
          <p:spPr bwMode="gray">
            <a:xfrm>
              <a:off x="4750" y="-3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80" name="Oval 86">
              <a:extLst>
                <a:ext uri="{FF2B5EF4-FFF2-40B4-BE49-F238E27FC236}">
                  <a16:creationId xmlns:a16="http://schemas.microsoft.com/office/drawing/2014/main" id="{AD0971FF-60CD-4B02-8E89-F98FAD6D024F}"/>
                </a:ext>
              </a:extLst>
            </p:cNvPr>
            <p:cNvSpPr>
              <a:spLocks noChangeArrowheads="1"/>
            </p:cNvSpPr>
            <p:nvPr userDrawn="1"/>
          </p:nvSpPr>
          <p:spPr bwMode="gray">
            <a:xfrm>
              <a:off x="4748" y="-5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81" name="Oval 87">
              <a:extLst>
                <a:ext uri="{FF2B5EF4-FFF2-40B4-BE49-F238E27FC236}">
                  <a16:creationId xmlns:a16="http://schemas.microsoft.com/office/drawing/2014/main" id="{BB9DBB0D-AD78-4DA7-8671-1D6503A1F768}"/>
                </a:ext>
              </a:extLst>
            </p:cNvPr>
            <p:cNvSpPr>
              <a:spLocks noChangeArrowheads="1"/>
            </p:cNvSpPr>
            <p:nvPr userDrawn="1"/>
          </p:nvSpPr>
          <p:spPr bwMode="gray">
            <a:xfrm>
              <a:off x="5038" y="-42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82" name="Oval 88">
              <a:extLst>
                <a:ext uri="{FF2B5EF4-FFF2-40B4-BE49-F238E27FC236}">
                  <a16:creationId xmlns:a16="http://schemas.microsoft.com/office/drawing/2014/main" id="{061A24D4-E026-4DDF-B453-86AC2973F004}"/>
                </a:ext>
              </a:extLst>
            </p:cNvPr>
            <p:cNvSpPr>
              <a:spLocks noChangeArrowheads="1"/>
            </p:cNvSpPr>
            <p:nvPr userDrawn="1"/>
          </p:nvSpPr>
          <p:spPr bwMode="gray">
            <a:xfrm>
              <a:off x="5038" y="-54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83" name="Oval 89">
              <a:extLst>
                <a:ext uri="{FF2B5EF4-FFF2-40B4-BE49-F238E27FC236}">
                  <a16:creationId xmlns:a16="http://schemas.microsoft.com/office/drawing/2014/main" id="{282B6E13-9AED-421E-8E60-1193E5CC6CFE}"/>
                </a:ext>
              </a:extLst>
            </p:cNvPr>
            <p:cNvSpPr>
              <a:spLocks noChangeArrowheads="1"/>
            </p:cNvSpPr>
            <p:nvPr userDrawn="1"/>
          </p:nvSpPr>
          <p:spPr bwMode="gray">
            <a:xfrm>
              <a:off x="5308" y="-28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84" name="Oval 90">
              <a:extLst>
                <a:ext uri="{FF2B5EF4-FFF2-40B4-BE49-F238E27FC236}">
                  <a16:creationId xmlns:a16="http://schemas.microsoft.com/office/drawing/2014/main" id="{6F3FFB68-4421-4B7A-8796-D57F5EE8DDF2}"/>
                </a:ext>
              </a:extLst>
            </p:cNvPr>
            <p:cNvSpPr>
              <a:spLocks noChangeArrowheads="1"/>
            </p:cNvSpPr>
            <p:nvPr userDrawn="1"/>
          </p:nvSpPr>
          <p:spPr bwMode="gray">
            <a:xfrm>
              <a:off x="5444" y="-1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85" name="Oval 91">
              <a:extLst>
                <a:ext uri="{FF2B5EF4-FFF2-40B4-BE49-F238E27FC236}">
                  <a16:creationId xmlns:a16="http://schemas.microsoft.com/office/drawing/2014/main" id="{90BE7C75-0C55-4CA6-A2B5-D9F9E4633512}"/>
                </a:ext>
              </a:extLst>
            </p:cNvPr>
            <p:cNvSpPr>
              <a:spLocks noChangeArrowheads="1"/>
            </p:cNvSpPr>
            <p:nvPr userDrawn="1"/>
          </p:nvSpPr>
          <p:spPr bwMode="gray">
            <a:xfrm>
              <a:off x="5580" y="-28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86" name="Oval 92">
              <a:extLst>
                <a:ext uri="{FF2B5EF4-FFF2-40B4-BE49-F238E27FC236}">
                  <a16:creationId xmlns:a16="http://schemas.microsoft.com/office/drawing/2014/main" id="{C9E76B07-D049-4AFD-BDE1-57F8DD343D78}"/>
                </a:ext>
              </a:extLst>
            </p:cNvPr>
            <p:cNvSpPr>
              <a:spLocks noChangeArrowheads="1"/>
            </p:cNvSpPr>
            <p:nvPr userDrawn="1"/>
          </p:nvSpPr>
          <p:spPr bwMode="gray">
            <a:xfrm>
              <a:off x="5578" y="-5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87" name="Oval 93">
              <a:extLst>
                <a:ext uri="{FF2B5EF4-FFF2-40B4-BE49-F238E27FC236}">
                  <a16:creationId xmlns:a16="http://schemas.microsoft.com/office/drawing/2014/main" id="{2B18072A-F63C-4FBD-B650-88988D6E6921}"/>
                </a:ext>
              </a:extLst>
            </p:cNvPr>
            <p:cNvSpPr>
              <a:spLocks noChangeArrowheads="1"/>
            </p:cNvSpPr>
            <p:nvPr userDrawn="1"/>
          </p:nvSpPr>
          <p:spPr bwMode="gray">
            <a:xfrm>
              <a:off x="5868" y="-42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88" name="Oval 94">
              <a:extLst>
                <a:ext uri="{FF2B5EF4-FFF2-40B4-BE49-F238E27FC236}">
                  <a16:creationId xmlns:a16="http://schemas.microsoft.com/office/drawing/2014/main" id="{4AADF970-1C20-47D4-9472-48B7080C5211}"/>
                </a:ext>
              </a:extLst>
            </p:cNvPr>
            <p:cNvSpPr>
              <a:spLocks noChangeArrowheads="1"/>
            </p:cNvSpPr>
            <p:nvPr userDrawn="1"/>
          </p:nvSpPr>
          <p:spPr bwMode="gray">
            <a:xfrm>
              <a:off x="5868" y="-15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89" name="Oval 95">
              <a:extLst>
                <a:ext uri="{FF2B5EF4-FFF2-40B4-BE49-F238E27FC236}">
                  <a16:creationId xmlns:a16="http://schemas.microsoft.com/office/drawing/2014/main" id="{89B931F0-8EBC-47DE-98FD-1522432CB395}"/>
                </a:ext>
              </a:extLst>
            </p:cNvPr>
            <p:cNvSpPr>
              <a:spLocks noChangeArrowheads="1"/>
            </p:cNvSpPr>
            <p:nvPr userDrawn="1"/>
          </p:nvSpPr>
          <p:spPr bwMode="gray">
            <a:xfrm>
              <a:off x="6138" y="-28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90" name="Line 96">
              <a:extLst>
                <a:ext uri="{FF2B5EF4-FFF2-40B4-BE49-F238E27FC236}">
                  <a16:creationId xmlns:a16="http://schemas.microsoft.com/office/drawing/2014/main" id="{F69F22DA-FEE3-4325-8B35-8FE7F20B3FF7}"/>
                </a:ext>
              </a:extLst>
            </p:cNvPr>
            <p:cNvSpPr>
              <a:spLocks noChangeShapeType="1"/>
            </p:cNvSpPr>
            <p:nvPr userDrawn="1"/>
          </p:nvSpPr>
          <p:spPr bwMode="gray">
            <a:xfrm>
              <a:off x="5602" y="-636"/>
              <a:ext cx="0" cy="63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1" name="Line 97">
              <a:extLst>
                <a:ext uri="{FF2B5EF4-FFF2-40B4-BE49-F238E27FC236}">
                  <a16:creationId xmlns:a16="http://schemas.microsoft.com/office/drawing/2014/main" id="{E54BEC0C-F51A-45D9-9B53-FB92697AF799}"/>
                </a:ext>
              </a:extLst>
            </p:cNvPr>
            <p:cNvSpPr>
              <a:spLocks noChangeShapeType="1"/>
            </p:cNvSpPr>
            <p:nvPr userDrawn="1"/>
          </p:nvSpPr>
          <p:spPr bwMode="gray">
            <a:xfrm>
              <a:off x="5753" y="-636"/>
              <a:ext cx="0" cy="63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2" name="Line 98">
              <a:extLst>
                <a:ext uri="{FF2B5EF4-FFF2-40B4-BE49-F238E27FC236}">
                  <a16:creationId xmlns:a16="http://schemas.microsoft.com/office/drawing/2014/main" id="{9FF813CC-C430-4BF2-B0A6-5B7B7BA57E5A}"/>
                </a:ext>
              </a:extLst>
            </p:cNvPr>
            <p:cNvSpPr>
              <a:spLocks noChangeShapeType="1"/>
            </p:cNvSpPr>
            <p:nvPr userDrawn="1"/>
          </p:nvSpPr>
          <p:spPr bwMode="gray">
            <a:xfrm>
              <a:off x="5889" y="-636"/>
              <a:ext cx="0" cy="63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3" name="Line 99">
              <a:extLst>
                <a:ext uri="{FF2B5EF4-FFF2-40B4-BE49-F238E27FC236}">
                  <a16:creationId xmlns:a16="http://schemas.microsoft.com/office/drawing/2014/main" id="{43DB1633-A839-4202-BBF6-8346EF8B58CB}"/>
                </a:ext>
              </a:extLst>
            </p:cNvPr>
            <p:cNvSpPr>
              <a:spLocks noChangeShapeType="1"/>
            </p:cNvSpPr>
            <p:nvPr userDrawn="1"/>
          </p:nvSpPr>
          <p:spPr bwMode="gray">
            <a:xfrm>
              <a:off x="6025" y="-635"/>
              <a:ext cx="0" cy="63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4" name="Line 100">
              <a:extLst>
                <a:ext uri="{FF2B5EF4-FFF2-40B4-BE49-F238E27FC236}">
                  <a16:creationId xmlns:a16="http://schemas.microsoft.com/office/drawing/2014/main" id="{6496D61B-AD1C-495E-9A68-938BDBB9F793}"/>
                </a:ext>
              </a:extLst>
            </p:cNvPr>
            <p:cNvSpPr>
              <a:spLocks noChangeShapeType="1"/>
            </p:cNvSpPr>
            <p:nvPr userDrawn="1"/>
          </p:nvSpPr>
          <p:spPr bwMode="gray">
            <a:xfrm>
              <a:off x="6161" y="-635"/>
              <a:ext cx="0" cy="63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5" name="Line 101">
              <a:extLst>
                <a:ext uri="{FF2B5EF4-FFF2-40B4-BE49-F238E27FC236}">
                  <a16:creationId xmlns:a16="http://schemas.microsoft.com/office/drawing/2014/main" id="{8DDE05B3-B696-4125-AE9C-0BC0B6B1DCFC}"/>
                </a:ext>
              </a:extLst>
            </p:cNvPr>
            <p:cNvSpPr>
              <a:spLocks noChangeShapeType="1"/>
            </p:cNvSpPr>
            <p:nvPr userDrawn="1"/>
          </p:nvSpPr>
          <p:spPr bwMode="gray">
            <a:xfrm>
              <a:off x="476" y="-52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6" name="Line 102">
              <a:extLst>
                <a:ext uri="{FF2B5EF4-FFF2-40B4-BE49-F238E27FC236}">
                  <a16:creationId xmlns:a16="http://schemas.microsoft.com/office/drawing/2014/main" id="{6A74F60B-1F9F-4501-BA5B-0B424AB7B3AC}"/>
                </a:ext>
              </a:extLst>
            </p:cNvPr>
            <p:cNvSpPr>
              <a:spLocks noChangeShapeType="1"/>
            </p:cNvSpPr>
            <p:nvPr userDrawn="1"/>
          </p:nvSpPr>
          <p:spPr bwMode="gray">
            <a:xfrm>
              <a:off x="477" y="-38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7" name="Line 103">
              <a:extLst>
                <a:ext uri="{FF2B5EF4-FFF2-40B4-BE49-F238E27FC236}">
                  <a16:creationId xmlns:a16="http://schemas.microsoft.com/office/drawing/2014/main" id="{0CC040AB-6E36-4587-A8F6-36EAAE618E78}"/>
                </a:ext>
              </a:extLst>
            </p:cNvPr>
            <p:cNvSpPr>
              <a:spLocks noChangeShapeType="1"/>
            </p:cNvSpPr>
            <p:nvPr userDrawn="1"/>
          </p:nvSpPr>
          <p:spPr bwMode="gray">
            <a:xfrm>
              <a:off x="478" y="-253"/>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8" name="Line 104">
              <a:extLst>
                <a:ext uri="{FF2B5EF4-FFF2-40B4-BE49-F238E27FC236}">
                  <a16:creationId xmlns:a16="http://schemas.microsoft.com/office/drawing/2014/main" id="{15266864-7EBD-406B-86C0-1607BAC828EF}"/>
                </a:ext>
              </a:extLst>
            </p:cNvPr>
            <p:cNvSpPr>
              <a:spLocks noChangeShapeType="1"/>
            </p:cNvSpPr>
            <p:nvPr userDrawn="1"/>
          </p:nvSpPr>
          <p:spPr bwMode="gray">
            <a:xfrm>
              <a:off x="480" y="-126"/>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129" name="Rectangle 105">
            <a:extLst>
              <a:ext uri="{FF2B5EF4-FFF2-40B4-BE49-F238E27FC236}">
                <a16:creationId xmlns:a16="http://schemas.microsoft.com/office/drawing/2014/main" id="{E1E19825-421A-4B7D-A729-4BA97BDDF2AB}"/>
              </a:ext>
            </a:extLst>
          </p:cNvPr>
          <p:cNvSpPr>
            <a:spLocks noChangeArrowheads="1"/>
          </p:cNvSpPr>
          <p:nvPr/>
        </p:nvSpPr>
        <p:spPr bwMode="gray">
          <a:xfrm>
            <a:off x="0" y="800100"/>
            <a:ext cx="9144000" cy="301625"/>
          </a:xfrm>
          <a:prstGeom prst="rect">
            <a:avLst/>
          </a:prstGeom>
          <a:gradFill rotWithShape="1">
            <a:gsLst>
              <a:gs pos="0">
                <a:schemeClr val="tx1">
                  <a:gamma/>
                  <a:shade val="46275"/>
                  <a:invGamma/>
                </a:schemeClr>
              </a:gs>
              <a:gs pos="100000">
                <a:schemeClr val="tx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endParaRPr>
          </a:p>
        </p:txBody>
      </p:sp>
      <p:sp>
        <p:nvSpPr>
          <p:cNvPr id="1029" name="Oval 106" descr="06_original_w">
            <a:extLst>
              <a:ext uri="{FF2B5EF4-FFF2-40B4-BE49-F238E27FC236}">
                <a16:creationId xmlns:a16="http://schemas.microsoft.com/office/drawing/2014/main" id="{2D4FC1D1-A968-49C6-9BED-29D06F2BB923}"/>
              </a:ext>
            </a:extLst>
          </p:cNvPr>
          <p:cNvSpPr>
            <a:spLocks noChangeArrowheads="1"/>
          </p:cNvSpPr>
          <p:nvPr/>
        </p:nvSpPr>
        <p:spPr bwMode="gray">
          <a:xfrm>
            <a:off x="7956550" y="404813"/>
            <a:ext cx="936625" cy="1008062"/>
          </a:xfrm>
          <a:prstGeom prst="ellipse">
            <a:avLst/>
          </a:prstGeom>
          <a:blipFill dpi="0" rotWithShape="1">
            <a:blip r:embed="rId13"/>
            <a:srcRect/>
            <a:stretch>
              <a:fillRect/>
            </a:stretch>
          </a:blip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en-US" altLang="fr-FR"/>
          </a:p>
        </p:txBody>
      </p:sp>
      <p:sp>
        <p:nvSpPr>
          <p:cNvPr id="1030" name="Rectangle 3">
            <a:extLst>
              <a:ext uri="{FF2B5EF4-FFF2-40B4-BE49-F238E27FC236}">
                <a16:creationId xmlns:a16="http://schemas.microsoft.com/office/drawing/2014/main" id="{97526C52-09CC-45A8-B2AC-C9274A56DD4A}"/>
              </a:ext>
            </a:extLst>
          </p:cNvPr>
          <p:cNvSpPr>
            <a:spLocks noGrp="1" noChangeArrowheads="1"/>
          </p:cNvSpPr>
          <p:nvPr>
            <p:ph type="body" idx="1"/>
          </p:nvPr>
        </p:nvSpPr>
        <p:spPr bwMode="auto">
          <a:xfrm>
            <a:off x="457200" y="1228725"/>
            <a:ext cx="822960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SG" altLang="fr-FR"/>
              <a:t>Click to edit Master text styles</a:t>
            </a:r>
          </a:p>
          <a:p>
            <a:pPr lvl="1"/>
            <a:r>
              <a:rPr lang="en-SG" altLang="fr-FR"/>
              <a:t>Second level</a:t>
            </a:r>
          </a:p>
          <a:p>
            <a:pPr lvl="2"/>
            <a:r>
              <a:rPr lang="en-SG" altLang="fr-FR"/>
              <a:t>Third level</a:t>
            </a:r>
          </a:p>
          <a:p>
            <a:pPr lvl="3"/>
            <a:r>
              <a:rPr lang="en-SG" altLang="fr-FR"/>
              <a:t>Fourth level</a:t>
            </a:r>
          </a:p>
          <a:p>
            <a:pPr lvl="4"/>
            <a:r>
              <a:rPr lang="en-SG" altLang="fr-FR"/>
              <a:t>Fifth level</a:t>
            </a:r>
          </a:p>
        </p:txBody>
      </p:sp>
      <p:sp>
        <p:nvSpPr>
          <p:cNvPr id="1028" name="Rectangle 4">
            <a:extLst>
              <a:ext uri="{FF2B5EF4-FFF2-40B4-BE49-F238E27FC236}">
                <a16:creationId xmlns:a16="http://schemas.microsoft.com/office/drawing/2014/main" id="{61FFEBD2-181D-4FB8-B68D-50870F724F64}"/>
              </a:ext>
            </a:extLst>
          </p:cNvPr>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latin typeface="Arial" charset="0"/>
              </a:defRPr>
            </a:lvl1pPr>
          </a:lstStyle>
          <a:p>
            <a:pPr>
              <a:defRPr/>
            </a:pPr>
            <a:endParaRPr lang="en-SG"/>
          </a:p>
        </p:txBody>
      </p:sp>
      <p:sp>
        <p:nvSpPr>
          <p:cNvPr id="3" name="Rectangle 5">
            <a:extLst>
              <a:ext uri="{FF2B5EF4-FFF2-40B4-BE49-F238E27FC236}">
                <a16:creationId xmlns:a16="http://schemas.microsoft.com/office/drawing/2014/main" id="{9CB5C39A-95AA-4044-8CB9-1E9AE829CB52}"/>
              </a:ext>
            </a:extLst>
          </p:cNvPr>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defRPr>
            </a:lvl1pPr>
          </a:lstStyle>
          <a:p>
            <a:pPr>
              <a:defRPr/>
            </a:pPr>
            <a:endParaRPr lang="en-SG"/>
          </a:p>
        </p:txBody>
      </p:sp>
      <p:sp>
        <p:nvSpPr>
          <p:cNvPr id="4" name="Rectangle 6">
            <a:extLst>
              <a:ext uri="{FF2B5EF4-FFF2-40B4-BE49-F238E27FC236}">
                <a16:creationId xmlns:a16="http://schemas.microsoft.com/office/drawing/2014/main" id="{931311B3-7729-4C4C-80DC-63D29C3C60E9}"/>
              </a:ext>
            </a:extLst>
          </p:cNvPr>
          <p:cNvSpPr>
            <a:spLocks noGrp="1" noChangeArrowheads="1"/>
          </p:cNvSpPr>
          <p:nvPr>
            <p:ph type="sldNum" sz="quarter" idx="4"/>
          </p:nvPr>
        </p:nvSpPr>
        <p:spPr bwMode="auto">
          <a:xfrm>
            <a:off x="6553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lvl1pPr>
          </a:lstStyle>
          <a:p>
            <a:pPr>
              <a:defRPr/>
            </a:pPr>
            <a:fld id="{7385116C-5B68-43E2-AF50-20F93C3D8203}" type="slidenum">
              <a:rPr lang="en-SG" altLang="fr-FR"/>
              <a:pPr>
                <a:defRPr/>
              </a:pPr>
              <a:t>‹#›</a:t>
            </a:fld>
            <a:endParaRPr lang="en-SG" altLang="fr-FR"/>
          </a:p>
        </p:txBody>
      </p:sp>
      <p:sp>
        <p:nvSpPr>
          <p:cNvPr id="1034" name="Rectangle 2">
            <a:extLst>
              <a:ext uri="{FF2B5EF4-FFF2-40B4-BE49-F238E27FC236}">
                <a16:creationId xmlns:a16="http://schemas.microsoft.com/office/drawing/2014/main" id="{F12CC39B-8697-4776-A90B-50715572BE7E}"/>
              </a:ext>
            </a:extLst>
          </p:cNvPr>
          <p:cNvSpPr>
            <a:spLocks noGrp="1" noChangeArrowheads="1"/>
          </p:cNvSpPr>
          <p:nvPr>
            <p:ph type="title"/>
          </p:nvPr>
        </p:nvSpPr>
        <p:spPr bwMode="black">
          <a:xfrm>
            <a:off x="457200" y="2286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SG" altLang="fr-FR"/>
              <a:t>Click to edit Master title style</a:t>
            </a:r>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r" rtl="0" eaLnBrk="0" fontAlgn="base" hangingPunct="0">
        <a:spcBef>
          <a:spcPct val="0"/>
        </a:spcBef>
        <a:spcAft>
          <a:spcPct val="0"/>
        </a:spcAft>
        <a:defRPr sz="2800" b="1" i="1">
          <a:solidFill>
            <a:schemeClr val="tx1"/>
          </a:solidFill>
          <a:latin typeface="+mj-lt"/>
          <a:ea typeface="+mj-ea"/>
          <a:cs typeface="+mj-cs"/>
        </a:defRPr>
      </a:lvl1pPr>
      <a:lvl2pPr algn="r" rtl="0" eaLnBrk="0" fontAlgn="base" hangingPunct="0">
        <a:spcBef>
          <a:spcPct val="0"/>
        </a:spcBef>
        <a:spcAft>
          <a:spcPct val="0"/>
        </a:spcAft>
        <a:defRPr sz="2800" b="1" i="1">
          <a:solidFill>
            <a:schemeClr val="tx1"/>
          </a:solidFill>
          <a:latin typeface="Verdana" pitchFamily="34" charset="0"/>
        </a:defRPr>
      </a:lvl2pPr>
      <a:lvl3pPr algn="r" rtl="0" eaLnBrk="0" fontAlgn="base" hangingPunct="0">
        <a:spcBef>
          <a:spcPct val="0"/>
        </a:spcBef>
        <a:spcAft>
          <a:spcPct val="0"/>
        </a:spcAft>
        <a:defRPr sz="2800" b="1" i="1">
          <a:solidFill>
            <a:schemeClr val="tx1"/>
          </a:solidFill>
          <a:latin typeface="Verdana" pitchFamily="34" charset="0"/>
        </a:defRPr>
      </a:lvl3pPr>
      <a:lvl4pPr algn="r" rtl="0" eaLnBrk="0" fontAlgn="base" hangingPunct="0">
        <a:spcBef>
          <a:spcPct val="0"/>
        </a:spcBef>
        <a:spcAft>
          <a:spcPct val="0"/>
        </a:spcAft>
        <a:defRPr sz="2800" b="1" i="1">
          <a:solidFill>
            <a:schemeClr val="tx1"/>
          </a:solidFill>
          <a:latin typeface="Verdana" pitchFamily="34" charset="0"/>
        </a:defRPr>
      </a:lvl4pPr>
      <a:lvl5pPr algn="r" rtl="0" eaLnBrk="0" fontAlgn="base" hangingPunct="0">
        <a:spcBef>
          <a:spcPct val="0"/>
        </a:spcBef>
        <a:spcAft>
          <a:spcPct val="0"/>
        </a:spcAft>
        <a:defRPr sz="2800" b="1" i="1">
          <a:solidFill>
            <a:schemeClr val="tx1"/>
          </a:solidFill>
          <a:latin typeface="Verdana" pitchFamily="34" charset="0"/>
        </a:defRPr>
      </a:lvl5pPr>
      <a:lvl6pPr marL="457200" algn="r" rtl="0" fontAlgn="base">
        <a:spcBef>
          <a:spcPct val="0"/>
        </a:spcBef>
        <a:spcAft>
          <a:spcPct val="0"/>
        </a:spcAft>
        <a:defRPr sz="2800" b="1" i="1">
          <a:solidFill>
            <a:schemeClr val="tx1"/>
          </a:solidFill>
          <a:latin typeface="Verdana" pitchFamily="34" charset="0"/>
        </a:defRPr>
      </a:lvl6pPr>
      <a:lvl7pPr marL="914400" algn="r" rtl="0" fontAlgn="base">
        <a:spcBef>
          <a:spcPct val="0"/>
        </a:spcBef>
        <a:spcAft>
          <a:spcPct val="0"/>
        </a:spcAft>
        <a:defRPr sz="2800" b="1" i="1">
          <a:solidFill>
            <a:schemeClr val="tx1"/>
          </a:solidFill>
          <a:latin typeface="Verdana" pitchFamily="34" charset="0"/>
        </a:defRPr>
      </a:lvl7pPr>
      <a:lvl8pPr marL="1371600" algn="r" rtl="0" fontAlgn="base">
        <a:spcBef>
          <a:spcPct val="0"/>
        </a:spcBef>
        <a:spcAft>
          <a:spcPct val="0"/>
        </a:spcAft>
        <a:defRPr sz="2800" b="1" i="1">
          <a:solidFill>
            <a:schemeClr val="tx1"/>
          </a:solidFill>
          <a:latin typeface="Verdana" pitchFamily="34" charset="0"/>
        </a:defRPr>
      </a:lvl8pPr>
      <a:lvl9pPr marL="1828800" algn="r" rtl="0" fontAlgn="base">
        <a:spcBef>
          <a:spcPct val="0"/>
        </a:spcBef>
        <a:spcAft>
          <a:spcPct val="0"/>
        </a:spcAft>
        <a:defRPr sz="2800" b="1" i="1">
          <a:solidFill>
            <a:schemeClr val="tx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284D689-8B94-428B-B744-AEE3C0D80366}"/>
              </a:ext>
            </a:extLst>
          </p:cNvPr>
          <p:cNvSpPr>
            <a:spLocks noGrp="1" noChangeArrowheads="1"/>
          </p:cNvSpPr>
          <p:nvPr>
            <p:ph type="ctrTitle"/>
          </p:nvPr>
        </p:nvSpPr>
        <p:spPr>
          <a:xfrm>
            <a:off x="250825" y="3495675"/>
            <a:ext cx="8569647" cy="2381250"/>
          </a:xfrm>
        </p:spPr>
        <p:txBody>
          <a:bodyPr/>
          <a:lstStyle/>
          <a:p>
            <a:pPr algn="ctr" eaLnBrk="1" hangingPunct="1"/>
            <a:r>
              <a:rPr lang="en-US" altLang="fr-FR" sz="3600" b="1"/>
              <a:t>Session 3</a:t>
            </a:r>
            <a:r>
              <a:rPr lang="en-SG" altLang="fr-FR" sz="3600"/>
              <a:t> </a:t>
            </a:r>
            <a:br>
              <a:rPr lang="en-SG" altLang="fr-FR" sz="3600" dirty="0"/>
            </a:br>
            <a:r>
              <a:rPr lang="en-US" altLang="fr-FR" sz="2800" dirty="0"/>
              <a:t>Chapter 2 - Relational Model of Data - Part 2</a:t>
            </a:r>
            <a:br>
              <a:rPr lang="en-US" altLang="fr-FR" sz="2800" dirty="0"/>
            </a:br>
            <a:r>
              <a:rPr lang="en-US" altLang="fr-FR" sz="2800" dirty="0"/>
              <a:t>Defining a Relation Schema in SQL</a:t>
            </a:r>
            <a:endParaRPr lang="en-SG" altLang="fr-FR" dirty="0"/>
          </a:p>
        </p:txBody>
      </p:sp>
      <p:sp>
        <p:nvSpPr>
          <p:cNvPr id="4099" name="Text Box 4">
            <a:extLst>
              <a:ext uri="{FF2B5EF4-FFF2-40B4-BE49-F238E27FC236}">
                <a16:creationId xmlns:a16="http://schemas.microsoft.com/office/drawing/2014/main" id="{65B16BB1-397C-4648-91B8-78ED599A88C3}"/>
              </a:ext>
            </a:extLst>
          </p:cNvPr>
          <p:cNvSpPr txBox="1">
            <a:spLocks noChangeArrowheads="1"/>
          </p:cNvSpPr>
          <p:nvPr/>
        </p:nvSpPr>
        <p:spPr bwMode="white">
          <a:xfrm>
            <a:off x="2209800" y="2246313"/>
            <a:ext cx="6553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SG" altLang="fr-FR" sz="1200">
                <a:solidFill>
                  <a:schemeClr val="bg1"/>
                </a:solidFill>
                <a:latin typeface="Verdana" panose="020B0604030504040204" pitchFamily="34" charset="0"/>
              </a:rPr>
              <a:t>Database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59F844D-8C91-4F3A-907F-0FD343255DD6}"/>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2.3.3a Create Database</a:t>
            </a:r>
          </a:p>
        </p:txBody>
      </p:sp>
      <p:sp>
        <p:nvSpPr>
          <p:cNvPr id="29699" name="Rectangle 3">
            <a:extLst>
              <a:ext uri="{FF2B5EF4-FFF2-40B4-BE49-F238E27FC236}">
                <a16:creationId xmlns:a16="http://schemas.microsoft.com/office/drawing/2014/main" id="{BF3A0B70-F02A-4C75-BE4D-B1FAB8BD1B67}"/>
              </a:ext>
            </a:extLst>
          </p:cNvPr>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vi-VN" sz="2800" b="1" dirty="0"/>
              <a:t>Example</a:t>
            </a:r>
            <a:r>
              <a:rPr lang="en-US" altLang="vi-VN" sz="2800" dirty="0"/>
              <a:t>: </a:t>
            </a:r>
          </a:p>
          <a:p>
            <a:pPr marL="0" indent="0" eaLnBrk="1" hangingPunct="1">
              <a:buFont typeface="Wingdings" panose="05000000000000000000" pitchFamily="2" charset="2"/>
              <a:buNone/>
            </a:pPr>
            <a:r>
              <a:rPr lang="en-US" altLang="vi-VN" sz="2800" dirty="0"/>
              <a:t>Create a database named QLSV with 10MB at the beginning for the primary file and 5MB at the beginning for the log file. Size of primary file and log file can be up to 50 MB and 25 MB. The files are stored in D:\DBI202.</a:t>
            </a:r>
            <a:endParaRPr lang="en-US" altLang="fr-FR" sz="3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A50D46C-5534-401B-AD06-7C37BEBB678E}"/>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2.3.3a Create Database</a:t>
            </a:r>
          </a:p>
        </p:txBody>
      </p:sp>
      <p:sp>
        <p:nvSpPr>
          <p:cNvPr id="30723" name="TextBox 1">
            <a:extLst>
              <a:ext uri="{FF2B5EF4-FFF2-40B4-BE49-F238E27FC236}">
                <a16:creationId xmlns:a16="http://schemas.microsoft.com/office/drawing/2014/main" id="{E4086FE7-D15E-4B5F-9974-887EAACB1A12}"/>
              </a:ext>
            </a:extLst>
          </p:cNvPr>
          <p:cNvSpPr txBox="1">
            <a:spLocks noChangeArrowheads="1"/>
          </p:cNvSpPr>
          <p:nvPr/>
        </p:nvSpPr>
        <p:spPr bwMode="auto">
          <a:xfrm>
            <a:off x="395288" y="1196752"/>
            <a:ext cx="8280400" cy="568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vi-VN" sz="1800" dirty="0">
                <a:solidFill>
                  <a:srgbClr val="0000FF"/>
                </a:solidFill>
                <a:highlight>
                  <a:srgbClr val="FFFFFF"/>
                </a:highlight>
                <a:latin typeface="Consolas" panose="020B0609020204030204" pitchFamily="49" charset="0"/>
              </a:rPr>
              <a:t>CREATE</a:t>
            </a:r>
            <a:r>
              <a:rPr lang="vi-VN" sz="1800" dirty="0">
                <a:solidFill>
                  <a:srgbClr val="000000"/>
                </a:solidFill>
                <a:highlight>
                  <a:srgbClr val="FFFFFF"/>
                </a:highlight>
                <a:latin typeface="Consolas" panose="020B0609020204030204" pitchFamily="49" charset="0"/>
              </a:rPr>
              <a:t> </a:t>
            </a:r>
            <a:r>
              <a:rPr lang="vi-VN" sz="1800" dirty="0">
                <a:solidFill>
                  <a:srgbClr val="0000FF"/>
                </a:solidFill>
                <a:highlight>
                  <a:srgbClr val="FFFFFF"/>
                </a:highlight>
                <a:latin typeface="Consolas" panose="020B0609020204030204" pitchFamily="49" charset="0"/>
              </a:rPr>
              <a:t>DATABASE</a:t>
            </a:r>
            <a:r>
              <a:rPr lang="vi-VN" sz="1800" dirty="0">
                <a:solidFill>
                  <a:srgbClr val="000000"/>
                </a:solidFill>
                <a:highlight>
                  <a:srgbClr val="FFFFFF"/>
                </a:highlight>
                <a:latin typeface="Consolas" panose="020B0609020204030204" pitchFamily="49" charset="0"/>
              </a:rPr>
              <a:t> QLSV</a:t>
            </a:r>
          </a:p>
          <a:p>
            <a:pPr>
              <a:buNone/>
            </a:pPr>
            <a:r>
              <a:rPr lang="vi-VN" sz="1800" dirty="0">
                <a:solidFill>
                  <a:srgbClr val="0000FF"/>
                </a:solidFill>
                <a:highlight>
                  <a:srgbClr val="FFFFFF"/>
                </a:highlight>
                <a:latin typeface="Consolas" panose="020B0609020204030204" pitchFamily="49" charset="0"/>
              </a:rPr>
              <a:t>On</a:t>
            </a:r>
            <a:r>
              <a:rPr lang="vi-VN" sz="1800" dirty="0">
                <a:solidFill>
                  <a:srgbClr val="000000"/>
                </a:solidFill>
                <a:highlight>
                  <a:srgbClr val="FFFFFF"/>
                </a:highlight>
                <a:latin typeface="Consolas" panose="020B0609020204030204" pitchFamily="49" charset="0"/>
              </a:rPr>
              <a:t> </a:t>
            </a:r>
            <a:r>
              <a:rPr lang="vi-VN" sz="1800" dirty="0">
                <a:solidFill>
                  <a:srgbClr val="0000FF"/>
                </a:solidFill>
                <a:highlight>
                  <a:srgbClr val="FFFFFF"/>
                </a:highlight>
                <a:latin typeface="Consolas" panose="020B0609020204030204" pitchFamily="49" charset="0"/>
              </a:rPr>
              <a:t>Primary</a:t>
            </a:r>
            <a:endParaRPr lang="vi-VN" sz="1800" dirty="0">
              <a:solidFill>
                <a:srgbClr val="000000"/>
              </a:solidFill>
              <a:highlight>
                <a:srgbClr val="FFFFFF"/>
              </a:highlight>
              <a:latin typeface="Consolas" panose="020B0609020204030204" pitchFamily="49" charset="0"/>
            </a:endParaRPr>
          </a:p>
          <a:p>
            <a:pPr>
              <a:buNone/>
            </a:pPr>
            <a:r>
              <a:rPr lang="vi-VN" sz="1800" dirty="0">
                <a:solidFill>
                  <a:srgbClr val="808080"/>
                </a:solidFill>
                <a:highlight>
                  <a:srgbClr val="FFFFFF"/>
                </a:highlight>
                <a:latin typeface="Consolas" panose="020B0609020204030204" pitchFamily="49" charset="0"/>
              </a:rPr>
              <a:t>(</a:t>
            </a:r>
          </a:p>
          <a:p>
            <a:pPr>
              <a:buNone/>
            </a:pPr>
            <a:r>
              <a:rPr lang="vi-VN" sz="1800" dirty="0">
                <a:solidFill>
                  <a:srgbClr val="0000FF"/>
                </a:solidFill>
                <a:highlight>
                  <a:srgbClr val="FFFFFF"/>
                </a:highlight>
                <a:latin typeface="Consolas" panose="020B0609020204030204" pitchFamily="49" charset="0"/>
              </a:rPr>
              <a:t>Name</a:t>
            </a:r>
            <a:r>
              <a:rPr lang="vi-VN" sz="1800" dirty="0">
                <a:solidFill>
                  <a:srgbClr val="808080"/>
                </a:solidFill>
                <a:highlight>
                  <a:srgbClr val="FFFFFF"/>
                </a:highlight>
                <a:latin typeface="Consolas" panose="020B0609020204030204" pitchFamily="49" charset="0"/>
              </a:rPr>
              <a:t>=</a:t>
            </a:r>
            <a:r>
              <a:rPr lang="vi-VN" sz="1800" dirty="0">
                <a:solidFill>
                  <a:srgbClr val="000000"/>
                </a:solidFill>
                <a:highlight>
                  <a:srgbClr val="FFFFFF"/>
                </a:highlight>
                <a:latin typeface="Consolas" panose="020B0609020204030204" pitchFamily="49" charset="0"/>
              </a:rPr>
              <a:t>QLSV_Data</a:t>
            </a:r>
            <a:r>
              <a:rPr lang="vi-VN" sz="1800" dirty="0">
                <a:solidFill>
                  <a:srgbClr val="808080"/>
                </a:solidFill>
                <a:highlight>
                  <a:srgbClr val="FFFFFF"/>
                </a:highlight>
                <a:latin typeface="Consolas" panose="020B0609020204030204" pitchFamily="49" charset="0"/>
              </a:rPr>
              <a:t>,</a:t>
            </a:r>
            <a:endParaRPr lang="vi-VN" sz="1800" dirty="0">
              <a:solidFill>
                <a:srgbClr val="000000"/>
              </a:solidFill>
              <a:highlight>
                <a:srgbClr val="FFFFFF"/>
              </a:highlight>
              <a:latin typeface="Consolas" panose="020B0609020204030204" pitchFamily="49" charset="0"/>
            </a:endParaRPr>
          </a:p>
          <a:p>
            <a:pPr>
              <a:buNone/>
            </a:pPr>
            <a:r>
              <a:rPr lang="vi-VN" sz="1800" dirty="0">
                <a:solidFill>
                  <a:srgbClr val="0000FF"/>
                </a:solidFill>
                <a:highlight>
                  <a:srgbClr val="FFFFFF"/>
                </a:highlight>
                <a:latin typeface="Consolas" panose="020B0609020204030204" pitchFamily="49" charset="0"/>
              </a:rPr>
              <a:t>Filename</a:t>
            </a:r>
            <a:r>
              <a:rPr lang="vi-VN" sz="1800" dirty="0">
                <a:solidFill>
                  <a:srgbClr val="808080"/>
                </a:solidFill>
                <a:highlight>
                  <a:srgbClr val="FFFFFF"/>
                </a:highlight>
                <a:latin typeface="Consolas" panose="020B0609020204030204" pitchFamily="49" charset="0"/>
              </a:rPr>
              <a:t>=</a:t>
            </a:r>
            <a:r>
              <a:rPr lang="vi-VN" sz="1800" dirty="0">
                <a:solidFill>
                  <a:srgbClr val="000000"/>
                </a:solidFill>
                <a:highlight>
                  <a:srgbClr val="FFFFFF"/>
                </a:highlight>
                <a:latin typeface="Consolas" panose="020B0609020204030204" pitchFamily="49" charset="0"/>
              </a:rPr>
              <a:t> </a:t>
            </a:r>
            <a:r>
              <a:rPr lang="vi-VN" sz="1800" dirty="0">
                <a:solidFill>
                  <a:srgbClr val="FF0000"/>
                </a:solidFill>
                <a:highlight>
                  <a:srgbClr val="FFFFFF"/>
                </a:highlight>
                <a:latin typeface="Consolas" panose="020B0609020204030204" pitchFamily="49" charset="0"/>
              </a:rPr>
              <a:t>'D:\DBI202\QLSV_dat.mdf'</a:t>
            </a:r>
            <a:r>
              <a:rPr lang="vi-VN" sz="1800" dirty="0">
                <a:solidFill>
                  <a:srgbClr val="808080"/>
                </a:solidFill>
                <a:highlight>
                  <a:srgbClr val="FFFFFF"/>
                </a:highlight>
                <a:latin typeface="Consolas" panose="020B0609020204030204" pitchFamily="49" charset="0"/>
              </a:rPr>
              <a:t>,</a:t>
            </a:r>
            <a:endParaRPr lang="vi-VN" sz="1800" dirty="0">
              <a:solidFill>
                <a:srgbClr val="000000"/>
              </a:solidFill>
              <a:highlight>
                <a:srgbClr val="FFFFFF"/>
              </a:highlight>
              <a:latin typeface="Consolas" panose="020B0609020204030204" pitchFamily="49" charset="0"/>
            </a:endParaRPr>
          </a:p>
          <a:p>
            <a:pPr>
              <a:buNone/>
            </a:pPr>
            <a:r>
              <a:rPr lang="vi-VN" sz="1800" dirty="0">
                <a:solidFill>
                  <a:srgbClr val="000000"/>
                </a:solidFill>
                <a:highlight>
                  <a:srgbClr val="FFFFFF"/>
                </a:highlight>
                <a:latin typeface="Consolas" panose="020B0609020204030204" pitchFamily="49" charset="0"/>
              </a:rPr>
              <a:t>Size</a:t>
            </a:r>
            <a:r>
              <a:rPr lang="vi-VN" sz="1800" dirty="0">
                <a:solidFill>
                  <a:srgbClr val="808080"/>
                </a:solidFill>
                <a:highlight>
                  <a:srgbClr val="FFFFFF"/>
                </a:highlight>
                <a:latin typeface="Consolas" panose="020B0609020204030204" pitchFamily="49" charset="0"/>
              </a:rPr>
              <a:t>=</a:t>
            </a:r>
            <a:r>
              <a:rPr lang="vi-VN" sz="1800" dirty="0">
                <a:solidFill>
                  <a:srgbClr val="000000"/>
                </a:solidFill>
                <a:highlight>
                  <a:srgbClr val="FFFFFF"/>
                </a:highlight>
                <a:latin typeface="Consolas" panose="020B0609020204030204" pitchFamily="49" charset="0"/>
              </a:rPr>
              <a:t>10 MB</a:t>
            </a:r>
            <a:r>
              <a:rPr lang="vi-VN" sz="1800" dirty="0">
                <a:solidFill>
                  <a:srgbClr val="808080"/>
                </a:solidFill>
                <a:highlight>
                  <a:srgbClr val="FFFFFF"/>
                </a:highlight>
                <a:latin typeface="Consolas" panose="020B0609020204030204" pitchFamily="49" charset="0"/>
              </a:rPr>
              <a:t>,</a:t>
            </a:r>
            <a:endParaRPr lang="vi-VN" sz="1800" dirty="0">
              <a:solidFill>
                <a:srgbClr val="000000"/>
              </a:solidFill>
              <a:highlight>
                <a:srgbClr val="FFFFFF"/>
              </a:highlight>
              <a:latin typeface="Consolas" panose="020B0609020204030204" pitchFamily="49" charset="0"/>
            </a:endParaRPr>
          </a:p>
          <a:p>
            <a:pPr>
              <a:buNone/>
            </a:pPr>
            <a:r>
              <a:rPr lang="vi-VN" sz="1800" dirty="0">
                <a:solidFill>
                  <a:srgbClr val="000000"/>
                </a:solidFill>
                <a:highlight>
                  <a:srgbClr val="FFFFFF"/>
                </a:highlight>
                <a:latin typeface="Consolas" panose="020B0609020204030204" pitchFamily="49" charset="0"/>
              </a:rPr>
              <a:t>MaxSize</a:t>
            </a:r>
            <a:r>
              <a:rPr lang="vi-VN" sz="1800" dirty="0">
                <a:solidFill>
                  <a:srgbClr val="808080"/>
                </a:solidFill>
                <a:highlight>
                  <a:srgbClr val="FFFFFF"/>
                </a:highlight>
                <a:latin typeface="Consolas" panose="020B0609020204030204" pitchFamily="49" charset="0"/>
              </a:rPr>
              <a:t>=</a:t>
            </a:r>
            <a:r>
              <a:rPr lang="vi-VN" sz="1800" dirty="0">
                <a:solidFill>
                  <a:srgbClr val="000000"/>
                </a:solidFill>
                <a:highlight>
                  <a:srgbClr val="FFFFFF"/>
                </a:highlight>
                <a:latin typeface="Consolas" panose="020B0609020204030204" pitchFamily="49" charset="0"/>
              </a:rPr>
              <a:t>50MB,</a:t>
            </a:r>
          </a:p>
          <a:p>
            <a:pPr>
              <a:buNone/>
            </a:pPr>
            <a:r>
              <a:rPr lang="vi-VN" sz="1800" dirty="0">
                <a:solidFill>
                  <a:srgbClr val="000000"/>
                </a:solidFill>
                <a:highlight>
                  <a:srgbClr val="FFFFFF"/>
                </a:highlight>
                <a:latin typeface="Consolas" panose="020B0609020204030204" pitchFamily="49" charset="0"/>
              </a:rPr>
              <a:t>Filegrowth = 2</a:t>
            </a:r>
          </a:p>
          <a:p>
            <a:pPr>
              <a:buNone/>
            </a:pPr>
            <a:r>
              <a:rPr lang="vi-VN" sz="1800" dirty="0">
                <a:solidFill>
                  <a:srgbClr val="808080"/>
                </a:solidFill>
                <a:highlight>
                  <a:srgbClr val="FFFFFF"/>
                </a:highlight>
                <a:latin typeface="Consolas" panose="020B0609020204030204" pitchFamily="49" charset="0"/>
              </a:rPr>
              <a:t>)</a:t>
            </a:r>
            <a:endParaRPr lang="vi-VN" sz="1800" dirty="0">
              <a:solidFill>
                <a:srgbClr val="000000"/>
              </a:solidFill>
              <a:highlight>
                <a:srgbClr val="FFFFFF"/>
              </a:highlight>
              <a:latin typeface="Consolas" panose="020B0609020204030204" pitchFamily="49" charset="0"/>
            </a:endParaRPr>
          </a:p>
          <a:p>
            <a:pPr>
              <a:buNone/>
            </a:pPr>
            <a:r>
              <a:rPr lang="vi-VN" sz="1800" dirty="0">
                <a:solidFill>
                  <a:srgbClr val="FF00FF"/>
                </a:solidFill>
                <a:highlight>
                  <a:srgbClr val="FFFFFF"/>
                </a:highlight>
                <a:latin typeface="Consolas" panose="020B0609020204030204" pitchFamily="49" charset="0"/>
              </a:rPr>
              <a:t>Log</a:t>
            </a:r>
            <a:r>
              <a:rPr lang="vi-VN" sz="1800" dirty="0">
                <a:solidFill>
                  <a:srgbClr val="000000"/>
                </a:solidFill>
                <a:highlight>
                  <a:srgbClr val="FFFFFF"/>
                </a:highlight>
                <a:latin typeface="Consolas" panose="020B0609020204030204" pitchFamily="49" charset="0"/>
              </a:rPr>
              <a:t> </a:t>
            </a:r>
            <a:r>
              <a:rPr lang="vi-VN" sz="1800" dirty="0">
                <a:solidFill>
                  <a:srgbClr val="0000FF"/>
                </a:solidFill>
                <a:highlight>
                  <a:srgbClr val="FFFFFF"/>
                </a:highlight>
                <a:latin typeface="Consolas" panose="020B0609020204030204" pitchFamily="49" charset="0"/>
              </a:rPr>
              <a:t>On</a:t>
            </a:r>
            <a:endParaRPr lang="vi-VN" sz="1800" dirty="0">
              <a:solidFill>
                <a:srgbClr val="000000"/>
              </a:solidFill>
              <a:highlight>
                <a:srgbClr val="FFFFFF"/>
              </a:highlight>
              <a:latin typeface="Consolas" panose="020B0609020204030204" pitchFamily="49" charset="0"/>
            </a:endParaRPr>
          </a:p>
          <a:p>
            <a:pPr>
              <a:buNone/>
            </a:pPr>
            <a:r>
              <a:rPr lang="vi-VN" sz="1800" dirty="0">
                <a:solidFill>
                  <a:srgbClr val="808080"/>
                </a:solidFill>
                <a:highlight>
                  <a:srgbClr val="FFFFFF"/>
                </a:highlight>
                <a:latin typeface="Consolas" panose="020B0609020204030204" pitchFamily="49" charset="0"/>
              </a:rPr>
              <a:t>(</a:t>
            </a:r>
          </a:p>
          <a:p>
            <a:pPr>
              <a:buNone/>
            </a:pPr>
            <a:r>
              <a:rPr lang="vi-VN" sz="1800" dirty="0">
                <a:solidFill>
                  <a:srgbClr val="0000FF"/>
                </a:solidFill>
                <a:highlight>
                  <a:srgbClr val="FFFFFF"/>
                </a:highlight>
                <a:latin typeface="Consolas" panose="020B0609020204030204" pitchFamily="49" charset="0"/>
              </a:rPr>
              <a:t>Name</a:t>
            </a:r>
            <a:r>
              <a:rPr lang="vi-VN" sz="1800" dirty="0">
                <a:solidFill>
                  <a:srgbClr val="000000"/>
                </a:solidFill>
                <a:highlight>
                  <a:srgbClr val="FFFFFF"/>
                </a:highlight>
                <a:latin typeface="Consolas" panose="020B0609020204030204" pitchFamily="49" charset="0"/>
              </a:rPr>
              <a:t> </a:t>
            </a:r>
            <a:r>
              <a:rPr lang="vi-VN" sz="1800" dirty="0">
                <a:solidFill>
                  <a:srgbClr val="808080"/>
                </a:solidFill>
                <a:highlight>
                  <a:srgbClr val="FFFFFF"/>
                </a:highlight>
                <a:latin typeface="Consolas" panose="020B0609020204030204" pitchFamily="49" charset="0"/>
              </a:rPr>
              <a:t>=</a:t>
            </a:r>
            <a:r>
              <a:rPr lang="vi-VN" sz="1800" dirty="0">
                <a:solidFill>
                  <a:srgbClr val="000000"/>
                </a:solidFill>
                <a:highlight>
                  <a:srgbClr val="FFFFFF"/>
                </a:highlight>
                <a:latin typeface="Consolas" panose="020B0609020204030204" pitchFamily="49" charset="0"/>
              </a:rPr>
              <a:t> QLSVLog</a:t>
            </a:r>
            <a:r>
              <a:rPr lang="vi-VN" sz="1800" dirty="0">
                <a:solidFill>
                  <a:srgbClr val="808080"/>
                </a:solidFill>
                <a:highlight>
                  <a:srgbClr val="FFFFFF"/>
                </a:highlight>
                <a:latin typeface="Consolas" panose="020B0609020204030204" pitchFamily="49" charset="0"/>
              </a:rPr>
              <a:t>,</a:t>
            </a:r>
            <a:endParaRPr lang="vi-VN" sz="1800" dirty="0">
              <a:solidFill>
                <a:srgbClr val="000000"/>
              </a:solidFill>
              <a:highlight>
                <a:srgbClr val="FFFFFF"/>
              </a:highlight>
              <a:latin typeface="Consolas" panose="020B0609020204030204" pitchFamily="49" charset="0"/>
            </a:endParaRPr>
          </a:p>
          <a:p>
            <a:pPr>
              <a:buNone/>
            </a:pPr>
            <a:r>
              <a:rPr lang="vi-VN" sz="1800" dirty="0">
                <a:solidFill>
                  <a:srgbClr val="0000FF"/>
                </a:solidFill>
                <a:highlight>
                  <a:srgbClr val="FFFFFF"/>
                </a:highlight>
                <a:latin typeface="Consolas" panose="020B0609020204030204" pitchFamily="49" charset="0"/>
              </a:rPr>
              <a:t>FileName</a:t>
            </a:r>
            <a:r>
              <a:rPr lang="vi-VN" sz="1800" dirty="0">
                <a:solidFill>
                  <a:srgbClr val="808080"/>
                </a:solidFill>
                <a:highlight>
                  <a:srgbClr val="FFFFFF"/>
                </a:highlight>
                <a:latin typeface="Consolas" panose="020B0609020204030204" pitchFamily="49" charset="0"/>
              </a:rPr>
              <a:t>=</a:t>
            </a:r>
            <a:r>
              <a:rPr lang="vi-VN" sz="1800" dirty="0">
                <a:solidFill>
                  <a:srgbClr val="FF0000"/>
                </a:solidFill>
                <a:highlight>
                  <a:srgbClr val="FFFFFF"/>
                </a:highlight>
                <a:latin typeface="Consolas" panose="020B0609020204030204" pitchFamily="49" charset="0"/>
              </a:rPr>
              <a:t>'D:\DBI202\QLSV_log.ldf'</a:t>
            </a:r>
            <a:r>
              <a:rPr lang="vi-VN" sz="1800" dirty="0">
                <a:solidFill>
                  <a:srgbClr val="808080"/>
                </a:solidFill>
                <a:highlight>
                  <a:srgbClr val="FFFFFF"/>
                </a:highlight>
                <a:latin typeface="Consolas" panose="020B0609020204030204" pitchFamily="49" charset="0"/>
              </a:rPr>
              <a:t>,</a:t>
            </a:r>
            <a:endParaRPr lang="vi-VN" sz="1800" dirty="0">
              <a:solidFill>
                <a:srgbClr val="000000"/>
              </a:solidFill>
              <a:highlight>
                <a:srgbClr val="FFFFFF"/>
              </a:highlight>
              <a:latin typeface="Consolas" panose="020B0609020204030204" pitchFamily="49" charset="0"/>
            </a:endParaRPr>
          </a:p>
          <a:p>
            <a:pPr>
              <a:buNone/>
            </a:pPr>
            <a:r>
              <a:rPr lang="vi-VN" sz="1800" dirty="0">
                <a:solidFill>
                  <a:srgbClr val="000000"/>
                </a:solidFill>
                <a:highlight>
                  <a:srgbClr val="FFFFFF"/>
                </a:highlight>
                <a:latin typeface="Consolas" panose="020B0609020204030204" pitchFamily="49" charset="0"/>
              </a:rPr>
              <a:t>Size</a:t>
            </a:r>
            <a:r>
              <a:rPr lang="vi-VN" sz="1800" dirty="0">
                <a:solidFill>
                  <a:srgbClr val="808080"/>
                </a:solidFill>
                <a:highlight>
                  <a:srgbClr val="FFFFFF"/>
                </a:highlight>
                <a:latin typeface="Consolas" panose="020B0609020204030204" pitchFamily="49" charset="0"/>
              </a:rPr>
              <a:t>=</a:t>
            </a:r>
            <a:r>
              <a:rPr lang="vi-VN" sz="1800" dirty="0">
                <a:solidFill>
                  <a:srgbClr val="000000"/>
                </a:solidFill>
                <a:highlight>
                  <a:srgbClr val="FFFFFF"/>
                </a:highlight>
                <a:latin typeface="Consolas" panose="020B0609020204030204" pitchFamily="49" charset="0"/>
              </a:rPr>
              <a:t>5MB</a:t>
            </a:r>
            <a:r>
              <a:rPr lang="vi-VN" sz="1800" dirty="0">
                <a:solidFill>
                  <a:srgbClr val="808080"/>
                </a:solidFill>
                <a:highlight>
                  <a:srgbClr val="FFFFFF"/>
                </a:highlight>
                <a:latin typeface="Consolas" panose="020B0609020204030204" pitchFamily="49" charset="0"/>
              </a:rPr>
              <a:t>,</a:t>
            </a:r>
            <a:endParaRPr lang="vi-VN" sz="1800" dirty="0">
              <a:solidFill>
                <a:srgbClr val="000000"/>
              </a:solidFill>
              <a:highlight>
                <a:srgbClr val="FFFFFF"/>
              </a:highlight>
              <a:latin typeface="Consolas" panose="020B0609020204030204" pitchFamily="49" charset="0"/>
            </a:endParaRPr>
          </a:p>
          <a:p>
            <a:pPr>
              <a:buNone/>
            </a:pPr>
            <a:r>
              <a:rPr lang="vi-VN" sz="1800" dirty="0">
                <a:solidFill>
                  <a:srgbClr val="000000"/>
                </a:solidFill>
                <a:highlight>
                  <a:srgbClr val="FFFFFF"/>
                </a:highlight>
                <a:latin typeface="Consolas" panose="020B0609020204030204" pitchFamily="49" charset="0"/>
              </a:rPr>
              <a:t>MaxSize</a:t>
            </a:r>
            <a:r>
              <a:rPr lang="vi-VN" sz="1800" dirty="0">
                <a:solidFill>
                  <a:srgbClr val="808080"/>
                </a:solidFill>
                <a:highlight>
                  <a:srgbClr val="FFFFFF"/>
                </a:highlight>
                <a:latin typeface="Consolas" panose="020B0609020204030204" pitchFamily="49" charset="0"/>
              </a:rPr>
              <a:t>=</a:t>
            </a:r>
            <a:r>
              <a:rPr lang="vi-VN" sz="1800" dirty="0">
                <a:solidFill>
                  <a:srgbClr val="000000"/>
                </a:solidFill>
                <a:highlight>
                  <a:srgbClr val="FFFFFF"/>
                </a:highlight>
                <a:latin typeface="Consolas" panose="020B0609020204030204" pitchFamily="49" charset="0"/>
              </a:rPr>
              <a:t>25MB,</a:t>
            </a:r>
          </a:p>
          <a:p>
            <a:pPr>
              <a:buNone/>
            </a:pPr>
            <a:r>
              <a:rPr lang="vi-VN" sz="1800" dirty="0">
                <a:solidFill>
                  <a:srgbClr val="000000"/>
                </a:solidFill>
                <a:highlight>
                  <a:srgbClr val="FFFFFF"/>
                </a:highlight>
                <a:latin typeface="Consolas" panose="020B0609020204030204" pitchFamily="49" charset="0"/>
              </a:rPr>
              <a:t>Filegrowth = 2</a:t>
            </a:r>
          </a:p>
          <a:p>
            <a:pPr>
              <a:buNone/>
            </a:pPr>
            <a:r>
              <a:rPr lang="vi-VN" sz="1800" dirty="0">
                <a:solidFill>
                  <a:srgbClr val="808080"/>
                </a:solidFill>
                <a:highlight>
                  <a:srgbClr val="FFFFFF"/>
                </a:highlight>
                <a:latin typeface="Consolas" panose="020B0609020204030204" pitchFamily="49" charset="0"/>
              </a:rPr>
              <a:t>)</a:t>
            </a:r>
            <a:endParaRPr lang="fr-FR" altLang="vi-VN"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D8B0290-5DD2-4BFC-B7A6-7D2F95FCA905}"/>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2.3.3b Delete Database</a:t>
            </a:r>
          </a:p>
        </p:txBody>
      </p:sp>
      <p:sp>
        <p:nvSpPr>
          <p:cNvPr id="5" name="Rectangle 3">
            <a:extLst>
              <a:ext uri="{FF2B5EF4-FFF2-40B4-BE49-F238E27FC236}">
                <a16:creationId xmlns:a16="http://schemas.microsoft.com/office/drawing/2014/main" id="{D66D8558-27ED-4F41-A66D-5A37C88EC2CD}"/>
              </a:ext>
            </a:extLst>
          </p:cNvPr>
          <p:cNvSpPr txBox="1">
            <a:spLocks noChangeArrowheads="1"/>
          </p:cNvSpPr>
          <p:nvPr/>
        </p:nvSpPr>
        <p:spPr bwMode="auto">
          <a:xfrm>
            <a:off x="609600" y="1381125"/>
            <a:ext cx="822960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defRPr/>
            </a:pPr>
            <a:r>
              <a:rPr lang="vi-VN" sz="3000" b="0" kern="0" dirty="0"/>
              <a:t>Syntax:</a:t>
            </a:r>
          </a:p>
          <a:p>
            <a:pPr lvl="1" eaLnBrk="1" hangingPunct="1">
              <a:defRPr/>
            </a:pPr>
            <a:r>
              <a:rPr lang="vi-VN" dirty="0">
                <a:solidFill>
                  <a:srgbClr val="0000FF"/>
                </a:solidFill>
                <a:highlight>
                  <a:srgbClr val="FFFFFF"/>
                </a:highlight>
                <a:latin typeface="Consolas" panose="020B0609020204030204" pitchFamily="49" charset="0"/>
              </a:rPr>
              <a:t>DROP</a:t>
            </a:r>
            <a:r>
              <a:rPr lang="vi-VN" dirty="0">
                <a:solidFill>
                  <a:srgbClr val="000000"/>
                </a:solidFill>
                <a:highlight>
                  <a:srgbClr val="FFFFFF"/>
                </a:highlight>
                <a:latin typeface="Consolas" panose="020B0609020204030204" pitchFamily="49" charset="0"/>
              </a:rPr>
              <a:t> </a:t>
            </a:r>
            <a:r>
              <a:rPr lang="vi-VN" dirty="0">
                <a:solidFill>
                  <a:srgbClr val="0000FF"/>
                </a:solidFill>
                <a:highlight>
                  <a:srgbClr val="FFFFFF"/>
                </a:highlight>
                <a:latin typeface="Consolas" panose="020B0609020204030204" pitchFamily="49" charset="0"/>
              </a:rPr>
              <a:t>DATABASE</a:t>
            </a:r>
            <a:r>
              <a:rPr lang="vi-VN" dirty="0">
                <a:solidFill>
                  <a:srgbClr val="000000"/>
                </a:solidFill>
                <a:highlight>
                  <a:srgbClr val="FFFFFF"/>
                </a:highlight>
                <a:latin typeface="Consolas" panose="020B0609020204030204" pitchFamily="49" charset="0"/>
              </a:rPr>
              <a:t> DatabaseName</a:t>
            </a:r>
            <a:endParaRPr lang="en-US" dirty="0">
              <a:solidFill>
                <a:srgbClr val="000000"/>
              </a:solidFill>
              <a:highlight>
                <a:srgbClr val="FFFFFF"/>
              </a:highlight>
              <a:latin typeface="Consolas" panose="020B0609020204030204" pitchFamily="49" charset="0"/>
            </a:endParaRPr>
          </a:p>
          <a:p>
            <a:pPr eaLnBrk="1" hangingPunct="1">
              <a:defRPr/>
            </a:pPr>
            <a:r>
              <a:rPr lang="en-US" altLang="fr-FR" sz="3000" b="0" kern="0" dirty="0"/>
              <a:t>Example:</a:t>
            </a:r>
          </a:p>
          <a:p>
            <a:pPr lvl="1" eaLnBrk="1" hangingPunct="1">
              <a:defRPr/>
            </a:pPr>
            <a:r>
              <a:rPr lang="vi-VN" dirty="0">
                <a:solidFill>
                  <a:srgbClr val="0000FF"/>
                </a:solidFill>
                <a:highlight>
                  <a:srgbClr val="FFFFFF"/>
                </a:highlight>
                <a:latin typeface="Consolas" panose="020B0609020204030204" pitchFamily="49" charset="0"/>
              </a:rPr>
              <a:t>DROP</a:t>
            </a:r>
            <a:r>
              <a:rPr lang="vi-VN" dirty="0">
                <a:solidFill>
                  <a:srgbClr val="000000"/>
                </a:solidFill>
                <a:highlight>
                  <a:srgbClr val="FFFFFF"/>
                </a:highlight>
                <a:latin typeface="Consolas" panose="020B0609020204030204" pitchFamily="49" charset="0"/>
              </a:rPr>
              <a:t> </a:t>
            </a:r>
            <a:r>
              <a:rPr lang="vi-VN" dirty="0">
                <a:solidFill>
                  <a:srgbClr val="0000FF"/>
                </a:solidFill>
                <a:highlight>
                  <a:srgbClr val="FFFFFF"/>
                </a:highlight>
                <a:latin typeface="Consolas" panose="020B0609020204030204" pitchFamily="49" charset="0"/>
              </a:rPr>
              <a:t>DATABASE</a:t>
            </a:r>
            <a:r>
              <a:rPr lang="vi-VN" dirty="0">
                <a:solidFill>
                  <a:srgbClr val="000000"/>
                </a:solidFill>
                <a:highlight>
                  <a:srgbClr val="FFFFFF"/>
                </a:highlight>
                <a:latin typeface="Consolas" panose="020B0609020204030204" pitchFamily="49" charset="0"/>
              </a:rPr>
              <a:t> QLSV</a:t>
            </a:r>
            <a:endParaRPr lang="en-US" dirty="0">
              <a:solidFill>
                <a:srgbClr val="000000"/>
              </a:solidFill>
              <a:highlight>
                <a:srgbClr val="FFFFFF"/>
              </a:highlight>
              <a:latin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475E6D9-C356-4C9A-9D21-4EC7BC4BBA9A}"/>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2.3.3c Modify Database Name</a:t>
            </a:r>
          </a:p>
        </p:txBody>
      </p:sp>
      <p:sp>
        <p:nvSpPr>
          <p:cNvPr id="5" name="Rectangle 3">
            <a:extLst>
              <a:ext uri="{FF2B5EF4-FFF2-40B4-BE49-F238E27FC236}">
                <a16:creationId xmlns:a16="http://schemas.microsoft.com/office/drawing/2014/main" id="{039D82FB-AF9D-4A7B-86B3-391C3466FA1E}"/>
              </a:ext>
            </a:extLst>
          </p:cNvPr>
          <p:cNvSpPr txBox="1">
            <a:spLocks noChangeArrowheads="1"/>
          </p:cNvSpPr>
          <p:nvPr/>
        </p:nvSpPr>
        <p:spPr bwMode="auto">
          <a:xfrm>
            <a:off x="457200" y="1412776"/>
            <a:ext cx="8229600" cy="3167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defRPr/>
            </a:pPr>
            <a:r>
              <a:rPr lang="en-US" altLang="fr-FR" b="0" kern="0" dirty="0"/>
              <a:t>Syntax:</a:t>
            </a:r>
          </a:p>
          <a:p>
            <a:pPr marL="0" indent="0">
              <a:buNone/>
            </a:pPr>
            <a:r>
              <a:rPr lang="vi-VN" sz="2800" dirty="0">
                <a:solidFill>
                  <a:srgbClr val="0000FF"/>
                </a:solidFill>
                <a:highlight>
                  <a:srgbClr val="FFFFFF"/>
                </a:highlight>
                <a:latin typeface="Consolas" panose="020B0609020204030204" pitchFamily="49" charset="0"/>
              </a:rPr>
              <a:t>ALTER</a:t>
            </a:r>
            <a:r>
              <a:rPr lang="vi-VN" sz="2800" dirty="0">
                <a:solidFill>
                  <a:srgbClr val="000000"/>
                </a:solidFill>
                <a:highlight>
                  <a:srgbClr val="FFFFFF"/>
                </a:highlight>
                <a:latin typeface="Consolas" panose="020B0609020204030204" pitchFamily="49" charset="0"/>
              </a:rPr>
              <a:t> </a:t>
            </a:r>
            <a:r>
              <a:rPr lang="vi-VN" sz="2800" dirty="0">
                <a:solidFill>
                  <a:srgbClr val="0000FF"/>
                </a:solidFill>
                <a:highlight>
                  <a:srgbClr val="FFFFFF"/>
                </a:highlight>
                <a:latin typeface="Consolas" panose="020B0609020204030204" pitchFamily="49" charset="0"/>
              </a:rPr>
              <a:t>DATABASE</a:t>
            </a:r>
            <a:r>
              <a:rPr lang="vi-VN" sz="2800" dirty="0">
                <a:solidFill>
                  <a:srgbClr val="000000"/>
                </a:solidFill>
                <a:highlight>
                  <a:srgbClr val="FFFFFF"/>
                </a:highlight>
                <a:latin typeface="Consolas" panose="020B0609020204030204" pitchFamily="49" charset="0"/>
              </a:rPr>
              <a:t> database_name</a:t>
            </a:r>
          </a:p>
          <a:p>
            <a:pPr marL="0" indent="0">
              <a:buNone/>
            </a:pPr>
            <a:r>
              <a:rPr lang="en-US" sz="2800" dirty="0">
                <a:solidFill>
                  <a:srgbClr val="0000FF"/>
                </a:solidFill>
                <a:highlight>
                  <a:srgbClr val="FFFFFF"/>
                </a:highlight>
                <a:latin typeface="Consolas" panose="020B0609020204030204" pitchFamily="49" charset="0"/>
              </a:rPr>
              <a:t>	Modify</a:t>
            </a:r>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Name</a:t>
            </a:r>
            <a:r>
              <a:rPr lang="en-US" sz="2800" dirty="0">
                <a:solidFill>
                  <a:srgbClr val="000000"/>
                </a:solidFill>
                <a:highlight>
                  <a:srgbClr val="FFFFFF"/>
                </a:highlight>
                <a:latin typeface="Consolas" panose="020B0609020204030204" pitchFamily="49" charset="0"/>
              </a:rPr>
              <a:t> </a:t>
            </a:r>
            <a:r>
              <a:rPr lang="en-US" sz="2800" dirty="0">
                <a:solidFill>
                  <a:srgbClr val="808080"/>
                </a:solidFill>
                <a:highlight>
                  <a:srgbClr val="FFFFFF"/>
                </a:highlight>
                <a:latin typeface="Consolas" panose="020B0609020204030204" pitchFamily="49" charset="0"/>
              </a:rPr>
              <a:t>=</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new_database_name</a:t>
            </a:r>
            <a:endParaRPr lang="en-US" sz="2800" dirty="0">
              <a:solidFill>
                <a:srgbClr val="000000"/>
              </a:solidFill>
              <a:highlight>
                <a:srgbClr val="FFFFFF"/>
              </a:highlight>
              <a:latin typeface="Consolas" panose="020B0609020204030204" pitchFamily="49" charset="0"/>
            </a:endParaRPr>
          </a:p>
          <a:p>
            <a:pPr marL="0" indent="0">
              <a:buNone/>
            </a:pPr>
            <a:endParaRPr lang="en-US" sz="2800" dirty="0">
              <a:solidFill>
                <a:srgbClr val="000000"/>
              </a:solidFill>
              <a:highlight>
                <a:srgbClr val="FFFFFF"/>
              </a:highlight>
              <a:latin typeface="Consolas" panose="020B0609020204030204" pitchFamily="49" charset="0"/>
            </a:endParaRPr>
          </a:p>
          <a:p>
            <a:pPr eaLnBrk="1" hangingPunct="1">
              <a:defRPr/>
            </a:pPr>
            <a:r>
              <a:rPr lang="en-US" altLang="fr-FR" b="0" kern="0" dirty="0">
                <a:highlight>
                  <a:srgbClr val="FFFFFF"/>
                </a:highlight>
              </a:rPr>
              <a:t>Example:</a:t>
            </a:r>
          </a:p>
          <a:p>
            <a:pPr marL="0" indent="0">
              <a:buNone/>
            </a:pPr>
            <a:r>
              <a:rPr lang="vi-VN" sz="2800" dirty="0">
                <a:solidFill>
                  <a:srgbClr val="0000FF"/>
                </a:solidFill>
                <a:highlight>
                  <a:srgbClr val="FFFFFF"/>
                </a:highlight>
                <a:latin typeface="Consolas" panose="020B0609020204030204" pitchFamily="49" charset="0"/>
              </a:rPr>
              <a:t>ALTER</a:t>
            </a:r>
            <a:r>
              <a:rPr lang="vi-VN" sz="2800" dirty="0">
                <a:solidFill>
                  <a:srgbClr val="000000"/>
                </a:solidFill>
                <a:highlight>
                  <a:srgbClr val="FFFFFF"/>
                </a:highlight>
                <a:latin typeface="Consolas" panose="020B0609020204030204" pitchFamily="49" charset="0"/>
              </a:rPr>
              <a:t> </a:t>
            </a:r>
            <a:r>
              <a:rPr lang="vi-VN" sz="2800" dirty="0">
                <a:solidFill>
                  <a:srgbClr val="0000FF"/>
                </a:solidFill>
                <a:highlight>
                  <a:srgbClr val="FFFFFF"/>
                </a:highlight>
                <a:latin typeface="Consolas" panose="020B0609020204030204" pitchFamily="49" charset="0"/>
              </a:rPr>
              <a:t>DATABASE</a:t>
            </a:r>
            <a:r>
              <a:rPr lang="vi-VN" sz="2800" dirty="0">
                <a:solidFill>
                  <a:srgbClr val="000000"/>
                </a:solidFill>
                <a:highlight>
                  <a:srgbClr val="FFFFFF"/>
                </a:highlight>
                <a:latin typeface="Consolas" panose="020B0609020204030204" pitchFamily="49" charset="0"/>
              </a:rPr>
              <a:t> QLSV</a:t>
            </a:r>
          </a:p>
          <a:p>
            <a:pPr marL="0" indent="0">
              <a:buNone/>
            </a:pPr>
            <a:r>
              <a:rPr lang="en-US" sz="2800" dirty="0">
                <a:solidFill>
                  <a:srgbClr val="0000FF"/>
                </a:solidFill>
                <a:highlight>
                  <a:srgbClr val="FFFFFF"/>
                </a:highlight>
                <a:latin typeface="Consolas" panose="020B0609020204030204" pitchFamily="49" charset="0"/>
              </a:rPr>
              <a:t>	Modify</a:t>
            </a:r>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Name</a:t>
            </a:r>
            <a:r>
              <a:rPr lang="en-US" sz="2800" dirty="0">
                <a:solidFill>
                  <a:srgbClr val="000000"/>
                </a:solidFill>
                <a:highlight>
                  <a:srgbClr val="FFFFFF"/>
                </a:highlight>
                <a:latin typeface="Consolas" panose="020B0609020204030204" pitchFamily="49" charset="0"/>
              </a:rPr>
              <a:t> </a:t>
            </a:r>
            <a:r>
              <a:rPr lang="en-US" sz="2800" dirty="0">
                <a:solidFill>
                  <a:srgbClr val="808080"/>
                </a:solidFill>
                <a:highlight>
                  <a:srgbClr val="FFFFFF"/>
                </a:highlight>
                <a:latin typeface="Consolas" panose="020B0609020204030204" pitchFamily="49" charset="0"/>
              </a:rPr>
              <a:t>=</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QLSV_new</a:t>
            </a:r>
            <a:endParaRPr lang="en-US" altLang="fr-FR" sz="2800" b="0" kern="0" dirty="0">
              <a:highlight>
                <a:srgbClr val="FFFFFF"/>
              </a:highlight>
            </a:endParaRPr>
          </a:p>
          <a:p>
            <a:pPr marL="0" indent="0">
              <a:buNone/>
            </a:pPr>
            <a:endParaRPr lang="en-US" altLang="fr-FR" sz="2800" b="0" kern="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12B0FC9-1543-4928-A382-9C4B1326563C}"/>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2.3.3d Modify Database File</a:t>
            </a:r>
          </a:p>
        </p:txBody>
      </p:sp>
      <p:sp>
        <p:nvSpPr>
          <p:cNvPr id="7" name="Rectangle 3">
            <a:extLst>
              <a:ext uri="{FF2B5EF4-FFF2-40B4-BE49-F238E27FC236}">
                <a16:creationId xmlns:a16="http://schemas.microsoft.com/office/drawing/2014/main" id="{C4D7776F-B790-4408-A5EB-B4787FD2C35A}"/>
              </a:ext>
            </a:extLst>
          </p:cNvPr>
          <p:cNvSpPr txBox="1">
            <a:spLocks noChangeArrowheads="1"/>
          </p:cNvSpPr>
          <p:nvPr/>
        </p:nvSpPr>
        <p:spPr bwMode="auto">
          <a:xfrm>
            <a:off x="609600" y="1556793"/>
            <a:ext cx="8229600" cy="492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vi-VN" sz="2800" dirty="0">
                <a:solidFill>
                  <a:srgbClr val="0000FF"/>
                </a:solidFill>
                <a:highlight>
                  <a:srgbClr val="FFFFFF"/>
                </a:highlight>
                <a:latin typeface="Consolas" panose="020B0609020204030204" pitchFamily="49" charset="0"/>
              </a:rPr>
              <a:t>ALTER</a:t>
            </a:r>
            <a:r>
              <a:rPr lang="vi-VN" sz="2800" dirty="0">
                <a:solidFill>
                  <a:srgbClr val="000000"/>
                </a:solidFill>
                <a:highlight>
                  <a:srgbClr val="FFFFFF"/>
                </a:highlight>
                <a:latin typeface="Consolas" panose="020B0609020204030204" pitchFamily="49" charset="0"/>
              </a:rPr>
              <a:t> </a:t>
            </a:r>
            <a:r>
              <a:rPr lang="vi-VN" sz="2800" dirty="0">
                <a:solidFill>
                  <a:srgbClr val="0000FF"/>
                </a:solidFill>
                <a:highlight>
                  <a:srgbClr val="FFFFFF"/>
                </a:highlight>
                <a:latin typeface="Consolas" panose="020B0609020204030204" pitchFamily="49" charset="0"/>
              </a:rPr>
              <a:t>DATABASE</a:t>
            </a:r>
            <a:r>
              <a:rPr lang="vi-VN" sz="2800" dirty="0">
                <a:solidFill>
                  <a:srgbClr val="000000"/>
                </a:solidFill>
                <a:highlight>
                  <a:srgbClr val="FFFFFF"/>
                </a:highlight>
                <a:latin typeface="Consolas" panose="020B0609020204030204" pitchFamily="49" charset="0"/>
              </a:rPr>
              <a:t> QLSV</a:t>
            </a:r>
          </a:p>
          <a:p>
            <a:pPr marL="0" indent="0">
              <a:buNone/>
            </a:pPr>
            <a:r>
              <a:rPr lang="vi-VN" sz="2800" dirty="0">
                <a:solidFill>
                  <a:srgbClr val="0000FF"/>
                </a:solidFill>
                <a:highlight>
                  <a:srgbClr val="FFFFFF"/>
                </a:highlight>
                <a:latin typeface="Consolas" panose="020B0609020204030204" pitchFamily="49" charset="0"/>
              </a:rPr>
              <a:t>MODIFY</a:t>
            </a:r>
            <a:r>
              <a:rPr lang="vi-VN" sz="2800" dirty="0">
                <a:solidFill>
                  <a:srgbClr val="000000"/>
                </a:solidFill>
                <a:highlight>
                  <a:srgbClr val="FFFFFF"/>
                </a:highlight>
                <a:latin typeface="Consolas" panose="020B0609020204030204" pitchFamily="49" charset="0"/>
              </a:rPr>
              <a:t> </a:t>
            </a:r>
            <a:r>
              <a:rPr lang="vi-VN" sz="2800" dirty="0">
                <a:solidFill>
                  <a:srgbClr val="0000FF"/>
                </a:solidFill>
                <a:highlight>
                  <a:srgbClr val="FFFFFF"/>
                </a:highlight>
                <a:latin typeface="Consolas" panose="020B0609020204030204" pitchFamily="49" charset="0"/>
              </a:rPr>
              <a:t>File</a:t>
            </a:r>
            <a:r>
              <a:rPr lang="vi-VN" sz="2800" dirty="0">
                <a:solidFill>
                  <a:srgbClr val="808080"/>
                </a:solidFill>
                <a:highlight>
                  <a:srgbClr val="FFFFFF"/>
                </a:highlight>
                <a:latin typeface="Consolas" panose="020B0609020204030204" pitchFamily="49" charset="0"/>
              </a:rPr>
              <a:t>(</a:t>
            </a:r>
            <a:endParaRPr lang="vi-VN" sz="2800" dirty="0">
              <a:solidFill>
                <a:srgbClr val="000000"/>
              </a:solidFill>
              <a:highlight>
                <a:srgbClr val="FFFFFF"/>
              </a:highlight>
              <a:latin typeface="Consolas" panose="020B0609020204030204" pitchFamily="49" charset="0"/>
            </a:endParaRPr>
          </a:p>
          <a:p>
            <a:pPr marL="0" indent="0">
              <a:buNone/>
            </a:pPr>
            <a:r>
              <a:rPr lang="vi-VN" sz="2800" dirty="0">
                <a:solidFill>
                  <a:srgbClr val="0000FF"/>
                </a:solidFill>
                <a:highlight>
                  <a:srgbClr val="FFFFFF"/>
                </a:highlight>
                <a:latin typeface="Consolas" panose="020B0609020204030204" pitchFamily="49" charset="0"/>
              </a:rPr>
              <a:t>Name</a:t>
            </a:r>
            <a:r>
              <a:rPr lang="vi-VN" sz="2800" dirty="0">
                <a:solidFill>
                  <a:srgbClr val="808080"/>
                </a:solidFill>
                <a:highlight>
                  <a:srgbClr val="FFFFFF"/>
                </a:highlight>
                <a:latin typeface="Consolas" panose="020B0609020204030204" pitchFamily="49" charset="0"/>
              </a:rPr>
              <a:t>=</a:t>
            </a:r>
            <a:r>
              <a:rPr lang="vi-VN" sz="2800" dirty="0">
                <a:solidFill>
                  <a:srgbClr val="000000"/>
                </a:solidFill>
                <a:highlight>
                  <a:srgbClr val="FFFFFF"/>
                </a:highlight>
                <a:latin typeface="Consolas" panose="020B0609020204030204" pitchFamily="49" charset="0"/>
              </a:rPr>
              <a:t>QLSV_Data</a:t>
            </a:r>
            <a:r>
              <a:rPr lang="vi-VN" sz="2800" dirty="0">
                <a:solidFill>
                  <a:srgbClr val="808080"/>
                </a:solidFill>
                <a:highlight>
                  <a:srgbClr val="FFFFFF"/>
                </a:highlight>
                <a:latin typeface="Consolas" panose="020B0609020204030204" pitchFamily="49" charset="0"/>
              </a:rPr>
              <a:t>,</a:t>
            </a:r>
            <a:endParaRPr lang="vi-VN" sz="2800" dirty="0">
              <a:solidFill>
                <a:srgbClr val="000000"/>
              </a:solidFill>
              <a:highlight>
                <a:srgbClr val="FFFFFF"/>
              </a:highlight>
              <a:latin typeface="Consolas" panose="020B0609020204030204" pitchFamily="49" charset="0"/>
            </a:endParaRPr>
          </a:p>
          <a:p>
            <a:pPr marL="0" indent="0">
              <a:buNone/>
            </a:pPr>
            <a:r>
              <a:rPr lang="vi-VN" sz="2800" dirty="0">
                <a:solidFill>
                  <a:srgbClr val="0000FF"/>
                </a:solidFill>
                <a:highlight>
                  <a:srgbClr val="FFFFFF"/>
                </a:highlight>
                <a:latin typeface="Consolas" panose="020B0609020204030204" pitchFamily="49" charset="0"/>
              </a:rPr>
              <a:t>Filename</a:t>
            </a:r>
            <a:r>
              <a:rPr lang="vi-VN" sz="2800" dirty="0">
                <a:solidFill>
                  <a:srgbClr val="808080"/>
                </a:solidFill>
                <a:highlight>
                  <a:srgbClr val="FFFFFF"/>
                </a:highlight>
                <a:latin typeface="Consolas" panose="020B0609020204030204" pitchFamily="49" charset="0"/>
              </a:rPr>
              <a:t>=</a:t>
            </a:r>
            <a:r>
              <a:rPr lang="vi-VN" sz="2800" dirty="0">
                <a:solidFill>
                  <a:srgbClr val="000000"/>
                </a:solidFill>
                <a:highlight>
                  <a:srgbClr val="FFFFFF"/>
                </a:highlight>
                <a:latin typeface="Consolas" panose="020B0609020204030204" pitchFamily="49" charset="0"/>
              </a:rPr>
              <a:t> </a:t>
            </a:r>
            <a:r>
              <a:rPr lang="vi-VN" sz="2800" dirty="0">
                <a:solidFill>
                  <a:srgbClr val="FF0000"/>
                </a:solidFill>
                <a:highlight>
                  <a:srgbClr val="FFFFFF"/>
                </a:highlight>
                <a:latin typeface="Consolas" panose="020B0609020204030204" pitchFamily="49" charset="0"/>
              </a:rPr>
              <a:t>'D:\DBI202\QLSV_dat.mdf'</a:t>
            </a:r>
            <a:r>
              <a:rPr lang="vi-VN" sz="2800" dirty="0">
                <a:solidFill>
                  <a:srgbClr val="808080"/>
                </a:solidFill>
                <a:highlight>
                  <a:srgbClr val="FFFFFF"/>
                </a:highlight>
                <a:latin typeface="Consolas" panose="020B0609020204030204" pitchFamily="49" charset="0"/>
              </a:rPr>
              <a:t>,</a:t>
            </a:r>
            <a:endParaRPr lang="vi-VN" sz="2800" dirty="0">
              <a:solidFill>
                <a:srgbClr val="000000"/>
              </a:solidFill>
              <a:highlight>
                <a:srgbClr val="FFFFFF"/>
              </a:highlight>
              <a:latin typeface="Consolas" panose="020B0609020204030204" pitchFamily="49" charset="0"/>
            </a:endParaRPr>
          </a:p>
          <a:p>
            <a:pPr marL="0" indent="0">
              <a:buNone/>
            </a:pPr>
            <a:r>
              <a:rPr lang="vi-VN" sz="2800" dirty="0">
                <a:solidFill>
                  <a:srgbClr val="000000"/>
                </a:solidFill>
                <a:highlight>
                  <a:srgbClr val="FFFFFF"/>
                </a:highlight>
                <a:latin typeface="Consolas" panose="020B0609020204030204" pitchFamily="49" charset="0"/>
              </a:rPr>
              <a:t>Size</a:t>
            </a:r>
            <a:r>
              <a:rPr lang="vi-VN" sz="2800" dirty="0">
                <a:solidFill>
                  <a:srgbClr val="808080"/>
                </a:solidFill>
                <a:highlight>
                  <a:srgbClr val="FFFFFF"/>
                </a:highlight>
                <a:latin typeface="Consolas" panose="020B0609020204030204" pitchFamily="49" charset="0"/>
              </a:rPr>
              <a:t>=</a:t>
            </a:r>
            <a:r>
              <a:rPr lang="vi-VN" sz="2800" dirty="0">
                <a:solidFill>
                  <a:srgbClr val="000000"/>
                </a:solidFill>
                <a:highlight>
                  <a:srgbClr val="FFFFFF"/>
                </a:highlight>
                <a:latin typeface="Consolas" panose="020B0609020204030204" pitchFamily="49" charset="0"/>
              </a:rPr>
              <a:t>15 MB</a:t>
            </a:r>
            <a:r>
              <a:rPr lang="vi-VN" sz="2800" dirty="0">
                <a:solidFill>
                  <a:srgbClr val="808080"/>
                </a:solidFill>
                <a:highlight>
                  <a:srgbClr val="FFFFFF"/>
                </a:highlight>
                <a:latin typeface="Consolas" panose="020B0609020204030204" pitchFamily="49" charset="0"/>
              </a:rPr>
              <a:t>,</a:t>
            </a:r>
            <a:endParaRPr lang="vi-VN" sz="2800" dirty="0">
              <a:solidFill>
                <a:srgbClr val="000000"/>
              </a:solidFill>
              <a:highlight>
                <a:srgbClr val="FFFFFF"/>
              </a:highlight>
              <a:latin typeface="Consolas" panose="020B0609020204030204" pitchFamily="49" charset="0"/>
            </a:endParaRPr>
          </a:p>
          <a:p>
            <a:pPr marL="0" indent="0">
              <a:buNone/>
            </a:pPr>
            <a:r>
              <a:rPr lang="vi-VN" sz="2800" dirty="0">
                <a:solidFill>
                  <a:srgbClr val="000000"/>
                </a:solidFill>
                <a:highlight>
                  <a:srgbClr val="FFFFFF"/>
                </a:highlight>
                <a:latin typeface="Consolas" panose="020B0609020204030204" pitchFamily="49" charset="0"/>
              </a:rPr>
              <a:t>MaxSize</a:t>
            </a:r>
            <a:r>
              <a:rPr lang="vi-VN" sz="2800" dirty="0">
                <a:solidFill>
                  <a:srgbClr val="808080"/>
                </a:solidFill>
                <a:highlight>
                  <a:srgbClr val="FFFFFF"/>
                </a:highlight>
                <a:latin typeface="Consolas" panose="020B0609020204030204" pitchFamily="49" charset="0"/>
              </a:rPr>
              <a:t>=</a:t>
            </a:r>
            <a:r>
              <a:rPr lang="vi-VN" sz="2800" dirty="0">
                <a:solidFill>
                  <a:srgbClr val="000000"/>
                </a:solidFill>
                <a:highlight>
                  <a:srgbClr val="FFFFFF"/>
                </a:highlight>
                <a:latin typeface="Consolas" panose="020B0609020204030204" pitchFamily="49" charset="0"/>
              </a:rPr>
              <a:t>50MB</a:t>
            </a:r>
          </a:p>
          <a:p>
            <a:pPr marL="0" indent="0">
              <a:buNone/>
            </a:pPr>
            <a:r>
              <a:rPr lang="vi-VN" sz="2800" dirty="0">
                <a:solidFill>
                  <a:srgbClr val="808080"/>
                </a:solidFill>
                <a:highlight>
                  <a:srgbClr val="FFFFFF"/>
                </a:highlight>
                <a:latin typeface="Consolas" panose="020B0609020204030204" pitchFamily="49" charset="0"/>
              </a:rPr>
              <a:t>)</a:t>
            </a:r>
          </a:p>
          <a:p>
            <a:pPr marL="0" indent="0">
              <a:buNone/>
            </a:pPr>
            <a:endParaRPr lang="en-US" altLang="fr-FR" sz="2600" b="0" kern="0" dirty="0"/>
          </a:p>
          <a:p>
            <a:pPr marL="0" indent="0" eaLnBrk="1" hangingPunct="1">
              <a:buNone/>
              <a:defRPr/>
            </a:pPr>
            <a:r>
              <a:rPr lang="en-US" altLang="fr-FR" sz="2600" b="0" kern="0" dirty="0"/>
              <a:t>Note: Give only information that you want to modify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4DA86C3-F93D-405F-AAFE-36556D3B6D31}"/>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2.3.4. Simple Table Declarations</a:t>
            </a:r>
          </a:p>
        </p:txBody>
      </p:sp>
      <p:sp>
        <p:nvSpPr>
          <p:cNvPr id="34819" name="TextBox 4">
            <a:extLst>
              <a:ext uri="{FF2B5EF4-FFF2-40B4-BE49-F238E27FC236}">
                <a16:creationId xmlns:a16="http://schemas.microsoft.com/office/drawing/2014/main" id="{F43503F4-3817-4DAE-ADAC-156FA68ED703}"/>
              </a:ext>
            </a:extLst>
          </p:cNvPr>
          <p:cNvSpPr txBox="1">
            <a:spLocks noChangeArrowheads="1"/>
          </p:cNvSpPr>
          <p:nvPr/>
        </p:nvSpPr>
        <p:spPr bwMode="auto">
          <a:xfrm>
            <a:off x="395288" y="1557338"/>
            <a:ext cx="8280400" cy="46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285750" indent="-285750"/>
            <a:r>
              <a:rPr lang="vi-VN" sz="2600" b="0" kern="0" dirty="0">
                <a:latin typeface="+mn-lt"/>
              </a:rPr>
              <a:t>Use ‘CREATE TABLE’ followed by the name of the relation and a parenthesized, comma-seperated list of the attribute names and their types:</a:t>
            </a:r>
          </a:p>
          <a:p>
            <a:pPr>
              <a:buNone/>
            </a:pPr>
            <a:endParaRPr lang="vi-VN" sz="2600" b="0" kern="0" dirty="0">
              <a:latin typeface="+mn-lt"/>
            </a:endParaRPr>
          </a:p>
          <a:p>
            <a:pPr>
              <a:lnSpc>
                <a:spcPct val="107000"/>
              </a:lnSpc>
              <a:spcAft>
                <a:spcPts val="0"/>
              </a:spcAft>
              <a:buNone/>
            </a:pPr>
            <a:r>
              <a:rPr lang="vi-VN" sz="1800" dirty="0">
                <a:highlight>
                  <a:srgbClr val="FFFFFF"/>
                </a:highlight>
                <a:latin typeface="Consolas" panose="020B0609020204030204" pitchFamily="49" charset="0"/>
                <a:ea typeface="Arial" panose="020B0604020202020204" pitchFamily="34" charset="0"/>
                <a:cs typeface="Consolas" panose="020B0609020204030204" pitchFamily="49" charset="0"/>
              </a:rPr>
              <a:t>[</a:t>
            </a:r>
            <a:r>
              <a:rPr lang="vi-VN" sz="18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Use</a:t>
            </a:r>
            <a:r>
              <a:rPr lang="vi-VN" sz="18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Database_Name]</a:t>
            </a:r>
            <a:endParaRPr lang="vi-VN" sz="2400" dirty="0">
              <a:ea typeface="Arial" panose="020B0604020202020204" pitchFamily="34" charset="0"/>
              <a:cs typeface="Times New Roman" panose="02020603050405020304" pitchFamily="18" charset="0"/>
            </a:endParaRPr>
          </a:p>
          <a:p>
            <a:pPr>
              <a:lnSpc>
                <a:spcPct val="107000"/>
              </a:lnSpc>
              <a:spcAft>
                <a:spcPts val="0"/>
              </a:spcAft>
              <a:buNone/>
            </a:pPr>
            <a:r>
              <a:rPr lang="vi-VN" sz="18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CREATE</a:t>
            </a:r>
            <a:r>
              <a:rPr lang="vi-VN" sz="18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vi-VN" sz="18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TABLE</a:t>
            </a:r>
            <a:r>
              <a:rPr lang="vi-VN" sz="18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TableName</a:t>
            </a:r>
            <a:r>
              <a:rPr lang="vi-VN" sz="18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2400" dirty="0">
              <a:ea typeface="Arial" panose="020B0604020202020204" pitchFamily="34" charset="0"/>
              <a:cs typeface="Times New Roman" panose="02020603050405020304" pitchFamily="18" charset="0"/>
            </a:endParaRPr>
          </a:p>
          <a:p>
            <a:pPr>
              <a:lnSpc>
                <a:spcPct val="107000"/>
              </a:lnSpc>
              <a:spcAft>
                <a:spcPts val="0"/>
              </a:spcAft>
              <a:buNone/>
            </a:pPr>
            <a:r>
              <a:rPr lang="vi-VN" sz="18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Attribute1 </a:t>
            </a:r>
            <a:r>
              <a:rPr lang="vi-VN" sz="18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datatype </a:t>
            </a:r>
            <a:r>
              <a:rPr lang="vi-VN" sz="18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[options]</a:t>
            </a:r>
            <a:r>
              <a:rPr lang="vi-VN" sz="18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2400" dirty="0">
              <a:ea typeface="Arial" panose="020B0604020202020204" pitchFamily="34" charset="0"/>
              <a:cs typeface="Times New Roman" panose="02020603050405020304" pitchFamily="18" charset="0"/>
            </a:endParaRPr>
          </a:p>
          <a:p>
            <a:pPr>
              <a:lnSpc>
                <a:spcPct val="107000"/>
              </a:lnSpc>
              <a:spcAft>
                <a:spcPts val="0"/>
              </a:spcAft>
              <a:buNone/>
            </a:pPr>
            <a:r>
              <a:rPr lang="vi-VN" sz="18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Attribute2 </a:t>
            </a:r>
            <a:r>
              <a:rPr lang="vi-VN" sz="18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datatype </a:t>
            </a:r>
            <a:r>
              <a:rPr lang="vi-VN" sz="18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[options]</a:t>
            </a:r>
            <a:r>
              <a:rPr lang="vi-VN" sz="18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2400" dirty="0">
              <a:ea typeface="Arial" panose="020B0604020202020204" pitchFamily="34" charset="0"/>
              <a:cs typeface="Times New Roman" panose="02020603050405020304" pitchFamily="18" charset="0"/>
            </a:endParaRPr>
          </a:p>
          <a:p>
            <a:pPr>
              <a:lnSpc>
                <a:spcPct val="107000"/>
              </a:lnSpc>
              <a:spcAft>
                <a:spcPts val="0"/>
              </a:spcAft>
              <a:buNone/>
            </a:pPr>
            <a:r>
              <a:rPr lang="vi-VN" sz="18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2400" dirty="0">
              <a:ea typeface="Arial" panose="020B0604020202020204" pitchFamily="34" charset="0"/>
              <a:cs typeface="Times New Roman" panose="02020603050405020304" pitchFamily="18" charset="0"/>
            </a:endParaRPr>
          </a:p>
          <a:p>
            <a:pPr>
              <a:lnSpc>
                <a:spcPct val="107000"/>
              </a:lnSpc>
              <a:spcAft>
                <a:spcPts val="0"/>
              </a:spcAft>
              <a:buNone/>
            </a:pPr>
            <a:r>
              <a:rPr lang="vi-VN" sz="18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AttributeN </a:t>
            </a:r>
            <a:r>
              <a:rPr lang="vi-VN" sz="18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datatype </a:t>
            </a:r>
            <a:r>
              <a:rPr lang="vi-VN" sz="18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[options]</a:t>
            </a:r>
            <a:endParaRPr lang="vi-VN" sz="2400" dirty="0">
              <a:ea typeface="Arial" panose="020B0604020202020204" pitchFamily="34" charset="0"/>
              <a:cs typeface="Times New Roman" panose="02020603050405020304" pitchFamily="18" charset="0"/>
            </a:endParaRPr>
          </a:p>
          <a:p>
            <a:pPr marL="41910" algn="just">
              <a:lnSpc>
                <a:spcPct val="107000"/>
              </a:lnSpc>
              <a:spcAft>
                <a:spcPts val="800"/>
              </a:spcAft>
              <a:buNone/>
            </a:pPr>
            <a:r>
              <a:rPr lang="vi-VN" sz="18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2400" dirty="0">
              <a:ea typeface="Arial" panose="020B0604020202020204" pitchFamily="34" charset="0"/>
              <a:cs typeface="Times New Roman" panose="02020603050405020304" pitchFamily="18" charset="0"/>
            </a:endParaRPr>
          </a:p>
          <a:p>
            <a:pPr>
              <a:buNone/>
            </a:pPr>
            <a:endParaRPr lang="fr-FR" altLang="vi-VN"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12ECBEF-BC26-4BB3-BFFE-9B684FB5CF6B}"/>
              </a:ext>
            </a:extLst>
          </p:cNvPr>
          <p:cNvSpPr>
            <a:spLocks noGrp="1" noChangeArrowheads="1"/>
          </p:cNvSpPr>
          <p:nvPr>
            <p:ph type="title"/>
          </p:nvPr>
        </p:nvSpPr>
        <p:spPr>
          <a:xfrm>
            <a:off x="539552" y="228600"/>
            <a:ext cx="7309048" cy="563563"/>
          </a:xfrm>
        </p:spPr>
        <p:txBody>
          <a:bodyPr/>
          <a:lstStyle/>
          <a:p>
            <a:pPr algn="just" eaLnBrk="1" hangingPunct="1"/>
            <a:r>
              <a:rPr lang="en-US" altLang="fr-FR" dirty="0"/>
              <a:t>Example</a:t>
            </a:r>
            <a:endParaRPr lang="en-SG" altLang="fr-FR" dirty="0"/>
          </a:p>
        </p:txBody>
      </p:sp>
      <p:sp>
        <p:nvSpPr>
          <p:cNvPr id="35843" name="Rectangle 3">
            <a:extLst>
              <a:ext uri="{FF2B5EF4-FFF2-40B4-BE49-F238E27FC236}">
                <a16:creationId xmlns:a16="http://schemas.microsoft.com/office/drawing/2014/main" id="{D03EB30F-E1A5-493E-8CC3-D43E9E1D4F9E}"/>
              </a:ext>
            </a:extLst>
          </p:cNvPr>
          <p:cNvSpPr>
            <a:spLocks noGrp="1" noChangeArrowheads="1"/>
          </p:cNvSpPr>
          <p:nvPr>
            <p:ph type="body" idx="1"/>
          </p:nvPr>
        </p:nvSpPr>
        <p:spPr/>
        <p:txBody>
          <a:bodyPr/>
          <a:lstStyle/>
          <a:p>
            <a:pPr marL="0" indent="0">
              <a:lnSpc>
                <a:spcPct val="107000"/>
              </a:lnSpc>
              <a:spcAft>
                <a:spcPts val="0"/>
              </a:spcAft>
              <a:buNone/>
            </a:pPr>
            <a:r>
              <a:rPr lang="vi-VN"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CREATE</a:t>
            </a:r>
            <a:r>
              <a:rPr lang="vi-VN"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vi-VN"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TABLE</a:t>
            </a:r>
            <a:r>
              <a:rPr lang="vi-VN"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Movies</a:t>
            </a:r>
            <a:r>
              <a:rPr lang="vi-VN"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4000" dirty="0">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title </a:t>
            </a:r>
            <a:r>
              <a:rPr lang="vi-VN"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char</a:t>
            </a:r>
            <a:r>
              <a:rPr lang="vi-VN"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r>
              <a:rPr lang="vi-VN"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100</a:t>
            </a:r>
            <a:r>
              <a:rPr lang="vi-VN"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4000" dirty="0">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dirty="0">
                <a:solidFill>
                  <a:srgbClr val="FF00FF"/>
                </a:solidFill>
                <a:highlight>
                  <a:srgbClr val="FFFFFF"/>
                </a:highlight>
                <a:latin typeface="Consolas" panose="020B0609020204030204" pitchFamily="49" charset="0"/>
                <a:ea typeface="Arial" panose="020B0604020202020204" pitchFamily="34" charset="0"/>
                <a:cs typeface="Consolas" panose="020B0609020204030204" pitchFamily="49" charset="0"/>
              </a:rPr>
              <a:t>year</a:t>
            </a:r>
            <a:r>
              <a:rPr lang="vi-VN"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vi-VN"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int</a:t>
            </a:r>
            <a:r>
              <a:rPr lang="vi-VN"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4000" dirty="0">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length</a:t>
            </a:r>
            <a:r>
              <a:rPr lang="vi-VN"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vi-VN"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int</a:t>
            </a:r>
            <a:r>
              <a:rPr lang="vi-VN"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4000" dirty="0">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genre </a:t>
            </a:r>
            <a:r>
              <a:rPr lang="vi-VN"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char</a:t>
            </a:r>
            <a:r>
              <a:rPr lang="vi-VN"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r>
              <a:rPr lang="vi-VN"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10</a:t>
            </a:r>
            <a:r>
              <a:rPr lang="vi-VN"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4000" dirty="0">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studioName </a:t>
            </a:r>
            <a:r>
              <a:rPr lang="vi-VN"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char</a:t>
            </a:r>
            <a:r>
              <a:rPr lang="vi-VN"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r>
              <a:rPr lang="vi-VN"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30</a:t>
            </a:r>
            <a:r>
              <a:rPr lang="vi-VN"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4000" dirty="0">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producerC# </a:t>
            </a:r>
            <a:r>
              <a:rPr lang="vi-VN"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int</a:t>
            </a:r>
            <a:endParaRPr lang="vi-VN" sz="4000" dirty="0">
              <a:latin typeface="Arial" panose="020B0604020202020204" pitchFamily="34" charset="0"/>
              <a:ea typeface="Arial" panose="020B0604020202020204" pitchFamily="34" charset="0"/>
              <a:cs typeface="Times New Roman" panose="02020603050405020304" pitchFamily="18" charset="0"/>
            </a:endParaRPr>
          </a:p>
          <a:p>
            <a:pPr marL="0" indent="0" algn="just">
              <a:lnSpc>
                <a:spcPct val="107000"/>
              </a:lnSpc>
              <a:spcAft>
                <a:spcPts val="800"/>
              </a:spcAft>
              <a:buNone/>
            </a:pPr>
            <a:r>
              <a:rPr lang="vi-VN"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4000" dirty="0">
              <a:latin typeface="Arial" panose="020B0604020202020204" pitchFamily="34" charset="0"/>
              <a:ea typeface="Arial" panose="020B060402020202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1ABAB14-1147-41D8-A990-6E98099D0760}"/>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2.3.5. Modifying Relation Schemas</a:t>
            </a:r>
          </a:p>
        </p:txBody>
      </p:sp>
      <p:sp>
        <p:nvSpPr>
          <p:cNvPr id="20483" name="Rectangle 3">
            <a:extLst>
              <a:ext uri="{FF2B5EF4-FFF2-40B4-BE49-F238E27FC236}">
                <a16:creationId xmlns:a16="http://schemas.microsoft.com/office/drawing/2014/main" id="{AC3C52A5-10D9-43AF-AB29-8569889C585E}"/>
              </a:ext>
            </a:extLst>
          </p:cNvPr>
          <p:cNvSpPr>
            <a:spLocks noGrp="1" noChangeArrowheads="1"/>
          </p:cNvSpPr>
          <p:nvPr>
            <p:ph type="body" idx="1"/>
          </p:nvPr>
        </p:nvSpPr>
        <p:spPr/>
        <p:txBody>
          <a:bodyPr/>
          <a:lstStyle/>
          <a:p>
            <a:pPr algn="just" eaLnBrk="1" hangingPunct="1">
              <a:defRPr/>
            </a:pPr>
            <a:r>
              <a:rPr lang="en-US" altLang="fr-FR" sz="2800" b="1" dirty="0"/>
              <a:t>Delete table</a:t>
            </a:r>
            <a:r>
              <a:rPr lang="en-US" altLang="fr-FR" sz="2800" dirty="0"/>
              <a:t>:</a:t>
            </a:r>
          </a:p>
          <a:p>
            <a:pPr marL="457200" lvl="1" indent="0" algn="just" eaLnBrk="1" hangingPunct="1">
              <a:buFont typeface="Wingdings" panose="05000000000000000000" pitchFamily="2" charset="2"/>
              <a:buNone/>
              <a:defRPr/>
            </a:pPr>
            <a:r>
              <a:rPr lang="en-US" altLang="fr-FR" sz="2400" dirty="0"/>
              <a:t>[</a:t>
            </a:r>
            <a:r>
              <a:rPr lang="en-US" altLang="fr-FR" dirty="0">
                <a:solidFill>
                  <a:srgbClr val="0000FF"/>
                </a:solidFill>
                <a:highlight>
                  <a:srgbClr val="FFFFFF"/>
                </a:highlight>
                <a:latin typeface="Consolas" panose="020B0609020204030204" pitchFamily="49" charset="0"/>
              </a:rPr>
              <a:t>USE</a:t>
            </a:r>
            <a:r>
              <a:rPr lang="en-US" altLang="fr-FR" sz="2400" dirty="0"/>
              <a:t> </a:t>
            </a:r>
            <a:r>
              <a:rPr lang="en-US" altLang="fr-FR" sz="2400" dirty="0" err="1"/>
              <a:t>Database_Name</a:t>
            </a:r>
            <a:r>
              <a:rPr lang="en-US" altLang="fr-FR" sz="2400" dirty="0"/>
              <a:t>]</a:t>
            </a:r>
          </a:p>
          <a:p>
            <a:pPr marL="457200" lvl="1" indent="0" algn="just" eaLnBrk="1" hangingPunct="1">
              <a:buFont typeface="Wingdings" panose="05000000000000000000" pitchFamily="2" charset="2"/>
              <a:buNone/>
              <a:defRPr/>
            </a:pPr>
            <a:r>
              <a:rPr lang="en-US" altLang="fr-FR" dirty="0">
                <a:solidFill>
                  <a:srgbClr val="0000FF"/>
                </a:solidFill>
                <a:highlight>
                  <a:srgbClr val="FFFFFF"/>
                </a:highlight>
                <a:latin typeface="Consolas" panose="020B0609020204030204" pitchFamily="49" charset="0"/>
              </a:rPr>
              <a:t>DROP TABLE </a:t>
            </a:r>
            <a:r>
              <a:rPr lang="en-US" altLang="fr-FR" sz="2400" dirty="0" err="1"/>
              <a:t>TableName</a:t>
            </a:r>
            <a:r>
              <a:rPr lang="en-US" altLang="fr-FR" sz="2400" dirty="0"/>
              <a:t>;</a:t>
            </a:r>
          </a:p>
          <a:p>
            <a:pPr algn="just" eaLnBrk="1" hangingPunct="1">
              <a:defRPr/>
            </a:pPr>
            <a:r>
              <a:rPr lang="en-US" altLang="fr-FR" sz="2800" b="1" dirty="0"/>
              <a:t>Add attribute</a:t>
            </a:r>
            <a:r>
              <a:rPr lang="en-US" altLang="fr-FR" sz="2800" dirty="0"/>
              <a:t>:</a:t>
            </a:r>
          </a:p>
          <a:p>
            <a:pPr marL="457200" lvl="1" indent="0" algn="just" eaLnBrk="1" hangingPunct="1">
              <a:buFont typeface="Wingdings" panose="05000000000000000000" pitchFamily="2" charset="2"/>
              <a:buNone/>
              <a:defRPr/>
            </a:pPr>
            <a:r>
              <a:rPr lang="en-US" altLang="fr-FR" sz="2400" dirty="0"/>
              <a:t>[</a:t>
            </a:r>
            <a:r>
              <a:rPr lang="en-US" altLang="fr-FR" dirty="0">
                <a:solidFill>
                  <a:srgbClr val="0000FF"/>
                </a:solidFill>
                <a:highlight>
                  <a:srgbClr val="FFFFFF"/>
                </a:highlight>
                <a:latin typeface="Consolas" panose="020B0609020204030204" pitchFamily="49" charset="0"/>
              </a:rPr>
              <a:t>USE</a:t>
            </a:r>
            <a:r>
              <a:rPr lang="en-US" altLang="fr-FR" sz="2400" dirty="0"/>
              <a:t> </a:t>
            </a:r>
            <a:r>
              <a:rPr lang="en-US" altLang="fr-FR" sz="2400" dirty="0" err="1"/>
              <a:t>Database_Name</a:t>
            </a:r>
            <a:r>
              <a:rPr lang="en-US" altLang="fr-FR" sz="2400" dirty="0"/>
              <a:t>]</a:t>
            </a:r>
          </a:p>
          <a:p>
            <a:pPr marL="457200" lvl="1" indent="0" algn="just" eaLnBrk="1" hangingPunct="1">
              <a:buFont typeface="Wingdings" panose="05000000000000000000" pitchFamily="2" charset="2"/>
              <a:buNone/>
              <a:defRPr/>
            </a:pPr>
            <a:r>
              <a:rPr lang="en-US" altLang="fr-FR" dirty="0">
                <a:solidFill>
                  <a:srgbClr val="0000FF"/>
                </a:solidFill>
                <a:highlight>
                  <a:srgbClr val="FFFFFF"/>
                </a:highlight>
                <a:latin typeface="Consolas" panose="020B0609020204030204" pitchFamily="49" charset="0"/>
              </a:rPr>
              <a:t>ALTER TABLE</a:t>
            </a:r>
            <a:r>
              <a:rPr lang="en-US" altLang="fr-FR" sz="2400" dirty="0"/>
              <a:t> </a:t>
            </a:r>
            <a:r>
              <a:rPr lang="en-US" altLang="fr-FR" sz="2400" dirty="0" err="1"/>
              <a:t>TableName</a:t>
            </a:r>
            <a:endParaRPr lang="en-US" altLang="fr-FR" sz="2400" dirty="0"/>
          </a:p>
          <a:p>
            <a:pPr marL="457200" lvl="1" indent="0" algn="just" eaLnBrk="1" hangingPunct="1">
              <a:buFont typeface="Wingdings" panose="05000000000000000000" pitchFamily="2" charset="2"/>
              <a:buNone/>
              <a:defRPr/>
            </a:pPr>
            <a:r>
              <a:rPr lang="en-US" altLang="fr-FR" dirty="0">
                <a:solidFill>
                  <a:srgbClr val="0000FF"/>
                </a:solidFill>
                <a:highlight>
                  <a:srgbClr val="FFFFFF"/>
                </a:highlight>
                <a:latin typeface="Consolas" panose="020B0609020204030204" pitchFamily="49" charset="0"/>
              </a:rPr>
              <a:t>ADD</a:t>
            </a:r>
          </a:p>
          <a:p>
            <a:pPr marL="457200" lvl="1" indent="0" algn="just" eaLnBrk="1" hangingPunct="1">
              <a:buFont typeface="Wingdings" panose="05000000000000000000" pitchFamily="2" charset="2"/>
              <a:buNone/>
              <a:defRPr/>
            </a:pPr>
            <a:r>
              <a:rPr lang="en-US" altLang="fr-FR" sz="2400" dirty="0"/>
              <a:t>Attribute1 Datatype [Options],</a:t>
            </a:r>
          </a:p>
          <a:p>
            <a:pPr marL="457200" lvl="1" indent="0" algn="just" eaLnBrk="1" hangingPunct="1">
              <a:buFont typeface="Wingdings" panose="05000000000000000000" pitchFamily="2" charset="2"/>
              <a:buNone/>
              <a:defRPr/>
            </a:pPr>
            <a:r>
              <a:rPr lang="en-US" altLang="fr-FR" sz="2400" dirty="0"/>
              <a:t>Attribute2 Datatype [Options],</a:t>
            </a:r>
          </a:p>
          <a:p>
            <a:pPr marL="457200" lvl="1" indent="0" algn="just" eaLnBrk="1" hangingPunct="1">
              <a:buFont typeface="Wingdings" panose="05000000000000000000" pitchFamily="2" charset="2"/>
              <a:buNone/>
              <a:defRPr/>
            </a:pPr>
            <a:r>
              <a:rPr lang="en-US" altLang="fr-FR" sz="2400" dirty="0"/>
              <a:t>…;</a:t>
            </a:r>
          </a:p>
          <a:p>
            <a:pPr marL="0" indent="0" algn="just" eaLnBrk="1" hangingPunct="1">
              <a:buFont typeface="Wingdings" panose="05000000000000000000" pitchFamily="2" charset="2"/>
              <a:buNone/>
              <a:defRPr/>
            </a:pPr>
            <a:endParaRPr lang="en-US" altLang="fr-FR"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8FF5D1C-FE17-47AE-A4D5-6C47BDF44F6E}"/>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2.3.5. Modifying Relation Schemas</a:t>
            </a:r>
          </a:p>
        </p:txBody>
      </p:sp>
      <p:sp>
        <p:nvSpPr>
          <p:cNvPr id="37891" name="Rectangle 3">
            <a:extLst>
              <a:ext uri="{FF2B5EF4-FFF2-40B4-BE49-F238E27FC236}">
                <a16:creationId xmlns:a16="http://schemas.microsoft.com/office/drawing/2014/main" id="{46A3ABE3-6582-474E-B36B-5B987E05D90B}"/>
              </a:ext>
            </a:extLst>
          </p:cNvPr>
          <p:cNvSpPr>
            <a:spLocks noGrp="1" noChangeArrowheads="1"/>
          </p:cNvSpPr>
          <p:nvPr>
            <p:ph type="body" idx="1"/>
          </p:nvPr>
        </p:nvSpPr>
        <p:spPr/>
        <p:txBody>
          <a:bodyPr/>
          <a:lstStyle/>
          <a:p>
            <a:pPr eaLnBrk="1" hangingPunct="1"/>
            <a:r>
              <a:rPr lang="en-US" altLang="fr-FR" b="1" dirty="0"/>
              <a:t>Modify attribute</a:t>
            </a:r>
            <a:r>
              <a:rPr lang="en-US" altLang="fr-FR" dirty="0"/>
              <a:t>:</a:t>
            </a:r>
          </a:p>
          <a:p>
            <a:pPr marL="457200" lvl="1" indent="0" eaLnBrk="1" hangingPunct="1">
              <a:buFont typeface="Wingdings" panose="05000000000000000000" pitchFamily="2" charset="2"/>
              <a:buNone/>
            </a:pPr>
            <a:r>
              <a:rPr lang="en-US" altLang="fr-FR" sz="2400" dirty="0"/>
              <a:t>[</a:t>
            </a:r>
            <a:r>
              <a:rPr lang="en-US" altLang="fr-FR" dirty="0">
                <a:solidFill>
                  <a:srgbClr val="0000FF"/>
                </a:solidFill>
                <a:highlight>
                  <a:srgbClr val="FFFFFF"/>
                </a:highlight>
                <a:latin typeface="Consolas" panose="020B0609020204030204" pitchFamily="49" charset="0"/>
              </a:rPr>
              <a:t>USE</a:t>
            </a:r>
            <a:r>
              <a:rPr lang="en-US" altLang="fr-FR" sz="2400" dirty="0"/>
              <a:t> </a:t>
            </a:r>
            <a:r>
              <a:rPr lang="en-US" altLang="fr-FR" sz="2400" dirty="0" err="1"/>
              <a:t>Database_Name</a:t>
            </a:r>
            <a:r>
              <a:rPr lang="en-US" altLang="fr-FR" sz="2400" dirty="0"/>
              <a:t>]</a:t>
            </a:r>
          </a:p>
          <a:p>
            <a:pPr marL="457200" lvl="1" indent="0" eaLnBrk="1" hangingPunct="1">
              <a:buFont typeface="Wingdings" panose="05000000000000000000" pitchFamily="2" charset="2"/>
              <a:buNone/>
            </a:pPr>
            <a:r>
              <a:rPr lang="en-US" altLang="fr-FR" dirty="0">
                <a:solidFill>
                  <a:srgbClr val="0000FF"/>
                </a:solidFill>
                <a:highlight>
                  <a:srgbClr val="FFFFFF"/>
                </a:highlight>
                <a:latin typeface="Consolas" panose="020B0609020204030204" pitchFamily="49" charset="0"/>
              </a:rPr>
              <a:t>ALTER TABLE </a:t>
            </a:r>
            <a:r>
              <a:rPr lang="en-US" altLang="fr-FR" sz="2400" dirty="0" err="1"/>
              <a:t>TableName</a:t>
            </a:r>
            <a:endParaRPr lang="en-US" altLang="fr-FR" sz="2400" dirty="0"/>
          </a:p>
          <a:p>
            <a:pPr marL="457200" lvl="1" indent="0" eaLnBrk="1" hangingPunct="1">
              <a:buFont typeface="Wingdings" panose="05000000000000000000" pitchFamily="2" charset="2"/>
              <a:buNone/>
            </a:pPr>
            <a:r>
              <a:rPr lang="en-US" altLang="fr-FR" dirty="0">
                <a:solidFill>
                  <a:srgbClr val="0000FF"/>
                </a:solidFill>
                <a:highlight>
                  <a:srgbClr val="FFFFFF"/>
                </a:highlight>
                <a:latin typeface="Consolas" panose="020B0609020204030204" pitchFamily="49" charset="0"/>
              </a:rPr>
              <a:t>ALTER COLUMN </a:t>
            </a:r>
            <a:r>
              <a:rPr lang="en-US" altLang="fr-FR" sz="2400" dirty="0"/>
              <a:t>Attribute Datatype [Options];</a:t>
            </a:r>
          </a:p>
          <a:p>
            <a:pPr eaLnBrk="1" hangingPunct="1"/>
            <a:r>
              <a:rPr lang="en-US" altLang="fr-FR" b="1" dirty="0"/>
              <a:t>Delete attribute</a:t>
            </a:r>
            <a:r>
              <a:rPr lang="en-US" altLang="fr-FR" dirty="0"/>
              <a:t>:</a:t>
            </a:r>
          </a:p>
          <a:p>
            <a:pPr marL="457200" lvl="1" indent="0" eaLnBrk="1" hangingPunct="1">
              <a:buFont typeface="Wingdings" panose="05000000000000000000" pitchFamily="2" charset="2"/>
              <a:buNone/>
            </a:pPr>
            <a:r>
              <a:rPr lang="en-US" altLang="fr-FR" sz="2400" dirty="0"/>
              <a:t>[</a:t>
            </a:r>
            <a:r>
              <a:rPr lang="en-US" altLang="fr-FR" dirty="0">
                <a:solidFill>
                  <a:srgbClr val="0000FF"/>
                </a:solidFill>
                <a:highlight>
                  <a:srgbClr val="FFFFFF"/>
                </a:highlight>
                <a:latin typeface="Consolas" panose="020B0609020204030204" pitchFamily="49" charset="0"/>
              </a:rPr>
              <a:t>USE</a:t>
            </a:r>
            <a:r>
              <a:rPr lang="en-US" altLang="fr-FR" sz="2400" dirty="0"/>
              <a:t> </a:t>
            </a:r>
            <a:r>
              <a:rPr lang="en-US" altLang="fr-FR" sz="2400" dirty="0" err="1"/>
              <a:t>Database_Name</a:t>
            </a:r>
            <a:r>
              <a:rPr lang="en-US" altLang="fr-FR" sz="2400" dirty="0"/>
              <a:t>]</a:t>
            </a:r>
          </a:p>
          <a:p>
            <a:pPr marL="457200" lvl="1" indent="0" eaLnBrk="1" hangingPunct="1">
              <a:buFont typeface="Wingdings" panose="05000000000000000000" pitchFamily="2" charset="2"/>
              <a:buNone/>
            </a:pPr>
            <a:r>
              <a:rPr lang="en-US" altLang="fr-FR" dirty="0">
                <a:solidFill>
                  <a:srgbClr val="0000FF"/>
                </a:solidFill>
                <a:highlight>
                  <a:srgbClr val="FFFFFF"/>
                </a:highlight>
                <a:latin typeface="Consolas" panose="020B0609020204030204" pitchFamily="49" charset="0"/>
              </a:rPr>
              <a:t>ALTER TABLE </a:t>
            </a:r>
            <a:r>
              <a:rPr lang="en-US" altLang="fr-FR" sz="2400" dirty="0" err="1"/>
              <a:t>TableName</a:t>
            </a:r>
            <a:endParaRPr lang="en-US" altLang="fr-FR" sz="2400" dirty="0"/>
          </a:p>
          <a:p>
            <a:pPr marL="457200" lvl="1" indent="0" eaLnBrk="1" hangingPunct="1">
              <a:buFont typeface="Wingdings" panose="05000000000000000000" pitchFamily="2" charset="2"/>
              <a:buNone/>
            </a:pPr>
            <a:r>
              <a:rPr lang="en-US" altLang="fr-FR" dirty="0">
                <a:solidFill>
                  <a:srgbClr val="0000FF"/>
                </a:solidFill>
                <a:highlight>
                  <a:srgbClr val="FFFFFF"/>
                </a:highlight>
                <a:latin typeface="Consolas" panose="020B0609020204030204" pitchFamily="49" charset="0"/>
              </a:rPr>
              <a:t>DROP COLUMN </a:t>
            </a:r>
            <a:r>
              <a:rPr lang="en-US" altLang="fr-FR" sz="2400" dirty="0"/>
              <a:t>Attribute1, Attribute2,…;</a:t>
            </a:r>
            <a:endParaRPr lang="en-US" alt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6DB5ED2-CCF4-4FDB-A54D-A9767A69FADD}"/>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2.3.6. NULL Option</a:t>
            </a:r>
          </a:p>
        </p:txBody>
      </p:sp>
      <p:sp>
        <p:nvSpPr>
          <p:cNvPr id="38915" name="Rectangle 3">
            <a:extLst>
              <a:ext uri="{FF2B5EF4-FFF2-40B4-BE49-F238E27FC236}">
                <a16:creationId xmlns:a16="http://schemas.microsoft.com/office/drawing/2014/main" id="{2C42081F-170D-4EF8-A6F2-4E4ABC14CED3}"/>
              </a:ext>
            </a:extLst>
          </p:cNvPr>
          <p:cNvSpPr>
            <a:spLocks noGrp="1" noChangeArrowheads="1"/>
          </p:cNvSpPr>
          <p:nvPr>
            <p:ph type="body" idx="1"/>
          </p:nvPr>
        </p:nvSpPr>
        <p:spPr/>
        <p:txBody>
          <a:bodyPr/>
          <a:lstStyle/>
          <a:p>
            <a:pPr eaLnBrk="1" hangingPunct="1"/>
            <a:r>
              <a:rPr lang="en-US" altLang="fr-FR" sz="2800" b="1" dirty="0"/>
              <a:t>NULL</a:t>
            </a:r>
            <a:r>
              <a:rPr lang="en-US" altLang="fr-FR" sz="2800" dirty="0"/>
              <a:t>: attribute could have null value</a:t>
            </a:r>
            <a:endParaRPr lang="en-US" altLang="fr-FR" sz="2000" dirty="0"/>
          </a:p>
          <a:p>
            <a:pPr eaLnBrk="1" hangingPunct="1"/>
            <a:r>
              <a:rPr lang="en-US" altLang="fr-FR" sz="2800" b="1" dirty="0"/>
              <a:t>NOT NULL</a:t>
            </a:r>
            <a:r>
              <a:rPr lang="en-US" altLang="fr-FR" sz="2800" dirty="0"/>
              <a:t>: attribute could not have null value</a:t>
            </a:r>
          </a:p>
          <a:p>
            <a:pPr eaLnBrk="1" hangingPunct="1"/>
            <a:r>
              <a:rPr lang="en-US" altLang="fr-FR" sz="2800" dirty="0"/>
              <a:t>Defined when creating or modifying table</a:t>
            </a:r>
          </a:p>
          <a:p>
            <a:pPr marL="0" indent="0" eaLnBrk="1" hangingPunct="1">
              <a:buNone/>
            </a:pPr>
            <a:endParaRPr lang="en-US" altLang="fr-FR" sz="2800" dirty="0"/>
          </a:p>
          <a:p>
            <a:pPr marL="0" indent="0">
              <a:lnSpc>
                <a:spcPct val="107000"/>
              </a:lnSpc>
              <a:spcAft>
                <a:spcPts val="0"/>
              </a:spcAft>
              <a:buNone/>
            </a:pPr>
            <a:r>
              <a:rPr lang="vi-VN" sz="20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CREATE</a:t>
            </a:r>
            <a:r>
              <a:rPr lang="vi-VN" sz="20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vi-VN" sz="20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TABLE</a:t>
            </a:r>
            <a:r>
              <a:rPr lang="vi-VN" sz="20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Movies</a:t>
            </a:r>
            <a:r>
              <a:rPr lang="vi-VN" sz="20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28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20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title </a:t>
            </a:r>
            <a:r>
              <a:rPr lang="vi-VN" sz="20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char</a:t>
            </a:r>
            <a:r>
              <a:rPr lang="vi-VN" sz="20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r>
              <a:rPr lang="vi-VN" sz="20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100</a:t>
            </a:r>
            <a:r>
              <a:rPr lang="vi-VN" sz="20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 not null,</a:t>
            </a:r>
            <a:endParaRPr lang="vi-VN" sz="28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2000" dirty="0">
                <a:solidFill>
                  <a:srgbClr val="FF00FF"/>
                </a:solidFill>
                <a:highlight>
                  <a:srgbClr val="FFFFFF"/>
                </a:highlight>
                <a:latin typeface="Consolas" panose="020B0609020204030204" pitchFamily="49" charset="0"/>
                <a:ea typeface="Arial" panose="020B0604020202020204" pitchFamily="34" charset="0"/>
                <a:cs typeface="Consolas" panose="020B0609020204030204" pitchFamily="49" charset="0"/>
              </a:rPr>
              <a:t>year</a:t>
            </a:r>
            <a:r>
              <a:rPr lang="vi-VN" sz="20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vi-VN" sz="20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int </a:t>
            </a:r>
            <a:r>
              <a:rPr lang="vi-VN" sz="20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not null,</a:t>
            </a:r>
            <a:endParaRPr lang="vi-VN" sz="28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20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length</a:t>
            </a:r>
            <a:r>
              <a:rPr lang="vi-VN" sz="20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vi-VN" sz="20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int </a:t>
            </a:r>
            <a:r>
              <a:rPr lang="vi-VN" sz="20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null,</a:t>
            </a:r>
            <a:endParaRPr lang="vi-VN" sz="28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20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genre </a:t>
            </a:r>
            <a:r>
              <a:rPr lang="vi-VN" sz="20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char</a:t>
            </a:r>
            <a:r>
              <a:rPr lang="vi-VN" sz="20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r>
              <a:rPr lang="vi-VN" sz="20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10</a:t>
            </a:r>
            <a:r>
              <a:rPr lang="vi-VN" sz="20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 not null,</a:t>
            </a:r>
            <a:endParaRPr lang="vi-VN" sz="28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20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studioName </a:t>
            </a:r>
            <a:r>
              <a:rPr lang="vi-VN" sz="20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char</a:t>
            </a:r>
            <a:r>
              <a:rPr lang="vi-VN" sz="20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r>
              <a:rPr lang="vi-VN" sz="20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30</a:t>
            </a:r>
            <a:r>
              <a:rPr lang="vi-VN" sz="20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 not null,</a:t>
            </a:r>
            <a:endParaRPr lang="vi-VN" sz="28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20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producerC# </a:t>
            </a:r>
            <a:r>
              <a:rPr lang="vi-VN" sz="20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int </a:t>
            </a:r>
            <a:r>
              <a:rPr lang="vi-VN" sz="2000" dirty="0">
                <a:solidFill>
                  <a:srgbClr val="808080"/>
                </a:solidFill>
                <a:highlight>
                  <a:srgbClr val="FFFFFF"/>
                </a:highlight>
                <a:latin typeface="Consolas" panose="020B0609020204030204" pitchFamily="49" charset="0"/>
              </a:rPr>
              <a:t>not null</a:t>
            </a:r>
          </a:p>
          <a:p>
            <a:pPr marL="0" indent="0" algn="just">
              <a:lnSpc>
                <a:spcPct val="107000"/>
              </a:lnSpc>
              <a:spcAft>
                <a:spcPts val="800"/>
              </a:spcAft>
              <a:buNone/>
            </a:pPr>
            <a:r>
              <a:rPr lang="vi-VN" sz="20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r>
              <a:rPr lang="vi-VN" dirty="0">
                <a:latin typeface="Arial" panose="020B0604020202020204" pitchFamily="34" charset="0"/>
                <a:ea typeface="TimesNewRomanPSMT"/>
                <a:cs typeface="Arial" panose="020B0604020202020204" pitchFamily="34" charset="0"/>
              </a:rPr>
              <a:t> </a:t>
            </a:r>
            <a:endParaRPr lang="vi-VN" dirty="0">
              <a:latin typeface="Arial" panose="020B0604020202020204" pitchFamily="34" charset="0"/>
              <a:ea typeface="Arial" panose="020B0604020202020204" pitchFamily="34" charset="0"/>
              <a:cs typeface="Times New Roman" panose="02020603050405020304" pitchFamily="18" charset="0"/>
            </a:endParaRPr>
          </a:p>
          <a:p>
            <a:pPr marL="0" indent="0" eaLnBrk="1" hangingPunct="1">
              <a:buNone/>
            </a:pPr>
            <a:endParaRPr lang="en-US" altLang="fr-FR"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A1A1BC5-9486-4163-B9A1-F44C66EEAF44}"/>
              </a:ext>
            </a:extLst>
          </p:cNvPr>
          <p:cNvSpPr>
            <a:spLocks noGrp="1" noChangeArrowheads="1"/>
          </p:cNvSpPr>
          <p:nvPr>
            <p:ph type="title"/>
          </p:nvPr>
        </p:nvSpPr>
        <p:spPr/>
        <p:txBody>
          <a:bodyPr/>
          <a:lstStyle/>
          <a:p>
            <a:pPr eaLnBrk="1" hangingPunct="1"/>
            <a:r>
              <a:rPr lang="en-SG" altLang="fr-FR"/>
              <a:t>Objectives</a:t>
            </a:r>
            <a:endParaRPr lang="en-SG" altLang="fr-FR">
              <a:solidFill>
                <a:schemeClr val="accent1"/>
              </a:solidFill>
            </a:endParaRPr>
          </a:p>
        </p:txBody>
      </p:sp>
      <p:grpSp>
        <p:nvGrpSpPr>
          <p:cNvPr id="5123" name="Group 3">
            <a:extLst>
              <a:ext uri="{FF2B5EF4-FFF2-40B4-BE49-F238E27FC236}">
                <a16:creationId xmlns:a16="http://schemas.microsoft.com/office/drawing/2014/main" id="{78E515BF-2BDE-4CBD-A7A3-0CFE0C6481E6}"/>
              </a:ext>
            </a:extLst>
          </p:cNvPr>
          <p:cNvGrpSpPr>
            <a:grpSpLocks/>
          </p:cNvGrpSpPr>
          <p:nvPr/>
        </p:nvGrpSpPr>
        <p:grpSpPr bwMode="auto">
          <a:xfrm>
            <a:off x="617538" y="1700213"/>
            <a:ext cx="762000" cy="665162"/>
            <a:chOff x="1110" y="2656"/>
            <a:chExt cx="1549" cy="1351"/>
          </a:xfrm>
        </p:grpSpPr>
        <p:sp>
          <p:nvSpPr>
            <p:cNvPr id="5157" name="AutoShape 4">
              <a:extLst>
                <a:ext uri="{FF2B5EF4-FFF2-40B4-BE49-F238E27FC236}">
                  <a16:creationId xmlns:a16="http://schemas.microsoft.com/office/drawing/2014/main" id="{53C30CBE-E209-4DF7-BF6D-2389CE5DC4B8}"/>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fr-FR" sz="1800"/>
            </a:p>
          </p:txBody>
        </p:sp>
        <p:sp>
          <p:nvSpPr>
            <p:cNvPr id="5158" name="AutoShape 5">
              <a:extLst>
                <a:ext uri="{FF2B5EF4-FFF2-40B4-BE49-F238E27FC236}">
                  <a16:creationId xmlns:a16="http://schemas.microsoft.com/office/drawing/2014/main" id="{267677A7-7653-4C1E-9E2A-BF967EE2B8B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fr-FR" sz="1800"/>
            </a:p>
          </p:txBody>
        </p:sp>
        <p:sp>
          <p:nvSpPr>
            <p:cNvPr id="131078" name="AutoShape 6">
              <a:extLst>
                <a:ext uri="{FF2B5EF4-FFF2-40B4-BE49-F238E27FC236}">
                  <a16:creationId xmlns:a16="http://schemas.microsoft.com/office/drawing/2014/main" id="{56FBA190-AEE9-4BD9-89C5-23960E550A18}"/>
                </a:ext>
              </a:extLst>
            </p:cNvPr>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charset="0"/>
              </a:endParaRPr>
            </a:p>
          </p:txBody>
        </p:sp>
      </p:grpSp>
      <p:sp>
        <p:nvSpPr>
          <p:cNvPr id="5125" name="Line 11">
            <a:extLst>
              <a:ext uri="{FF2B5EF4-FFF2-40B4-BE49-F238E27FC236}">
                <a16:creationId xmlns:a16="http://schemas.microsoft.com/office/drawing/2014/main" id="{B0397B55-F062-41E0-B68B-A130230C69B4}"/>
              </a:ext>
            </a:extLst>
          </p:cNvPr>
          <p:cNvSpPr>
            <a:spLocks noChangeShapeType="1"/>
          </p:cNvSpPr>
          <p:nvPr/>
        </p:nvSpPr>
        <p:spPr bwMode="auto">
          <a:xfrm>
            <a:off x="1227138" y="2309813"/>
            <a:ext cx="7312025"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5126" name="Text Box 12">
            <a:extLst>
              <a:ext uri="{FF2B5EF4-FFF2-40B4-BE49-F238E27FC236}">
                <a16:creationId xmlns:a16="http://schemas.microsoft.com/office/drawing/2014/main" id="{EA524B9C-214C-41AE-9B50-384A5601F560}"/>
              </a:ext>
            </a:extLst>
          </p:cNvPr>
          <p:cNvSpPr txBox="1">
            <a:spLocks noChangeArrowheads="1"/>
          </p:cNvSpPr>
          <p:nvPr/>
        </p:nvSpPr>
        <p:spPr bwMode="auto">
          <a:xfrm>
            <a:off x="1416050" y="1849438"/>
            <a:ext cx="6108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fr-FR" sz="1800" b="0" dirty="0"/>
              <a:t>Understand how to use SQL to define relation schemas</a:t>
            </a:r>
            <a:endParaRPr lang="en-SG" altLang="fr-FR" sz="1800" b="0" dirty="0"/>
          </a:p>
        </p:txBody>
      </p:sp>
      <p:sp>
        <p:nvSpPr>
          <p:cNvPr id="5127" name="Text Box 13">
            <a:extLst>
              <a:ext uri="{FF2B5EF4-FFF2-40B4-BE49-F238E27FC236}">
                <a16:creationId xmlns:a16="http://schemas.microsoft.com/office/drawing/2014/main" id="{595F026D-7CAA-48FD-9A34-F3AE5C42079A}"/>
              </a:ext>
            </a:extLst>
          </p:cNvPr>
          <p:cNvSpPr txBox="1">
            <a:spLocks noChangeArrowheads="1"/>
          </p:cNvSpPr>
          <p:nvPr/>
        </p:nvSpPr>
        <p:spPr bwMode="gray">
          <a:xfrm>
            <a:off x="814388" y="1798638"/>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SG" altLang="fr-FR" sz="2400">
                <a:solidFill>
                  <a:schemeClr val="bg1"/>
                </a:solidFill>
              </a:rPr>
              <a:t>1</a:t>
            </a:r>
          </a:p>
        </p:txBody>
      </p:sp>
      <p:sp>
        <p:nvSpPr>
          <p:cNvPr id="5130" name="Text Box 16">
            <a:extLst>
              <a:ext uri="{FF2B5EF4-FFF2-40B4-BE49-F238E27FC236}">
                <a16:creationId xmlns:a16="http://schemas.microsoft.com/office/drawing/2014/main" id="{26F4AABF-A88D-4AAF-9794-4C77ECA6C37E}"/>
              </a:ext>
            </a:extLst>
          </p:cNvPr>
          <p:cNvSpPr txBox="1">
            <a:spLocks noChangeArrowheads="1"/>
          </p:cNvSpPr>
          <p:nvPr/>
        </p:nvSpPr>
        <p:spPr bwMode="gray">
          <a:xfrm>
            <a:off x="814388" y="2713038"/>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SG" altLang="fr-FR" sz="2400">
                <a:solidFill>
                  <a:schemeClr val="bg1"/>
                </a:solidFill>
              </a:rPr>
              <a:t>2</a:t>
            </a:r>
          </a:p>
        </p:txBody>
      </p:sp>
      <p:sp>
        <p:nvSpPr>
          <p:cNvPr id="5131" name="Text Box 17">
            <a:extLst>
              <a:ext uri="{FF2B5EF4-FFF2-40B4-BE49-F238E27FC236}">
                <a16:creationId xmlns:a16="http://schemas.microsoft.com/office/drawing/2014/main" id="{B8FBA233-DA0B-4D74-8C6D-FCDEC8FD551E}"/>
              </a:ext>
            </a:extLst>
          </p:cNvPr>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fr-FR" sz="1800" b="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0188F8B-4471-45A9-A054-661BA24984EC}"/>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2.3.7. Default values</a:t>
            </a:r>
          </a:p>
        </p:txBody>
      </p:sp>
      <p:sp>
        <p:nvSpPr>
          <p:cNvPr id="39939" name="Rectangle 3">
            <a:extLst>
              <a:ext uri="{FF2B5EF4-FFF2-40B4-BE49-F238E27FC236}">
                <a16:creationId xmlns:a16="http://schemas.microsoft.com/office/drawing/2014/main" id="{82C124EB-B8FF-4AC5-AADA-80BBBA396528}"/>
              </a:ext>
            </a:extLst>
          </p:cNvPr>
          <p:cNvSpPr>
            <a:spLocks noGrp="1" noChangeArrowheads="1"/>
          </p:cNvSpPr>
          <p:nvPr>
            <p:ph type="body" idx="1"/>
          </p:nvPr>
        </p:nvSpPr>
        <p:spPr/>
        <p:txBody>
          <a:bodyPr/>
          <a:lstStyle/>
          <a:p>
            <a:pPr eaLnBrk="1" hangingPunct="1"/>
            <a:r>
              <a:rPr lang="en-US" altLang="fr-FR" sz="2000" b="1" dirty="0"/>
              <a:t>DEFAULT option</a:t>
            </a:r>
            <a:r>
              <a:rPr lang="en-US" altLang="fr-FR" sz="2000" dirty="0"/>
              <a:t>: specify a default value for an attribute when no value is provided</a:t>
            </a:r>
          </a:p>
          <a:p>
            <a:pPr eaLnBrk="1" hangingPunct="1"/>
            <a:r>
              <a:rPr lang="en-US" altLang="fr-FR" sz="2000" dirty="0"/>
              <a:t>DEFAULT could be defined when creating or modifying table</a:t>
            </a:r>
          </a:p>
          <a:p>
            <a:pPr marL="0" indent="0" eaLnBrk="1" hangingPunct="1">
              <a:buNone/>
            </a:pPr>
            <a:endParaRPr lang="en-US" altLang="fr-FR" sz="2000" dirty="0"/>
          </a:p>
          <a:p>
            <a:pPr marL="0" indent="0">
              <a:lnSpc>
                <a:spcPct val="107000"/>
              </a:lnSpc>
              <a:spcAft>
                <a:spcPts val="0"/>
              </a:spcAft>
              <a:buNone/>
            </a:pP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CREATE</a:t>
            </a: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TABLE</a:t>
            </a: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Movies</a:t>
            </a:r>
            <a:r>
              <a:rPr lang="vi-VN"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16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title </a:t>
            </a: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char</a:t>
            </a:r>
            <a:r>
              <a:rPr lang="vi-VN"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100</a:t>
            </a:r>
            <a:r>
              <a:rPr lang="vi-VN"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 not null,</a:t>
            </a:r>
            <a:endParaRPr lang="vi-VN" sz="16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1600" dirty="0">
                <a:solidFill>
                  <a:srgbClr val="FF00FF"/>
                </a:solidFill>
                <a:highlight>
                  <a:srgbClr val="FFFFFF"/>
                </a:highlight>
                <a:latin typeface="Consolas" panose="020B0609020204030204" pitchFamily="49" charset="0"/>
                <a:ea typeface="Arial" panose="020B0604020202020204" pitchFamily="34" charset="0"/>
                <a:cs typeface="Consolas" panose="020B0609020204030204" pitchFamily="49" charset="0"/>
              </a:rPr>
              <a:t>year</a:t>
            </a: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int </a:t>
            </a:r>
            <a:r>
              <a:rPr lang="vi-VN"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not null</a:t>
            </a:r>
            <a:r>
              <a:rPr lang="en-US"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DEFAULT </a:t>
            </a:r>
            <a:r>
              <a:rPr lang="en-US" sz="1600" dirty="0">
                <a:solidFill>
                  <a:srgbClr val="000000"/>
                </a:solidFill>
                <a:highlight>
                  <a:srgbClr val="FFFFFF"/>
                </a:highlight>
                <a:latin typeface="Consolas" panose="020B0609020204030204" pitchFamily="49" charset="0"/>
              </a:rPr>
              <a:t>1990</a:t>
            </a:r>
            <a:r>
              <a:rPr lang="vi-VN"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vi-VN" sz="16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length</a:t>
            </a: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int </a:t>
            </a:r>
            <a:r>
              <a:rPr lang="vi-VN"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null,</a:t>
            </a:r>
            <a:endParaRPr lang="vi-VN" sz="16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genre </a:t>
            </a: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char</a:t>
            </a:r>
            <a:r>
              <a:rPr lang="vi-VN"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10</a:t>
            </a:r>
            <a:r>
              <a:rPr lang="vi-VN"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 not null,</a:t>
            </a:r>
            <a:endParaRPr lang="vi-VN" sz="16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studioName </a:t>
            </a: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char</a:t>
            </a:r>
            <a:r>
              <a:rPr lang="vi-VN"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30</a:t>
            </a:r>
            <a:r>
              <a:rPr lang="vi-VN"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 not null,</a:t>
            </a:r>
            <a:endParaRPr lang="vi-VN" sz="1600" dirty="0">
              <a:highlight>
                <a:srgbClr val="FFFFFF"/>
              </a:highlight>
              <a:latin typeface="Arial" panose="020B0604020202020204" pitchFamily="34" charset="0"/>
              <a:ea typeface="Arial" panose="020B0604020202020204" pitchFamily="34" charset="0"/>
              <a:cs typeface="Times New Roman" panose="02020603050405020304" pitchFamily="18" charset="0"/>
            </a:endParaRPr>
          </a:p>
          <a:p>
            <a:pPr marL="0" indent="0">
              <a:lnSpc>
                <a:spcPct val="107000"/>
              </a:lnSpc>
              <a:spcAft>
                <a:spcPts val="0"/>
              </a:spcAft>
              <a:buNone/>
            </a:pP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producerC# </a:t>
            </a: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int </a:t>
            </a:r>
            <a:r>
              <a:rPr lang="vi-VN" sz="1600" dirty="0">
                <a:solidFill>
                  <a:srgbClr val="808080"/>
                </a:solidFill>
                <a:highlight>
                  <a:srgbClr val="FFFFFF"/>
                </a:highlight>
                <a:latin typeface="Consolas" panose="020B0609020204030204" pitchFamily="49" charset="0"/>
              </a:rPr>
              <a:t>not null</a:t>
            </a:r>
          </a:p>
          <a:p>
            <a:pPr marL="0" indent="0" algn="just">
              <a:lnSpc>
                <a:spcPct val="107000"/>
              </a:lnSpc>
              <a:spcAft>
                <a:spcPts val="800"/>
              </a:spcAft>
              <a:buNone/>
            </a:pPr>
            <a:r>
              <a:rPr lang="vi-VN" sz="1600" dirty="0">
                <a:solidFill>
                  <a:srgbClr val="808080"/>
                </a:solidFill>
                <a:highlight>
                  <a:srgbClr val="FFFFFF"/>
                </a:highlight>
                <a:latin typeface="Consolas" panose="020B0609020204030204" pitchFamily="49" charset="0"/>
                <a:ea typeface="Arial" panose="020B0604020202020204" pitchFamily="34" charset="0"/>
                <a:cs typeface="Consolas" panose="020B0609020204030204" pitchFamily="49" charset="0"/>
              </a:rPr>
              <a:t>)</a:t>
            </a:r>
            <a:endParaRPr lang="en-US" altLang="fr-FR" sz="1600" dirty="0"/>
          </a:p>
          <a:p>
            <a:pPr marL="0" indent="0" eaLnBrk="1" hangingPunct="1">
              <a:buNone/>
            </a:pPr>
            <a:endParaRPr lang="en-US" altLang="fr-FR" sz="1600" dirty="0"/>
          </a:p>
          <a:p>
            <a:pPr marL="0" indent="0">
              <a:lnSpc>
                <a:spcPct val="107000"/>
              </a:lnSpc>
              <a:spcAft>
                <a:spcPts val="0"/>
              </a:spcAft>
              <a:buNone/>
            </a:pP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ALTER</a:t>
            </a: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TABLE</a:t>
            </a: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 Movies</a:t>
            </a:r>
            <a:r>
              <a:rPr lang="vi-VN"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 </a:t>
            </a:r>
            <a:endParaRPr lang="vi-VN" sz="1600" dirty="0">
              <a:latin typeface="Arial" panose="020B0604020202020204" pitchFamily="34" charset="0"/>
              <a:ea typeface="Arial" panose="020B0604020202020204" pitchFamily="34" charset="0"/>
              <a:cs typeface="Times New Roman" panose="02020603050405020304" pitchFamily="18" charset="0"/>
            </a:endParaRPr>
          </a:p>
          <a:p>
            <a:pPr marL="0" indent="0">
              <a:buNone/>
            </a:pPr>
            <a:r>
              <a:rPr lang="en-US"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ADD DEFAULT </a:t>
            </a:r>
            <a:r>
              <a:rPr lang="en-US" sz="1600" dirty="0">
                <a:solidFill>
                  <a:srgbClr val="000000"/>
                </a:solidFill>
                <a:highlight>
                  <a:srgbClr val="FFFFFF"/>
                </a:highlight>
                <a:latin typeface="Consolas" panose="020B0609020204030204" pitchFamily="49" charset="0"/>
              </a:rPr>
              <a:t>1990</a:t>
            </a:r>
            <a:r>
              <a:rPr lang="en-US" sz="1600" dirty="0">
                <a:solidFill>
                  <a:srgbClr val="0000FF"/>
                </a:solidFill>
                <a:highlight>
                  <a:srgbClr val="FFFFFF"/>
                </a:highlight>
                <a:latin typeface="Consolas" panose="020B0609020204030204" pitchFamily="49" charset="0"/>
                <a:ea typeface="Arial" panose="020B0604020202020204" pitchFamily="34" charset="0"/>
                <a:cs typeface="Consolas" panose="020B0609020204030204" pitchFamily="49" charset="0"/>
              </a:rPr>
              <a:t> for </a:t>
            </a:r>
            <a:r>
              <a:rPr lang="vi-VN" sz="1600" dirty="0">
                <a:solidFill>
                  <a:srgbClr val="000000"/>
                </a:solidFill>
                <a:highlight>
                  <a:srgbClr val="FFFFFF"/>
                </a:highlight>
                <a:latin typeface="Consolas" panose="020B0609020204030204" pitchFamily="49" charset="0"/>
                <a:ea typeface="Arial" panose="020B0604020202020204" pitchFamily="34" charset="0"/>
                <a:cs typeface="Consolas" panose="020B0609020204030204" pitchFamily="49" charset="0"/>
              </a:rPr>
              <a:t>year</a:t>
            </a:r>
            <a:endParaRPr lang="en-US" altLang="fr-FR"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AA1F47F-6F47-4AA7-B326-026755C11D1A}"/>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2.3.8. Declaring Keys</a:t>
            </a:r>
          </a:p>
        </p:txBody>
      </p:sp>
      <p:sp>
        <p:nvSpPr>
          <p:cNvPr id="40963" name="Rectangle 3">
            <a:extLst>
              <a:ext uri="{FF2B5EF4-FFF2-40B4-BE49-F238E27FC236}">
                <a16:creationId xmlns:a16="http://schemas.microsoft.com/office/drawing/2014/main" id="{ED0ABF07-0927-4C6A-A428-DF750F30AD5A}"/>
              </a:ext>
            </a:extLst>
          </p:cNvPr>
          <p:cNvSpPr>
            <a:spLocks noGrp="1" noChangeArrowheads="1"/>
          </p:cNvSpPr>
          <p:nvPr>
            <p:ph type="body" idx="1"/>
          </p:nvPr>
        </p:nvSpPr>
        <p:spPr>
          <a:xfrm>
            <a:off x="457200" y="1124744"/>
            <a:ext cx="8229600" cy="5095875"/>
          </a:xfrm>
        </p:spPr>
        <p:txBody>
          <a:bodyPr/>
          <a:lstStyle/>
          <a:p>
            <a:pPr eaLnBrk="1" hangingPunct="1"/>
            <a:r>
              <a:rPr lang="en-US" altLang="fr-FR" sz="2400" b="1" dirty="0"/>
              <a:t>PRIMARY KEY</a:t>
            </a:r>
            <a:r>
              <a:rPr lang="en-US" altLang="fr-FR" sz="2400" dirty="0"/>
              <a:t>:</a:t>
            </a:r>
          </a:p>
          <a:p>
            <a:pPr marL="457200" lvl="1" indent="0">
              <a:buFont typeface="Wingdings" panose="05000000000000000000" pitchFamily="2" charset="2"/>
              <a:buNone/>
            </a:pPr>
            <a:r>
              <a:rPr lang="fr-FR" altLang="vi-VN" sz="1700" dirty="0"/>
              <a:t>[</a:t>
            </a:r>
            <a:r>
              <a:rPr lang="fr-FR" altLang="vi-VN" sz="1700" dirty="0">
                <a:solidFill>
                  <a:srgbClr val="0000FF"/>
                </a:solidFill>
                <a:highlight>
                  <a:srgbClr val="FFFFFF"/>
                </a:highlight>
                <a:latin typeface="Consolas" panose="020B0609020204030204" pitchFamily="49" charset="0"/>
              </a:rPr>
              <a:t>USE</a:t>
            </a:r>
            <a:r>
              <a:rPr lang="fr-FR" altLang="vi-VN" sz="1700" dirty="0"/>
              <a:t> </a:t>
            </a:r>
            <a:r>
              <a:rPr lang="fr-FR" altLang="vi-VN" sz="1700" dirty="0" err="1"/>
              <a:t>DatabaseName</a:t>
            </a:r>
            <a:r>
              <a:rPr lang="fr-FR" altLang="vi-VN" sz="1700" dirty="0"/>
              <a:t>]</a:t>
            </a:r>
          </a:p>
          <a:p>
            <a:pPr marL="457200" lvl="1" indent="0">
              <a:buFont typeface="Wingdings" panose="05000000000000000000" pitchFamily="2" charset="2"/>
              <a:buNone/>
            </a:pPr>
            <a:r>
              <a:rPr lang="fr-FR" altLang="vi-VN" sz="1700" dirty="0">
                <a:solidFill>
                  <a:srgbClr val="0000FF"/>
                </a:solidFill>
                <a:highlight>
                  <a:srgbClr val="FFFFFF"/>
                </a:highlight>
                <a:latin typeface="Consolas" panose="020B0609020204030204" pitchFamily="49" charset="0"/>
              </a:rPr>
              <a:t>CREATE TABLE </a:t>
            </a:r>
            <a:r>
              <a:rPr lang="fr-FR" altLang="vi-VN" sz="1700" dirty="0" err="1"/>
              <a:t>Table_Name</a:t>
            </a:r>
            <a:r>
              <a:rPr lang="fr-FR" altLang="vi-VN" sz="1700" dirty="0"/>
              <a:t>( </a:t>
            </a:r>
          </a:p>
          <a:p>
            <a:pPr marL="457200" lvl="1" indent="0">
              <a:buFont typeface="Wingdings" panose="05000000000000000000" pitchFamily="2" charset="2"/>
              <a:buNone/>
            </a:pPr>
            <a:r>
              <a:rPr lang="fr-FR" altLang="vi-VN" sz="1700" dirty="0"/>
              <a:t>Attribute1_Name </a:t>
            </a:r>
            <a:r>
              <a:rPr lang="fr-FR" altLang="vi-VN" sz="1700" dirty="0" err="1"/>
              <a:t>Datatype</a:t>
            </a:r>
            <a:r>
              <a:rPr lang="fr-FR" altLang="vi-VN" sz="1700" dirty="0"/>
              <a:t> </a:t>
            </a:r>
            <a:r>
              <a:rPr lang="fr-FR" altLang="vi-VN" sz="1700" dirty="0">
                <a:solidFill>
                  <a:srgbClr val="0000FF"/>
                </a:solidFill>
                <a:highlight>
                  <a:srgbClr val="FFFFFF"/>
                </a:highlight>
                <a:latin typeface="Consolas" panose="020B0609020204030204" pitchFamily="49" charset="0"/>
              </a:rPr>
              <a:t>PRIMARY KEY</a:t>
            </a:r>
            <a:r>
              <a:rPr lang="fr-FR" altLang="vi-VN" sz="1700" dirty="0"/>
              <a:t>,</a:t>
            </a:r>
          </a:p>
          <a:p>
            <a:pPr marL="457200" lvl="1" indent="0">
              <a:buFont typeface="Wingdings" panose="05000000000000000000" pitchFamily="2" charset="2"/>
              <a:buNone/>
            </a:pPr>
            <a:r>
              <a:rPr lang="fr-FR" altLang="vi-VN" sz="1700" dirty="0"/>
              <a:t>Attrbute2_Name </a:t>
            </a:r>
            <a:r>
              <a:rPr lang="fr-FR" altLang="vi-VN" sz="1700" dirty="0" err="1"/>
              <a:t>DataType</a:t>
            </a:r>
            <a:r>
              <a:rPr lang="fr-FR" altLang="vi-VN" sz="1700" dirty="0"/>
              <a:t> [OPTIONS],</a:t>
            </a:r>
          </a:p>
          <a:p>
            <a:pPr marL="457200" lvl="1" indent="0">
              <a:buFont typeface="Wingdings" panose="05000000000000000000" pitchFamily="2" charset="2"/>
              <a:buNone/>
            </a:pPr>
            <a:r>
              <a:rPr lang="fr-FR" altLang="vi-VN" sz="1700" dirty="0"/>
              <a:t>…</a:t>
            </a:r>
          </a:p>
          <a:p>
            <a:pPr marL="457200" lvl="1" indent="0">
              <a:buFont typeface="Wingdings" panose="05000000000000000000" pitchFamily="2" charset="2"/>
              <a:buNone/>
            </a:pPr>
            <a:r>
              <a:rPr lang="fr-FR" altLang="vi-VN" sz="1700" dirty="0"/>
              <a:t>);</a:t>
            </a:r>
          </a:p>
          <a:p>
            <a:r>
              <a:rPr lang="fr-FR" altLang="fr-FR" sz="1800" b="1" dirty="0"/>
              <a:t>Or</a:t>
            </a:r>
          </a:p>
          <a:p>
            <a:pPr marL="457200" lvl="1" indent="0">
              <a:buFont typeface="Wingdings" panose="05000000000000000000" pitchFamily="2" charset="2"/>
              <a:buNone/>
            </a:pPr>
            <a:r>
              <a:rPr lang="fr-FR" altLang="vi-VN" sz="1700" dirty="0"/>
              <a:t>[</a:t>
            </a:r>
            <a:r>
              <a:rPr lang="fr-FR" altLang="vi-VN" sz="1700" dirty="0">
                <a:solidFill>
                  <a:srgbClr val="0000FF"/>
                </a:solidFill>
                <a:highlight>
                  <a:srgbClr val="FFFFFF"/>
                </a:highlight>
                <a:latin typeface="Consolas" panose="020B0609020204030204" pitchFamily="49" charset="0"/>
              </a:rPr>
              <a:t>USE</a:t>
            </a:r>
            <a:r>
              <a:rPr lang="fr-FR" altLang="vi-VN" sz="1700" dirty="0"/>
              <a:t> </a:t>
            </a:r>
            <a:r>
              <a:rPr lang="fr-FR" altLang="vi-VN" sz="1700" dirty="0" err="1"/>
              <a:t>DatabaseName</a:t>
            </a:r>
            <a:r>
              <a:rPr lang="fr-FR" altLang="vi-VN" sz="1700" dirty="0"/>
              <a:t>]</a:t>
            </a:r>
          </a:p>
          <a:p>
            <a:pPr marL="457200" lvl="1" indent="0">
              <a:buFont typeface="Wingdings" panose="05000000000000000000" pitchFamily="2" charset="2"/>
              <a:buNone/>
            </a:pPr>
            <a:r>
              <a:rPr lang="fr-FR" altLang="vi-VN" sz="1700" dirty="0">
                <a:solidFill>
                  <a:srgbClr val="0000FF"/>
                </a:solidFill>
                <a:highlight>
                  <a:srgbClr val="FFFFFF"/>
                </a:highlight>
                <a:latin typeface="Consolas" panose="020B0609020204030204" pitchFamily="49" charset="0"/>
              </a:rPr>
              <a:t>CREATE TABLE </a:t>
            </a:r>
            <a:r>
              <a:rPr lang="fr-FR" altLang="vi-VN" sz="1700" dirty="0" err="1"/>
              <a:t>Table_Name</a:t>
            </a:r>
            <a:r>
              <a:rPr lang="fr-FR" altLang="vi-VN" sz="1700" dirty="0"/>
              <a:t>( </a:t>
            </a:r>
          </a:p>
          <a:p>
            <a:pPr marL="457200" lvl="1" indent="0">
              <a:buFont typeface="Wingdings" panose="05000000000000000000" pitchFamily="2" charset="2"/>
              <a:buNone/>
            </a:pPr>
            <a:r>
              <a:rPr lang="fr-FR" altLang="vi-VN" sz="1700" dirty="0"/>
              <a:t>Attribute1_Name </a:t>
            </a:r>
            <a:r>
              <a:rPr lang="fr-FR" altLang="vi-VN" sz="1700" dirty="0" err="1"/>
              <a:t>Datatype</a:t>
            </a:r>
            <a:r>
              <a:rPr lang="fr-FR" altLang="vi-VN" sz="1700" dirty="0"/>
              <a:t> [OPTIONS], </a:t>
            </a:r>
            <a:endParaRPr lang="vi-VN" altLang="vi-VN" sz="1700" dirty="0"/>
          </a:p>
          <a:p>
            <a:pPr marL="457200" lvl="1" indent="0">
              <a:buFont typeface="Wingdings" panose="05000000000000000000" pitchFamily="2" charset="2"/>
              <a:buNone/>
            </a:pPr>
            <a:r>
              <a:rPr lang="fr-FR" altLang="vi-VN" sz="1700" dirty="0"/>
              <a:t>…</a:t>
            </a:r>
          </a:p>
          <a:p>
            <a:pPr marL="457200" lvl="1" indent="0">
              <a:buFont typeface="Wingdings" panose="05000000000000000000" pitchFamily="2" charset="2"/>
              <a:buNone/>
            </a:pPr>
            <a:r>
              <a:rPr lang="fr-FR" altLang="vi-VN" sz="1700" dirty="0">
                <a:solidFill>
                  <a:srgbClr val="0000FF"/>
                </a:solidFill>
                <a:highlight>
                  <a:srgbClr val="FFFFFF"/>
                </a:highlight>
                <a:latin typeface="Consolas" panose="020B0609020204030204" pitchFamily="49" charset="0"/>
              </a:rPr>
              <a:t>PRIMARY KEY</a:t>
            </a:r>
            <a:r>
              <a:rPr lang="fr-FR" altLang="vi-VN" sz="1700" dirty="0"/>
              <a:t>(AttributeKey1, AttributeKey2,…)</a:t>
            </a:r>
          </a:p>
          <a:p>
            <a:pPr marL="457200" lvl="1" indent="0">
              <a:buFont typeface="Wingdings" panose="05000000000000000000" pitchFamily="2" charset="2"/>
              <a:buNone/>
            </a:pPr>
            <a:r>
              <a:rPr lang="fr-FR" altLang="vi-VN" sz="1700" dirty="0"/>
              <a:t>);</a:t>
            </a:r>
            <a:endParaRPr lang="vi-VN" altLang="vi-VN" sz="1700" dirty="0"/>
          </a:p>
          <a:p>
            <a:r>
              <a:rPr lang="fr-FR" altLang="fr-FR" sz="1800" b="1" dirty="0"/>
              <a:t>Or</a:t>
            </a:r>
          </a:p>
          <a:p>
            <a:pPr marL="457200" lvl="1" indent="0">
              <a:buNone/>
            </a:pPr>
            <a:r>
              <a:rPr lang="fr-FR" altLang="vi-VN" sz="1700" dirty="0"/>
              <a:t>[</a:t>
            </a:r>
            <a:r>
              <a:rPr lang="fr-FR" altLang="vi-VN" sz="1700" dirty="0">
                <a:solidFill>
                  <a:srgbClr val="0000FF"/>
                </a:solidFill>
                <a:highlight>
                  <a:srgbClr val="FFFFFF"/>
                </a:highlight>
                <a:latin typeface="Consolas" panose="020B0609020204030204" pitchFamily="49" charset="0"/>
              </a:rPr>
              <a:t>USE</a:t>
            </a:r>
            <a:r>
              <a:rPr lang="fr-FR" altLang="vi-VN" sz="1700" dirty="0"/>
              <a:t> </a:t>
            </a:r>
            <a:r>
              <a:rPr lang="fr-FR" altLang="vi-VN" sz="1700" dirty="0" err="1"/>
              <a:t>DatabaseName</a:t>
            </a:r>
            <a:r>
              <a:rPr lang="fr-FR" altLang="vi-VN" sz="1700" dirty="0"/>
              <a:t>]</a:t>
            </a:r>
          </a:p>
          <a:p>
            <a:pPr marL="457200" lvl="1" indent="0">
              <a:buNone/>
            </a:pPr>
            <a:r>
              <a:rPr lang="fr-FR" altLang="vi-VN" sz="1700" dirty="0">
                <a:solidFill>
                  <a:srgbClr val="0000FF"/>
                </a:solidFill>
                <a:highlight>
                  <a:srgbClr val="FFFFFF"/>
                </a:highlight>
                <a:latin typeface="Consolas" panose="020B0609020204030204" pitchFamily="49" charset="0"/>
              </a:rPr>
              <a:t>ALTER TABLE </a:t>
            </a:r>
            <a:r>
              <a:rPr lang="fr-FR" altLang="vi-VN" sz="1700" dirty="0" err="1"/>
              <a:t>Table_Name</a:t>
            </a:r>
            <a:r>
              <a:rPr lang="fr-FR" altLang="vi-VN" sz="1700" dirty="0"/>
              <a:t> </a:t>
            </a:r>
            <a:r>
              <a:rPr lang="fr-FR" altLang="vi-VN" sz="1700" dirty="0">
                <a:solidFill>
                  <a:srgbClr val="0000FF"/>
                </a:solidFill>
                <a:highlight>
                  <a:srgbClr val="FFFFFF"/>
                </a:highlight>
                <a:latin typeface="Consolas" panose="020B0609020204030204" pitchFamily="49" charset="0"/>
              </a:rPr>
              <a:t>ADD PRIMARY KEY</a:t>
            </a:r>
            <a:r>
              <a:rPr lang="fr-FR" altLang="vi-VN" sz="1700" dirty="0"/>
              <a:t>(AttributeKey1, AttributeKey2,…);</a:t>
            </a:r>
            <a:endParaRPr lang="vi-VN" altLang="vi-VN" sz="17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A13314D-D396-4C27-A02D-54D85A261A61}"/>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2.3.8. Declaring Keys</a:t>
            </a:r>
          </a:p>
        </p:txBody>
      </p:sp>
      <p:sp>
        <p:nvSpPr>
          <p:cNvPr id="43011" name="Rectangle 3">
            <a:extLst>
              <a:ext uri="{FF2B5EF4-FFF2-40B4-BE49-F238E27FC236}">
                <a16:creationId xmlns:a16="http://schemas.microsoft.com/office/drawing/2014/main" id="{4257ACC7-5A07-4BEC-90B2-E54511520BB2}"/>
              </a:ext>
            </a:extLst>
          </p:cNvPr>
          <p:cNvSpPr>
            <a:spLocks noGrp="1" noChangeArrowheads="1"/>
          </p:cNvSpPr>
          <p:nvPr>
            <p:ph type="body" idx="1"/>
          </p:nvPr>
        </p:nvSpPr>
        <p:spPr>
          <a:xfrm>
            <a:off x="457176" y="1124744"/>
            <a:ext cx="8229600" cy="5616624"/>
          </a:xfrm>
        </p:spPr>
        <p:txBody>
          <a:bodyPr/>
          <a:lstStyle/>
          <a:p>
            <a:pPr eaLnBrk="1" hangingPunct="1"/>
            <a:r>
              <a:rPr lang="en-US" altLang="fr-FR" b="1" dirty="0"/>
              <a:t>UNIQUE KEY</a:t>
            </a:r>
            <a:r>
              <a:rPr lang="en-US" altLang="fr-FR" dirty="0"/>
              <a:t>:</a:t>
            </a:r>
          </a:p>
          <a:p>
            <a:pPr marL="457200" lvl="1" indent="0">
              <a:buFont typeface="Wingdings" panose="05000000000000000000" pitchFamily="2" charset="2"/>
              <a:buNone/>
            </a:pPr>
            <a:r>
              <a:rPr lang="fr-FR" altLang="vi-VN" sz="1700" dirty="0"/>
              <a:t>[</a:t>
            </a:r>
            <a:r>
              <a:rPr lang="fr-FR" altLang="vi-VN" sz="1700" dirty="0">
                <a:solidFill>
                  <a:srgbClr val="0000FF"/>
                </a:solidFill>
                <a:highlight>
                  <a:srgbClr val="FFFFFF"/>
                </a:highlight>
                <a:latin typeface="Consolas" panose="020B0609020204030204" pitchFamily="49" charset="0"/>
              </a:rPr>
              <a:t>USE</a:t>
            </a:r>
            <a:r>
              <a:rPr lang="fr-FR" altLang="vi-VN" sz="1700" dirty="0"/>
              <a:t> </a:t>
            </a:r>
            <a:r>
              <a:rPr lang="fr-FR" altLang="vi-VN" sz="1700" dirty="0" err="1"/>
              <a:t>DatabaseName</a:t>
            </a:r>
            <a:r>
              <a:rPr lang="fr-FR" altLang="vi-VN" sz="1700" dirty="0"/>
              <a:t>]</a:t>
            </a:r>
          </a:p>
          <a:p>
            <a:pPr marL="457200" lvl="1" indent="0">
              <a:buFont typeface="Wingdings" panose="05000000000000000000" pitchFamily="2" charset="2"/>
              <a:buNone/>
            </a:pPr>
            <a:r>
              <a:rPr lang="fr-FR" altLang="vi-VN" sz="1700" dirty="0">
                <a:solidFill>
                  <a:srgbClr val="0000FF"/>
                </a:solidFill>
                <a:highlight>
                  <a:srgbClr val="FFFFFF"/>
                </a:highlight>
                <a:latin typeface="Consolas" panose="020B0609020204030204" pitchFamily="49" charset="0"/>
              </a:rPr>
              <a:t>CREATE TABLE </a:t>
            </a:r>
            <a:r>
              <a:rPr lang="fr-FR" altLang="vi-VN" sz="1700" dirty="0" err="1"/>
              <a:t>Table_Name</a:t>
            </a:r>
            <a:r>
              <a:rPr lang="fr-FR" altLang="vi-VN" sz="1700" dirty="0"/>
              <a:t>( </a:t>
            </a:r>
          </a:p>
          <a:p>
            <a:pPr marL="457200" lvl="1" indent="0">
              <a:buFont typeface="Wingdings" panose="05000000000000000000" pitchFamily="2" charset="2"/>
              <a:buNone/>
            </a:pPr>
            <a:r>
              <a:rPr lang="fr-FR" altLang="vi-VN" sz="1700" dirty="0"/>
              <a:t>Attribute1_Name </a:t>
            </a:r>
            <a:r>
              <a:rPr lang="fr-FR" altLang="vi-VN" sz="1700" dirty="0" err="1"/>
              <a:t>Datatype</a:t>
            </a:r>
            <a:r>
              <a:rPr lang="fr-FR" altLang="vi-VN" sz="1700" dirty="0"/>
              <a:t> [OPTIONS],</a:t>
            </a:r>
          </a:p>
          <a:p>
            <a:pPr marL="457200" lvl="1" indent="0">
              <a:buFont typeface="Wingdings" panose="05000000000000000000" pitchFamily="2" charset="2"/>
              <a:buNone/>
            </a:pPr>
            <a:r>
              <a:rPr lang="fr-FR" altLang="vi-VN" sz="1700" dirty="0"/>
              <a:t>Attrbute2_Name </a:t>
            </a:r>
            <a:r>
              <a:rPr lang="fr-FR" altLang="vi-VN" sz="1700" dirty="0" err="1"/>
              <a:t>DataType</a:t>
            </a:r>
            <a:r>
              <a:rPr lang="fr-FR" altLang="vi-VN" sz="1700" dirty="0"/>
              <a:t> [OPTIONS] </a:t>
            </a:r>
            <a:r>
              <a:rPr lang="fr-FR" altLang="vi-VN" sz="1700" dirty="0">
                <a:solidFill>
                  <a:srgbClr val="0000FF"/>
                </a:solidFill>
                <a:highlight>
                  <a:srgbClr val="FFFFFF"/>
                </a:highlight>
                <a:latin typeface="Consolas" panose="020B0609020204030204" pitchFamily="49" charset="0"/>
              </a:rPr>
              <a:t>UNIQUE</a:t>
            </a:r>
            <a:r>
              <a:rPr lang="fr-FR" altLang="vi-VN" sz="1700" dirty="0"/>
              <a:t>, …);</a:t>
            </a:r>
          </a:p>
          <a:p>
            <a:r>
              <a:rPr lang="fr-FR" altLang="fr-FR" sz="1700" b="1" dirty="0"/>
              <a:t>Or</a:t>
            </a:r>
          </a:p>
          <a:p>
            <a:pPr marL="457200" lvl="1" indent="0">
              <a:buFont typeface="Wingdings" panose="05000000000000000000" pitchFamily="2" charset="2"/>
              <a:buNone/>
            </a:pPr>
            <a:r>
              <a:rPr lang="fr-FR" altLang="vi-VN" sz="1700" dirty="0"/>
              <a:t>[</a:t>
            </a:r>
            <a:r>
              <a:rPr lang="fr-FR" altLang="vi-VN" sz="1700" dirty="0">
                <a:solidFill>
                  <a:srgbClr val="0000FF"/>
                </a:solidFill>
                <a:highlight>
                  <a:srgbClr val="FFFFFF"/>
                </a:highlight>
                <a:latin typeface="Consolas" panose="020B0609020204030204" pitchFamily="49" charset="0"/>
              </a:rPr>
              <a:t>USE</a:t>
            </a:r>
            <a:r>
              <a:rPr lang="fr-FR" altLang="vi-VN" sz="1700" dirty="0"/>
              <a:t> </a:t>
            </a:r>
            <a:r>
              <a:rPr lang="fr-FR" altLang="vi-VN" sz="1700" dirty="0" err="1"/>
              <a:t>DatabaseName</a:t>
            </a:r>
            <a:r>
              <a:rPr lang="fr-FR" altLang="vi-VN" sz="1700" dirty="0"/>
              <a:t>]</a:t>
            </a:r>
          </a:p>
          <a:p>
            <a:pPr marL="457200" lvl="1" indent="0">
              <a:buFont typeface="Wingdings" panose="05000000000000000000" pitchFamily="2" charset="2"/>
              <a:buNone/>
            </a:pPr>
            <a:r>
              <a:rPr lang="fr-FR" altLang="vi-VN" sz="1700" dirty="0">
                <a:solidFill>
                  <a:srgbClr val="0000FF"/>
                </a:solidFill>
                <a:highlight>
                  <a:srgbClr val="FFFFFF"/>
                </a:highlight>
                <a:latin typeface="Consolas" panose="020B0609020204030204" pitchFamily="49" charset="0"/>
              </a:rPr>
              <a:t>CREATE TABLE </a:t>
            </a:r>
            <a:r>
              <a:rPr lang="fr-FR" altLang="vi-VN" sz="1700" dirty="0" err="1"/>
              <a:t>Table_Name</a:t>
            </a:r>
            <a:r>
              <a:rPr lang="fr-FR" altLang="vi-VN" sz="1700" dirty="0"/>
              <a:t>( </a:t>
            </a:r>
          </a:p>
          <a:p>
            <a:pPr marL="457200" lvl="1" indent="0">
              <a:buFont typeface="Wingdings" panose="05000000000000000000" pitchFamily="2" charset="2"/>
              <a:buNone/>
            </a:pPr>
            <a:r>
              <a:rPr lang="fr-FR" altLang="vi-VN" sz="1700" dirty="0"/>
              <a:t>Attribute1_Name </a:t>
            </a:r>
            <a:r>
              <a:rPr lang="fr-FR" altLang="vi-VN" sz="1700" dirty="0" err="1"/>
              <a:t>Datatype</a:t>
            </a:r>
            <a:r>
              <a:rPr lang="fr-FR" altLang="vi-VN" sz="1700" dirty="0"/>
              <a:t> [OPTIONS],</a:t>
            </a:r>
          </a:p>
          <a:p>
            <a:pPr marL="457200" lvl="1" indent="0">
              <a:buFont typeface="Wingdings" panose="05000000000000000000" pitchFamily="2" charset="2"/>
              <a:buNone/>
            </a:pPr>
            <a:r>
              <a:rPr lang="fr-FR" altLang="vi-VN" sz="1700" dirty="0"/>
              <a:t>Attrbute2_Name </a:t>
            </a:r>
            <a:r>
              <a:rPr lang="fr-FR" altLang="vi-VN" sz="1700" dirty="0" err="1"/>
              <a:t>DataType</a:t>
            </a:r>
            <a:r>
              <a:rPr lang="fr-FR" altLang="vi-VN" sz="1700" dirty="0"/>
              <a:t> [OPTIONS],</a:t>
            </a:r>
          </a:p>
          <a:p>
            <a:pPr marL="457200" lvl="1" indent="0">
              <a:buFont typeface="Wingdings" panose="05000000000000000000" pitchFamily="2" charset="2"/>
              <a:buNone/>
            </a:pPr>
            <a:r>
              <a:rPr lang="fr-FR" altLang="vi-VN" sz="1700" dirty="0"/>
              <a:t>…</a:t>
            </a:r>
          </a:p>
          <a:p>
            <a:pPr marL="457200" lvl="1" indent="0">
              <a:buFont typeface="Wingdings" panose="05000000000000000000" pitchFamily="2" charset="2"/>
              <a:buNone/>
            </a:pPr>
            <a:r>
              <a:rPr lang="fr-FR" altLang="vi-VN" sz="1700" dirty="0">
                <a:solidFill>
                  <a:srgbClr val="0000FF"/>
                </a:solidFill>
                <a:highlight>
                  <a:srgbClr val="FFFFFF"/>
                </a:highlight>
                <a:latin typeface="Consolas" panose="020B0609020204030204" pitchFamily="49" charset="0"/>
              </a:rPr>
              <a:t>UNIQUE</a:t>
            </a:r>
            <a:r>
              <a:rPr lang="fr-FR" altLang="vi-VN" sz="1700" dirty="0"/>
              <a:t>(UniqueAttribute1, UniqueAttributeKey2,…)</a:t>
            </a:r>
          </a:p>
          <a:p>
            <a:pPr marL="457200" lvl="1" indent="0">
              <a:buFont typeface="Wingdings" panose="05000000000000000000" pitchFamily="2" charset="2"/>
              <a:buNone/>
            </a:pPr>
            <a:r>
              <a:rPr lang="fr-FR" altLang="vi-VN" sz="1700" dirty="0"/>
              <a:t>);</a:t>
            </a:r>
          </a:p>
          <a:p>
            <a:r>
              <a:rPr lang="fr-FR" altLang="fr-FR" sz="1700" b="1" dirty="0"/>
              <a:t>Or</a:t>
            </a:r>
          </a:p>
          <a:p>
            <a:pPr marL="457200" lvl="1" indent="0">
              <a:buNone/>
            </a:pPr>
            <a:r>
              <a:rPr lang="fr-FR" altLang="vi-VN" sz="1700" dirty="0"/>
              <a:t>[</a:t>
            </a:r>
            <a:r>
              <a:rPr lang="fr-FR" altLang="vi-VN" sz="1700" dirty="0">
                <a:solidFill>
                  <a:srgbClr val="0000FF"/>
                </a:solidFill>
                <a:highlight>
                  <a:srgbClr val="FFFFFF"/>
                </a:highlight>
                <a:latin typeface="Consolas" panose="020B0609020204030204" pitchFamily="49" charset="0"/>
              </a:rPr>
              <a:t>USE</a:t>
            </a:r>
            <a:r>
              <a:rPr lang="fr-FR" altLang="vi-VN" sz="1700" dirty="0"/>
              <a:t> </a:t>
            </a:r>
            <a:r>
              <a:rPr lang="fr-FR" altLang="vi-VN" sz="1700" dirty="0" err="1"/>
              <a:t>DatabaseName</a:t>
            </a:r>
            <a:r>
              <a:rPr lang="fr-FR" altLang="vi-VN" sz="1700" dirty="0"/>
              <a:t>]</a:t>
            </a:r>
          </a:p>
          <a:p>
            <a:pPr marL="457200" lvl="1" indent="0">
              <a:buNone/>
            </a:pPr>
            <a:r>
              <a:rPr lang="fr-FR" altLang="vi-VN" sz="1700" dirty="0">
                <a:solidFill>
                  <a:srgbClr val="0000FF"/>
                </a:solidFill>
                <a:highlight>
                  <a:srgbClr val="FFFFFF"/>
                </a:highlight>
                <a:latin typeface="Consolas" panose="020B0609020204030204" pitchFamily="49" charset="0"/>
              </a:rPr>
              <a:t>ALTER TABLE </a:t>
            </a:r>
            <a:r>
              <a:rPr lang="fr-FR" altLang="vi-VN" sz="1700" dirty="0" err="1"/>
              <a:t>Table_Name</a:t>
            </a:r>
            <a:r>
              <a:rPr lang="fr-FR" altLang="vi-VN" sz="1700" dirty="0"/>
              <a:t> ADD</a:t>
            </a:r>
            <a:r>
              <a:rPr lang="fr-FR" altLang="vi-VN" sz="1700" dirty="0">
                <a:solidFill>
                  <a:srgbClr val="00B0F0"/>
                </a:solidFill>
              </a:rPr>
              <a:t> </a:t>
            </a:r>
            <a:r>
              <a:rPr lang="fr-FR" altLang="vi-VN" sz="1700" dirty="0">
                <a:solidFill>
                  <a:srgbClr val="0000FF"/>
                </a:solidFill>
                <a:highlight>
                  <a:srgbClr val="FFFFFF"/>
                </a:highlight>
                <a:latin typeface="Consolas" panose="020B0609020204030204" pitchFamily="49" charset="0"/>
              </a:rPr>
              <a:t>UNIQUE</a:t>
            </a:r>
            <a:r>
              <a:rPr lang="fr-FR" altLang="vi-VN" sz="1700" dirty="0"/>
              <a:t>(UniqueAttribute1, UniqueAttributeKey2,…));</a:t>
            </a:r>
          </a:p>
          <a:p>
            <a:pPr marL="457200" lvl="1" indent="0">
              <a:buFont typeface="Wingdings" panose="05000000000000000000" pitchFamily="2" charset="2"/>
              <a:buNone/>
            </a:pPr>
            <a:endParaRPr lang="en-US" altLang="vi-VN"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95AA325-FB93-4CC9-8C6E-1AF549038E8E}"/>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2.3.9. Identity option</a:t>
            </a:r>
          </a:p>
        </p:txBody>
      </p:sp>
      <p:sp>
        <p:nvSpPr>
          <p:cNvPr id="43011" name="Rectangle 3">
            <a:extLst>
              <a:ext uri="{FF2B5EF4-FFF2-40B4-BE49-F238E27FC236}">
                <a16:creationId xmlns:a16="http://schemas.microsoft.com/office/drawing/2014/main" id="{A2E239E4-F2C2-457A-AF44-BE0B45208255}"/>
              </a:ext>
            </a:extLst>
          </p:cNvPr>
          <p:cNvSpPr>
            <a:spLocks noGrp="1" noChangeArrowheads="1"/>
          </p:cNvSpPr>
          <p:nvPr>
            <p:ph type="body" idx="1"/>
          </p:nvPr>
        </p:nvSpPr>
        <p:spPr/>
        <p:txBody>
          <a:bodyPr/>
          <a:lstStyle/>
          <a:p>
            <a:pPr eaLnBrk="1" hangingPunct="1">
              <a:defRPr/>
            </a:pPr>
            <a:r>
              <a:rPr lang="en-US" altLang="fr-FR" b="1" dirty="0"/>
              <a:t>IDENTITY</a:t>
            </a:r>
            <a:r>
              <a:rPr lang="en-US" altLang="fr-FR" dirty="0"/>
              <a:t>:</a:t>
            </a:r>
          </a:p>
          <a:p>
            <a:pPr marL="457200" lvl="1" indent="0">
              <a:buFont typeface="Wingdings" panose="05000000000000000000" pitchFamily="2" charset="2"/>
              <a:buNone/>
              <a:defRPr/>
            </a:pPr>
            <a:r>
              <a:rPr lang="en-US" dirty="0">
                <a:solidFill>
                  <a:srgbClr val="0000FF"/>
                </a:solidFill>
                <a:highlight>
                  <a:srgbClr val="FFFFFF"/>
                </a:highlight>
                <a:latin typeface="Consolas" panose="020B0609020204030204" pitchFamily="49" charset="0"/>
                <a:ea typeface="+mn-ea"/>
                <a:cs typeface="+mn-cs"/>
              </a:rPr>
              <a:t>IDENTITY</a:t>
            </a:r>
            <a:r>
              <a:rPr lang="en-US" dirty="0"/>
              <a:t> (</a:t>
            </a:r>
            <a:r>
              <a:rPr lang="en-US" dirty="0" err="1"/>
              <a:t>seed_value</a:t>
            </a:r>
            <a:r>
              <a:rPr lang="en-US" dirty="0"/>
              <a:t>, </a:t>
            </a:r>
            <a:r>
              <a:rPr lang="en-US" dirty="0" err="1"/>
              <a:t>increment_value</a:t>
            </a:r>
            <a:r>
              <a:rPr lang="en-US" dirty="0"/>
              <a:t>); </a:t>
            </a:r>
            <a:endParaRPr lang="fr-FR" altLang="vi-VN" dirty="0"/>
          </a:p>
          <a:p>
            <a:pPr lvl="1">
              <a:defRPr/>
            </a:pPr>
            <a:r>
              <a:rPr lang="fr-FR" altLang="vi-VN" dirty="0" err="1"/>
              <a:t>Seed_value</a:t>
            </a:r>
            <a:r>
              <a:rPr lang="fr-FR" altLang="vi-VN" dirty="0"/>
              <a:t>: initial value</a:t>
            </a:r>
          </a:p>
          <a:p>
            <a:pPr lvl="1">
              <a:defRPr/>
            </a:pPr>
            <a:r>
              <a:rPr lang="fr-FR" altLang="vi-VN" dirty="0" err="1"/>
              <a:t>Increment_value</a:t>
            </a:r>
            <a:r>
              <a:rPr lang="fr-FR" altLang="vi-VN" dirty="0"/>
              <a:t>: </a:t>
            </a:r>
            <a:r>
              <a:rPr lang="fr-FR" altLang="vi-VN" dirty="0" err="1"/>
              <a:t>increment</a:t>
            </a:r>
            <a:r>
              <a:rPr lang="fr-FR" altLang="vi-VN" dirty="0"/>
              <a:t> </a:t>
            </a:r>
            <a:r>
              <a:rPr lang="fr-FR" altLang="vi-VN" dirty="0" err="1"/>
              <a:t>step</a:t>
            </a:r>
            <a:endParaRPr lang="fr-FR" altLang="vi-VN" dirty="0"/>
          </a:p>
          <a:p>
            <a:pPr marL="457200" lvl="1" indent="0">
              <a:buFont typeface="Wingdings" panose="05000000000000000000" pitchFamily="2" charset="2"/>
              <a:buNone/>
              <a:defRPr/>
            </a:pPr>
            <a:endParaRPr lang="fr-FR" altLang="vi-VN" dirty="0"/>
          </a:p>
          <a:p>
            <a:pPr marL="457200" lvl="1" indent="0">
              <a:buNone/>
              <a:defRPr/>
            </a:pPr>
            <a:r>
              <a:rPr lang="fr-FR" altLang="vi-VN" dirty="0">
                <a:solidFill>
                  <a:srgbClr val="0000FF"/>
                </a:solidFill>
                <a:highlight>
                  <a:srgbClr val="FFFFFF"/>
                </a:highlight>
                <a:latin typeface="Consolas" panose="020B0609020204030204" pitchFamily="49" charset="0"/>
                <a:ea typeface="+mn-ea"/>
                <a:cs typeface="+mn-cs"/>
              </a:rPr>
              <a:t>CREATE TABLE</a:t>
            </a:r>
            <a:r>
              <a:rPr lang="fr-FR" altLang="vi-VN" dirty="0"/>
              <a:t> </a:t>
            </a:r>
            <a:r>
              <a:rPr lang="fr-FR" altLang="vi-VN" dirty="0" err="1"/>
              <a:t>Students</a:t>
            </a:r>
            <a:r>
              <a:rPr lang="fr-FR" altLang="vi-VN" dirty="0"/>
              <a:t>( </a:t>
            </a:r>
          </a:p>
          <a:p>
            <a:pPr marL="457200" lvl="1" indent="0">
              <a:buFont typeface="Wingdings" panose="05000000000000000000" pitchFamily="2" charset="2"/>
              <a:buNone/>
              <a:defRPr/>
            </a:pPr>
            <a:r>
              <a:rPr lang="fr-FR" altLang="vi-VN" dirty="0"/>
              <a:t>ID </a:t>
            </a:r>
            <a:r>
              <a:rPr lang="fr-FR" altLang="vi-VN" dirty="0" err="1"/>
              <a:t>int</a:t>
            </a:r>
            <a:r>
              <a:rPr lang="fr-FR" altLang="vi-VN" dirty="0"/>
              <a:t> </a:t>
            </a:r>
            <a:r>
              <a:rPr lang="fr-FR" altLang="vi-VN" dirty="0">
                <a:solidFill>
                  <a:srgbClr val="0000FF"/>
                </a:solidFill>
                <a:highlight>
                  <a:srgbClr val="FFFFFF"/>
                </a:highlight>
                <a:latin typeface="Consolas" panose="020B0609020204030204" pitchFamily="49" charset="0"/>
                <a:ea typeface="+mn-ea"/>
                <a:cs typeface="+mn-cs"/>
              </a:rPr>
              <a:t>IDENTITY</a:t>
            </a:r>
            <a:r>
              <a:rPr lang="fr-FR" altLang="vi-VN" dirty="0"/>
              <a:t>(1,1),</a:t>
            </a:r>
          </a:p>
          <a:p>
            <a:pPr marL="457200" lvl="1" indent="0">
              <a:buFont typeface="Wingdings" panose="05000000000000000000" pitchFamily="2" charset="2"/>
              <a:buNone/>
              <a:defRPr/>
            </a:pPr>
            <a:r>
              <a:rPr lang="fr-FR" altLang="vi-VN" dirty="0"/>
              <a:t>Name </a:t>
            </a:r>
            <a:r>
              <a:rPr lang="fr-FR" altLang="vi-VN" dirty="0" err="1"/>
              <a:t>nvarchar</a:t>
            </a:r>
            <a:r>
              <a:rPr lang="fr-FR" altLang="vi-VN" dirty="0"/>
              <a:t>(30)</a:t>
            </a:r>
          </a:p>
          <a:p>
            <a:pPr marL="457200" lvl="1" indent="0">
              <a:buFont typeface="Wingdings" panose="05000000000000000000" pitchFamily="2" charset="2"/>
              <a:buNone/>
              <a:defRPr/>
            </a:pPr>
            <a:r>
              <a:rPr lang="fr-FR" altLang="vi-VN" dirty="0"/>
              <a:t>)</a:t>
            </a:r>
          </a:p>
          <a:p>
            <a:pPr marL="457200" lvl="1" indent="0">
              <a:buFont typeface="Wingdings" panose="05000000000000000000" pitchFamily="2" charset="2"/>
              <a:buNone/>
              <a:defRPr/>
            </a:pPr>
            <a:endParaRPr lang="en-US" altLang="vi-VN"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5D6593B-9F5C-487D-98F7-E5EFD55BB03F}"/>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2.3.10. INSERT data in table</a:t>
            </a:r>
          </a:p>
        </p:txBody>
      </p:sp>
      <p:sp>
        <p:nvSpPr>
          <p:cNvPr id="47107" name="Rectangle 3">
            <a:extLst>
              <a:ext uri="{FF2B5EF4-FFF2-40B4-BE49-F238E27FC236}">
                <a16:creationId xmlns:a16="http://schemas.microsoft.com/office/drawing/2014/main" id="{B9C24565-1D7A-4B55-98F7-66196D394F48}"/>
              </a:ext>
            </a:extLst>
          </p:cNvPr>
          <p:cNvSpPr>
            <a:spLocks noGrp="1" noChangeArrowheads="1"/>
          </p:cNvSpPr>
          <p:nvPr>
            <p:ph type="body" idx="1"/>
          </p:nvPr>
        </p:nvSpPr>
        <p:spPr/>
        <p:txBody>
          <a:bodyPr/>
          <a:lstStyle/>
          <a:p>
            <a:pPr eaLnBrk="1" hangingPunct="1"/>
            <a:r>
              <a:rPr lang="en-US" altLang="fr-FR" b="1" dirty="0"/>
              <a:t>INSERT</a:t>
            </a:r>
            <a:r>
              <a:rPr lang="en-US" altLang="fr-FR" dirty="0"/>
              <a:t>:</a:t>
            </a:r>
          </a:p>
          <a:p>
            <a:pPr marL="457200" lvl="1" indent="0">
              <a:buFont typeface="Wingdings" panose="05000000000000000000" pitchFamily="2" charset="2"/>
              <a:buNone/>
            </a:pPr>
            <a:r>
              <a:rPr lang="en-US" altLang="vi-VN" sz="2000" dirty="0">
                <a:solidFill>
                  <a:srgbClr val="0000FF"/>
                </a:solidFill>
                <a:highlight>
                  <a:srgbClr val="FFFFFF"/>
                </a:highlight>
                <a:latin typeface="Consolas" panose="020B0609020204030204" pitchFamily="49" charset="0"/>
                <a:ea typeface="+mn-ea"/>
                <a:cs typeface="+mn-cs"/>
              </a:rPr>
              <a:t>INSERT into </a:t>
            </a:r>
            <a:r>
              <a:rPr lang="en-US" altLang="vi-VN" sz="2000" dirty="0" err="1"/>
              <a:t>Table_Name</a:t>
            </a:r>
            <a:r>
              <a:rPr lang="en-US" altLang="vi-VN" sz="2000" dirty="0"/>
              <a:t>(Attribute1, Attribute2, …)</a:t>
            </a:r>
          </a:p>
          <a:p>
            <a:pPr marL="457200" lvl="1" indent="0">
              <a:buFont typeface="Wingdings" panose="05000000000000000000" pitchFamily="2" charset="2"/>
              <a:buNone/>
            </a:pPr>
            <a:r>
              <a:rPr lang="en-US" altLang="vi-VN" sz="2000" dirty="0">
                <a:solidFill>
                  <a:srgbClr val="0000FF"/>
                </a:solidFill>
                <a:highlight>
                  <a:srgbClr val="FFFFFF"/>
                </a:highlight>
                <a:latin typeface="Consolas" panose="020B0609020204030204" pitchFamily="49" charset="0"/>
                <a:ea typeface="+mn-ea"/>
                <a:cs typeface="+mn-cs"/>
              </a:rPr>
              <a:t>VALUES</a:t>
            </a:r>
            <a:r>
              <a:rPr lang="en-US" altLang="vi-VN" sz="2000" dirty="0"/>
              <a:t> (Attribute1_value1, Attribute2_value1, …),</a:t>
            </a:r>
          </a:p>
          <a:p>
            <a:pPr marL="457200" lvl="1" indent="0">
              <a:buFont typeface="Wingdings" panose="05000000000000000000" pitchFamily="2" charset="2"/>
              <a:buNone/>
            </a:pPr>
            <a:r>
              <a:rPr lang="en-US" altLang="vi-VN" sz="2000" dirty="0"/>
              <a:t>(Attribute1_value2, Attribute2_value2, …), </a:t>
            </a:r>
          </a:p>
          <a:p>
            <a:pPr marL="457200" lvl="1" indent="0">
              <a:buFont typeface="Wingdings" panose="05000000000000000000" pitchFamily="2" charset="2"/>
              <a:buNone/>
            </a:pPr>
            <a:r>
              <a:rPr lang="en-US" altLang="vi-VN" sz="2000" dirty="0"/>
              <a:t>…;</a:t>
            </a:r>
          </a:p>
          <a:p>
            <a:pPr marL="457200" lvl="1" indent="0">
              <a:buFont typeface="Wingdings" panose="05000000000000000000" pitchFamily="2" charset="2"/>
              <a:buNone/>
            </a:pPr>
            <a:endParaRPr lang="fr-FR" altLang="vi-VN" sz="1700" dirty="0"/>
          </a:p>
          <a:p>
            <a:r>
              <a:rPr lang="fr-FR" altLang="fr-FR" sz="1700" dirty="0"/>
              <a:t>Example</a:t>
            </a:r>
          </a:p>
          <a:p>
            <a:pPr marL="457200" lvl="1" indent="0">
              <a:buFont typeface="Wingdings" panose="05000000000000000000" pitchFamily="2" charset="2"/>
              <a:buNone/>
            </a:pPr>
            <a:endParaRPr lang="fr-FR" altLang="vi-VN" sz="1700" dirty="0"/>
          </a:p>
          <a:p>
            <a:pPr marL="457200" lvl="1" indent="0">
              <a:buFont typeface="Wingdings" panose="05000000000000000000" pitchFamily="2" charset="2"/>
              <a:buNone/>
            </a:pPr>
            <a:endParaRPr lang="fr-FR" altLang="vi-VN" dirty="0"/>
          </a:p>
          <a:p>
            <a:pPr marL="457200" lvl="1" indent="0">
              <a:buFont typeface="Wingdings" panose="05000000000000000000" pitchFamily="2" charset="2"/>
              <a:buNone/>
            </a:pPr>
            <a:endParaRPr lang="en-US" altLang="vi-VN" sz="1800" dirty="0"/>
          </a:p>
        </p:txBody>
      </p:sp>
      <p:pic>
        <p:nvPicPr>
          <p:cNvPr id="47108" name="Picture 1">
            <a:extLst>
              <a:ext uri="{FF2B5EF4-FFF2-40B4-BE49-F238E27FC236}">
                <a16:creationId xmlns:a16="http://schemas.microsoft.com/office/drawing/2014/main" id="{5EDC4557-B8D8-4D30-8E6B-C9D80C05F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933825"/>
            <a:ext cx="718978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22D0A22-FDAA-446D-980E-DE14CD0A19BA}"/>
              </a:ext>
            </a:extLst>
          </p:cNvPr>
          <p:cNvSpPr>
            <a:spLocks noGrp="1" noChangeArrowheads="1"/>
          </p:cNvSpPr>
          <p:nvPr>
            <p:ph type="title"/>
          </p:nvPr>
        </p:nvSpPr>
        <p:spPr/>
        <p:txBody>
          <a:bodyPr/>
          <a:lstStyle/>
          <a:p>
            <a:pPr eaLnBrk="1" hangingPunct="1"/>
            <a:r>
              <a:rPr lang="en-US" altLang="fr-FR" sz="2400"/>
              <a:t>2.3.10. UPDATE data in table</a:t>
            </a:r>
          </a:p>
        </p:txBody>
      </p:sp>
      <p:sp>
        <p:nvSpPr>
          <p:cNvPr id="43011" name="Rectangle 3">
            <a:extLst>
              <a:ext uri="{FF2B5EF4-FFF2-40B4-BE49-F238E27FC236}">
                <a16:creationId xmlns:a16="http://schemas.microsoft.com/office/drawing/2014/main" id="{A2E239E4-F2C2-457A-AF44-BE0B45208255}"/>
              </a:ext>
            </a:extLst>
          </p:cNvPr>
          <p:cNvSpPr>
            <a:spLocks noGrp="1" noChangeArrowheads="1"/>
          </p:cNvSpPr>
          <p:nvPr>
            <p:ph type="body" idx="1"/>
          </p:nvPr>
        </p:nvSpPr>
        <p:spPr/>
        <p:txBody>
          <a:bodyPr/>
          <a:lstStyle/>
          <a:p>
            <a:pPr eaLnBrk="1" hangingPunct="1">
              <a:defRPr/>
            </a:pPr>
            <a:r>
              <a:rPr lang="en-US" altLang="fr-FR" b="1" dirty="0"/>
              <a:t>UPDATE</a:t>
            </a:r>
            <a:r>
              <a:rPr lang="en-US" altLang="fr-FR" dirty="0"/>
              <a:t>:</a:t>
            </a:r>
          </a:p>
          <a:p>
            <a:pPr marL="400050" lvl="1" indent="0">
              <a:buFont typeface="Wingdings" panose="05000000000000000000" pitchFamily="2" charset="2"/>
              <a:buNone/>
              <a:defRPr/>
            </a:pPr>
            <a:r>
              <a:rPr lang="vi-VN" sz="2400" dirty="0">
                <a:solidFill>
                  <a:srgbClr val="0000FF"/>
                </a:solidFill>
                <a:highlight>
                  <a:srgbClr val="FFFFFF"/>
                </a:highlight>
                <a:latin typeface="Consolas" panose="020B0609020204030204" pitchFamily="49" charset="0"/>
                <a:ea typeface="+mn-ea"/>
                <a:cs typeface="+mn-cs"/>
              </a:rPr>
              <a:t>UPDATE</a:t>
            </a:r>
            <a:r>
              <a:rPr lang="vi-VN" sz="2400" dirty="0"/>
              <a:t> Table_Name</a:t>
            </a:r>
          </a:p>
          <a:p>
            <a:pPr marL="400050" lvl="1" indent="0">
              <a:buFont typeface="Wingdings" panose="05000000000000000000" pitchFamily="2" charset="2"/>
              <a:buNone/>
              <a:defRPr/>
            </a:pPr>
            <a:r>
              <a:rPr lang="vi-VN" sz="2400" dirty="0">
                <a:solidFill>
                  <a:srgbClr val="0000FF"/>
                </a:solidFill>
                <a:highlight>
                  <a:srgbClr val="FFFFFF"/>
                </a:highlight>
                <a:latin typeface="Consolas" panose="020B0609020204030204" pitchFamily="49" charset="0"/>
                <a:ea typeface="+mn-ea"/>
                <a:cs typeface="+mn-cs"/>
              </a:rPr>
              <a:t>SET</a:t>
            </a:r>
            <a:r>
              <a:rPr lang="vi-VN" sz="2400" dirty="0"/>
              <a:t> AttributeName = value,</a:t>
            </a:r>
          </a:p>
          <a:p>
            <a:pPr marL="400050" lvl="1" indent="0">
              <a:buFont typeface="Wingdings" panose="05000000000000000000" pitchFamily="2" charset="2"/>
              <a:buNone/>
              <a:defRPr/>
            </a:pPr>
            <a:r>
              <a:rPr lang="vi-VN" sz="2400" dirty="0"/>
              <a:t>[,…, Attribute_k= value_k]</a:t>
            </a:r>
          </a:p>
          <a:p>
            <a:pPr marL="400050" lvl="1" indent="0">
              <a:buFont typeface="Wingdings" panose="05000000000000000000" pitchFamily="2" charset="2"/>
              <a:buNone/>
              <a:defRPr/>
            </a:pPr>
            <a:r>
              <a:rPr lang="vi-VN" sz="2400" dirty="0"/>
              <a:t>[</a:t>
            </a:r>
            <a:r>
              <a:rPr lang="vi-VN" sz="2400" dirty="0">
                <a:solidFill>
                  <a:srgbClr val="0000FF"/>
                </a:solidFill>
                <a:highlight>
                  <a:srgbClr val="FFFFFF"/>
                </a:highlight>
                <a:latin typeface="Consolas" panose="020B0609020204030204" pitchFamily="49" charset="0"/>
                <a:ea typeface="+mn-ea"/>
                <a:cs typeface="+mn-cs"/>
              </a:rPr>
              <a:t>FROM</a:t>
            </a:r>
            <a:r>
              <a:rPr lang="vi-VN" sz="2400" dirty="0"/>
              <a:t> ...]</a:t>
            </a:r>
          </a:p>
          <a:p>
            <a:pPr marL="400050" lvl="1" indent="0">
              <a:buFont typeface="Wingdings" panose="05000000000000000000" pitchFamily="2" charset="2"/>
              <a:buNone/>
              <a:defRPr/>
            </a:pPr>
            <a:r>
              <a:rPr lang="vi-VN" sz="2400" dirty="0"/>
              <a:t>[</a:t>
            </a:r>
            <a:r>
              <a:rPr lang="vi-VN" sz="2400" dirty="0">
                <a:solidFill>
                  <a:srgbClr val="0000FF"/>
                </a:solidFill>
                <a:highlight>
                  <a:srgbClr val="FFFFFF"/>
                </a:highlight>
                <a:latin typeface="Consolas" panose="020B0609020204030204" pitchFamily="49" charset="0"/>
                <a:ea typeface="+mn-ea"/>
                <a:cs typeface="+mn-cs"/>
              </a:rPr>
              <a:t>WHERE</a:t>
            </a:r>
            <a:r>
              <a:rPr lang="vi-VN" sz="2400" dirty="0"/>
              <a:t> Conditions]</a:t>
            </a:r>
            <a:endParaRPr lang="en-US" altLang="vi-VN" sz="2400" dirty="0"/>
          </a:p>
          <a:p>
            <a:pPr marL="457200" lvl="1" indent="0">
              <a:buFont typeface="Wingdings" panose="05000000000000000000" pitchFamily="2" charset="2"/>
              <a:buNone/>
              <a:defRPr/>
            </a:pPr>
            <a:endParaRPr lang="fr-FR" altLang="vi-VN" sz="1700" dirty="0"/>
          </a:p>
          <a:p>
            <a:pPr>
              <a:defRPr/>
            </a:pPr>
            <a:r>
              <a:rPr lang="fr-FR" altLang="fr-FR" sz="1700" dirty="0"/>
              <a:t>Example</a:t>
            </a:r>
          </a:p>
          <a:p>
            <a:pPr marL="457200" lvl="1" indent="0">
              <a:buFont typeface="Wingdings" panose="05000000000000000000" pitchFamily="2" charset="2"/>
              <a:buNone/>
              <a:defRPr/>
            </a:pPr>
            <a:endParaRPr lang="fr-FR" altLang="vi-VN" sz="1700" dirty="0"/>
          </a:p>
          <a:p>
            <a:pPr marL="457200" lvl="1" indent="0">
              <a:buFont typeface="Wingdings" panose="05000000000000000000" pitchFamily="2" charset="2"/>
              <a:buNone/>
              <a:defRPr/>
            </a:pPr>
            <a:endParaRPr lang="fr-FR" altLang="vi-VN" dirty="0"/>
          </a:p>
          <a:p>
            <a:pPr marL="457200" lvl="1" indent="0">
              <a:buFont typeface="Wingdings" panose="05000000000000000000" pitchFamily="2" charset="2"/>
              <a:buNone/>
              <a:defRPr/>
            </a:pPr>
            <a:endParaRPr lang="en-US" altLang="vi-VN" sz="1800" dirty="0"/>
          </a:p>
        </p:txBody>
      </p:sp>
      <p:pic>
        <p:nvPicPr>
          <p:cNvPr id="48132" name="Picture 2">
            <a:extLst>
              <a:ext uri="{FF2B5EF4-FFF2-40B4-BE49-F238E27FC236}">
                <a16:creationId xmlns:a16="http://schemas.microsoft.com/office/drawing/2014/main" id="{A0A0D3EE-A104-40DE-9034-6459636F93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5157788"/>
            <a:ext cx="418147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EB881A2-0022-4EA0-977A-863AFAE0AD83}"/>
              </a:ext>
            </a:extLst>
          </p:cNvPr>
          <p:cNvSpPr>
            <a:spLocks noGrp="1" noChangeArrowheads="1"/>
          </p:cNvSpPr>
          <p:nvPr>
            <p:ph type="title"/>
          </p:nvPr>
        </p:nvSpPr>
        <p:spPr/>
        <p:txBody>
          <a:bodyPr/>
          <a:lstStyle/>
          <a:p>
            <a:pPr eaLnBrk="1" hangingPunct="1"/>
            <a:r>
              <a:rPr lang="en-US" altLang="fr-FR" sz="2400"/>
              <a:t>2.3.10. DELETE data in table</a:t>
            </a:r>
          </a:p>
        </p:txBody>
      </p:sp>
      <p:sp>
        <p:nvSpPr>
          <p:cNvPr id="43011" name="Rectangle 3">
            <a:extLst>
              <a:ext uri="{FF2B5EF4-FFF2-40B4-BE49-F238E27FC236}">
                <a16:creationId xmlns:a16="http://schemas.microsoft.com/office/drawing/2014/main" id="{A2E239E4-F2C2-457A-AF44-BE0B45208255}"/>
              </a:ext>
            </a:extLst>
          </p:cNvPr>
          <p:cNvSpPr>
            <a:spLocks noGrp="1" noChangeArrowheads="1"/>
          </p:cNvSpPr>
          <p:nvPr>
            <p:ph type="body" idx="1"/>
          </p:nvPr>
        </p:nvSpPr>
        <p:spPr/>
        <p:txBody>
          <a:bodyPr/>
          <a:lstStyle/>
          <a:p>
            <a:pPr eaLnBrk="1" hangingPunct="1">
              <a:defRPr/>
            </a:pPr>
            <a:r>
              <a:rPr lang="en-US" altLang="fr-FR" b="1" dirty="0"/>
              <a:t>DELETE</a:t>
            </a:r>
            <a:r>
              <a:rPr lang="en-US" altLang="fr-FR" dirty="0"/>
              <a:t>:</a:t>
            </a:r>
          </a:p>
          <a:p>
            <a:pPr marL="400050" lvl="1" indent="0">
              <a:buFont typeface="Wingdings" panose="05000000000000000000" pitchFamily="2" charset="2"/>
              <a:buNone/>
              <a:defRPr/>
            </a:pPr>
            <a:r>
              <a:rPr lang="vi-VN" sz="2400" dirty="0">
                <a:solidFill>
                  <a:srgbClr val="0000FF"/>
                </a:solidFill>
                <a:highlight>
                  <a:srgbClr val="FFFFFF"/>
                </a:highlight>
                <a:latin typeface="Consolas" panose="020B0609020204030204" pitchFamily="49" charset="0"/>
                <a:ea typeface="+mn-ea"/>
                <a:cs typeface="+mn-cs"/>
              </a:rPr>
              <a:t>DELETE From</a:t>
            </a:r>
            <a:r>
              <a:rPr lang="vi-VN" dirty="0"/>
              <a:t> Table_Name</a:t>
            </a:r>
          </a:p>
          <a:p>
            <a:pPr marL="400050" lvl="1" indent="0">
              <a:buFont typeface="Wingdings" panose="05000000000000000000" pitchFamily="2" charset="2"/>
              <a:buNone/>
              <a:defRPr/>
            </a:pPr>
            <a:r>
              <a:rPr lang="vi-VN" dirty="0"/>
              <a:t>[</a:t>
            </a:r>
            <a:r>
              <a:rPr lang="vi-VN" sz="2400" dirty="0">
                <a:solidFill>
                  <a:srgbClr val="0000FF"/>
                </a:solidFill>
                <a:highlight>
                  <a:srgbClr val="FFFFFF"/>
                </a:highlight>
                <a:latin typeface="Consolas" panose="020B0609020204030204" pitchFamily="49" charset="0"/>
                <a:ea typeface="+mn-ea"/>
                <a:cs typeface="+mn-cs"/>
              </a:rPr>
              <a:t>FROM</a:t>
            </a:r>
            <a:r>
              <a:rPr lang="vi-VN" dirty="0"/>
              <a:t> ...]</a:t>
            </a:r>
          </a:p>
          <a:p>
            <a:pPr marL="400050" lvl="1" indent="0">
              <a:buFont typeface="Wingdings" panose="05000000000000000000" pitchFamily="2" charset="2"/>
              <a:buNone/>
              <a:defRPr/>
            </a:pPr>
            <a:r>
              <a:rPr lang="vi-VN" dirty="0"/>
              <a:t>[</a:t>
            </a:r>
            <a:r>
              <a:rPr lang="vi-VN" sz="2400" dirty="0">
                <a:solidFill>
                  <a:srgbClr val="0000FF"/>
                </a:solidFill>
                <a:highlight>
                  <a:srgbClr val="FFFFFF"/>
                </a:highlight>
                <a:latin typeface="Consolas" panose="020B0609020204030204" pitchFamily="49" charset="0"/>
                <a:ea typeface="+mn-ea"/>
                <a:cs typeface="+mn-cs"/>
              </a:rPr>
              <a:t>WHERE</a:t>
            </a:r>
            <a:r>
              <a:rPr lang="vi-VN" dirty="0"/>
              <a:t> Conditions]</a:t>
            </a:r>
            <a:endParaRPr lang="en-US" altLang="vi-VN" sz="2400" dirty="0"/>
          </a:p>
          <a:p>
            <a:pPr marL="457200" lvl="1" indent="0">
              <a:buFont typeface="Wingdings" panose="05000000000000000000" pitchFamily="2" charset="2"/>
              <a:buNone/>
              <a:defRPr/>
            </a:pPr>
            <a:endParaRPr lang="fr-FR" altLang="vi-VN" sz="1700" dirty="0"/>
          </a:p>
          <a:p>
            <a:pPr>
              <a:defRPr/>
            </a:pPr>
            <a:r>
              <a:rPr lang="fr-FR" altLang="fr-FR" sz="1700" dirty="0"/>
              <a:t>Example</a:t>
            </a:r>
          </a:p>
          <a:p>
            <a:pPr marL="457200" lvl="1" indent="0">
              <a:buFont typeface="Wingdings" panose="05000000000000000000" pitchFamily="2" charset="2"/>
              <a:buNone/>
              <a:defRPr/>
            </a:pPr>
            <a:endParaRPr lang="fr-FR" altLang="vi-VN" sz="1700" dirty="0"/>
          </a:p>
          <a:p>
            <a:pPr marL="457200" lvl="1" indent="0">
              <a:buFont typeface="Wingdings" panose="05000000000000000000" pitchFamily="2" charset="2"/>
              <a:buNone/>
              <a:defRPr/>
            </a:pPr>
            <a:endParaRPr lang="fr-FR" altLang="vi-VN" dirty="0"/>
          </a:p>
          <a:p>
            <a:pPr marL="457200" lvl="1" indent="0">
              <a:buFont typeface="Wingdings" panose="05000000000000000000" pitchFamily="2" charset="2"/>
              <a:buNone/>
              <a:defRPr/>
            </a:pPr>
            <a:endParaRPr lang="en-US" altLang="vi-VN" sz="1800" dirty="0"/>
          </a:p>
        </p:txBody>
      </p:sp>
      <p:pic>
        <p:nvPicPr>
          <p:cNvPr id="49156" name="Picture 1">
            <a:extLst>
              <a:ext uri="{FF2B5EF4-FFF2-40B4-BE49-F238E27FC236}">
                <a16:creationId xmlns:a16="http://schemas.microsoft.com/office/drawing/2014/main" id="{07FAE6ED-CB15-4B3D-B22D-F8D606408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4076700"/>
            <a:ext cx="68707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WordArt 3">
            <a:extLst>
              <a:ext uri="{FF2B5EF4-FFF2-40B4-BE49-F238E27FC236}">
                <a16:creationId xmlns:a16="http://schemas.microsoft.com/office/drawing/2014/main" id="{9F703798-EC89-41F8-A42C-18E5FDAE7E01}"/>
              </a:ext>
            </a:extLst>
          </p:cNvPr>
          <p:cNvSpPr>
            <a:spLocks noChangeArrowheads="1" noChangeShapeType="1" noTextEdit="1"/>
          </p:cNvSpPr>
          <p:nvPr/>
        </p:nvSpPr>
        <p:spPr bwMode="gray">
          <a:xfrm>
            <a:off x="1905000" y="3657600"/>
            <a:ext cx="5715000" cy="857250"/>
          </a:xfrm>
          <a:prstGeom prst="rect">
            <a:avLst/>
          </a:prstGeom>
        </p:spPr>
        <p:txBody>
          <a:bodyPr wrap="none" fromWordArt="1">
            <a:prstTxWarp prst="textDeflate">
              <a:avLst>
                <a:gd name="adj" fmla="val 0"/>
              </a:avLst>
            </a:prstTxWarp>
          </a:bodyPr>
          <a:lstStyle/>
          <a:p>
            <a:pPr algn="ctr"/>
            <a:r>
              <a:rPr lang="vi-VN" sz="5400" kern="10">
                <a:ln w="28575">
                  <a:solidFill>
                    <a:schemeClr val="bg1"/>
                  </a:solidFill>
                  <a:round/>
                  <a:headEnd/>
                  <a:tailEnd/>
                </a:ln>
                <a:gradFill rotWithShape="1">
                  <a:gsLst>
                    <a:gs pos="0">
                      <a:schemeClr val="accent1"/>
                    </a:gs>
                    <a:gs pos="100000">
                      <a:schemeClr val="tx1"/>
                    </a:gs>
                  </a:gsLst>
                  <a:lin ang="0" scaled="1"/>
                </a:gradFill>
                <a:effectLst>
                  <a:outerShdw dist="107763" dir="2700000" algn="ctr" rotWithShape="0">
                    <a:srgbClr val="C0C0C0">
                      <a:alpha val="50000"/>
                    </a:srgbClr>
                  </a:outerShdw>
                </a:effectLst>
                <a:latin typeface="Verdana" panose="020B0604030504040204" pitchFamily="34" charset="0"/>
                <a:ea typeface="Verdana" panose="020B0604030504040204" pitchFamily="34" charset="0"/>
              </a:rPr>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24F85D2-0910-48D0-8008-5EC5FB9BE8E0}"/>
              </a:ext>
            </a:extLst>
          </p:cNvPr>
          <p:cNvSpPr>
            <a:spLocks noGrp="1" noChangeArrowheads="1"/>
          </p:cNvSpPr>
          <p:nvPr>
            <p:ph type="title"/>
          </p:nvPr>
        </p:nvSpPr>
        <p:spPr>
          <a:xfrm>
            <a:off x="685800" y="609600"/>
            <a:ext cx="7772400" cy="5562600"/>
          </a:xfrm>
        </p:spPr>
        <p:txBody>
          <a:bodyPr/>
          <a:lstStyle/>
          <a:p>
            <a:pPr eaLnBrk="1" hangingPunct="1"/>
            <a:r>
              <a:rPr lang="en-US" altLang="fr-FR" b="0" dirty="0"/>
              <a:t>2.3. Defining a relation Schema in SQL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5D7412B-50C5-4E03-BCFB-29A161FA56B0}"/>
              </a:ext>
            </a:extLst>
          </p:cNvPr>
          <p:cNvSpPr>
            <a:spLocks noGrp="1" noChangeArrowheads="1"/>
          </p:cNvSpPr>
          <p:nvPr>
            <p:ph type="title"/>
          </p:nvPr>
        </p:nvSpPr>
        <p:spPr/>
        <p:txBody>
          <a:bodyPr/>
          <a:lstStyle/>
          <a:p>
            <a:pPr eaLnBrk="1" hangingPunct="1"/>
            <a:r>
              <a:rPr lang="en-US" altLang="fr-FR" sz="2400"/>
              <a:t>2.3. Defining a Relation Schema in SQL</a:t>
            </a:r>
          </a:p>
        </p:txBody>
      </p:sp>
      <p:sp>
        <p:nvSpPr>
          <p:cNvPr id="24579" name="Rectangle 3">
            <a:extLst>
              <a:ext uri="{FF2B5EF4-FFF2-40B4-BE49-F238E27FC236}">
                <a16:creationId xmlns:a16="http://schemas.microsoft.com/office/drawing/2014/main" id="{94D72E6A-15A4-4902-938B-EE1EEA11BA81}"/>
              </a:ext>
            </a:extLst>
          </p:cNvPr>
          <p:cNvSpPr>
            <a:spLocks noGrp="1" noChangeArrowheads="1"/>
          </p:cNvSpPr>
          <p:nvPr>
            <p:ph type="body" idx="1"/>
          </p:nvPr>
        </p:nvSpPr>
        <p:spPr/>
        <p:txBody>
          <a:bodyPr/>
          <a:lstStyle/>
          <a:p>
            <a:pPr eaLnBrk="1" hangingPunct="1"/>
            <a:r>
              <a:rPr lang="en-US" altLang="fr-FR"/>
              <a:t>2.3.1. Relations in SQL</a:t>
            </a:r>
          </a:p>
          <a:p>
            <a:pPr eaLnBrk="1" hangingPunct="1"/>
            <a:r>
              <a:rPr lang="en-US" altLang="fr-FR"/>
              <a:t>2.3.2. Data Types</a:t>
            </a:r>
          </a:p>
          <a:p>
            <a:pPr eaLnBrk="1" hangingPunct="1"/>
            <a:r>
              <a:rPr lang="en-US" altLang="fr-FR"/>
              <a:t>2.3.3. Database</a:t>
            </a:r>
          </a:p>
          <a:p>
            <a:pPr eaLnBrk="1" hangingPunct="1"/>
            <a:r>
              <a:rPr lang="en-US" altLang="fr-FR"/>
              <a:t>2.3.4. Simple Table Declarations</a:t>
            </a:r>
          </a:p>
          <a:p>
            <a:pPr eaLnBrk="1" hangingPunct="1"/>
            <a:r>
              <a:rPr lang="en-US" altLang="fr-FR"/>
              <a:t>2.3.5. Modifying Relation Schemas</a:t>
            </a:r>
          </a:p>
          <a:p>
            <a:pPr eaLnBrk="1" hangingPunct="1"/>
            <a:r>
              <a:rPr lang="en-US" altLang="fr-FR"/>
              <a:t>2.3.6. Default Values</a:t>
            </a:r>
          </a:p>
          <a:p>
            <a:pPr eaLnBrk="1" hangingPunct="1"/>
            <a:r>
              <a:rPr lang="en-US" altLang="fr-FR"/>
              <a:t>2.3.7. Declaring Keys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9432017-0854-4D3C-ACA7-B37256AB8CA4}"/>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2.3.1 Relations in SQL Server</a:t>
            </a:r>
          </a:p>
        </p:txBody>
      </p:sp>
      <p:sp>
        <p:nvSpPr>
          <p:cNvPr id="20483" name="Rectangle 3">
            <a:extLst>
              <a:ext uri="{FF2B5EF4-FFF2-40B4-BE49-F238E27FC236}">
                <a16:creationId xmlns:a16="http://schemas.microsoft.com/office/drawing/2014/main" id="{A672B126-FC13-4B15-9045-C14D804D9186}"/>
              </a:ext>
            </a:extLst>
          </p:cNvPr>
          <p:cNvSpPr>
            <a:spLocks noGrp="1" noChangeArrowheads="1"/>
          </p:cNvSpPr>
          <p:nvPr>
            <p:ph type="body" idx="1"/>
          </p:nvPr>
        </p:nvSpPr>
        <p:spPr>
          <a:xfrm>
            <a:off x="457200" y="1228725"/>
            <a:ext cx="8507288" cy="5095875"/>
          </a:xfrm>
        </p:spPr>
        <p:txBody>
          <a:bodyPr/>
          <a:lstStyle/>
          <a:p>
            <a:pPr marL="0" indent="0" eaLnBrk="1" hangingPunct="1">
              <a:buFont typeface="Wingdings" panose="05000000000000000000" pitchFamily="2" charset="2"/>
              <a:buNone/>
              <a:defRPr/>
            </a:pPr>
            <a:r>
              <a:rPr lang="en-US" altLang="fr-FR" sz="3000" dirty="0"/>
              <a:t>3 kinds of relations in SQL:</a:t>
            </a:r>
          </a:p>
          <a:p>
            <a:pPr eaLnBrk="1" hangingPunct="1">
              <a:defRPr/>
            </a:pPr>
            <a:r>
              <a:rPr lang="en-US" altLang="fr-FR" sz="2800" i="1" dirty="0"/>
              <a:t>Stored relations</a:t>
            </a:r>
            <a:r>
              <a:rPr lang="en-US" altLang="fr-FR" sz="2800" dirty="0"/>
              <a:t> (tables): a relation that exist in the database and that can be modified by changing its tuples, as well as queried</a:t>
            </a:r>
          </a:p>
          <a:p>
            <a:pPr eaLnBrk="1" hangingPunct="1">
              <a:defRPr/>
            </a:pPr>
            <a:r>
              <a:rPr lang="en-US" altLang="fr-FR" sz="2800" i="1" dirty="0"/>
              <a:t>Views</a:t>
            </a:r>
            <a:r>
              <a:rPr lang="en-US" altLang="fr-FR" sz="2800" dirty="0"/>
              <a:t>: relations defined by a computation. They are not stored, but are constructed when needed.</a:t>
            </a:r>
          </a:p>
          <a:p>
            <a:pPr eaLnBrk="1" hangingPunct="1">
              <a:defRPr/>
            </a:pPr>
            <a:r>
              <a:rPr lang="en-US" altLang="fr-FR" sz="2800" i="1" dirty="0"/>
              <a:t>Temporary tables</a:t>
            </a:r>
            <a:r>
              <a:rPr lang="en-US" altLang="fr-FR" sz="2800" dirty="0"/>
              <a:t>: constructed by the SQL language processor when it performs </a:t>
            </a:r>
            <a:r>
              <a:rPr lang="en-US" altLang="fr-FR" sz="2800" dirty="0" err="1"/>
              <a:t>querie</a:t>
            </a:r>
            <a:r>
              <a:rPr lang="en-US" altLang="fr-FR" sz="2800" dirty="0"/>
              <a:t> executions or data modifications.</a:t>
            </a:r>
            <a:endParaRPr lang="en-US" altLang="fr-FR"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EB77CC7-86F1-4E3A-8BEA-0B76CB2651D2}"/>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2.3.2 Data Types in SQL Server (1)</a:t>
            </a:r>
          </a:p>
        </p:txBody>
      </p:sp>
      <p:graphicFrame>
        <p:nvGraphicFramePr>
          <p:cNvPr id="3" name="Table 2">
            <a:extLst>
              <a:ext uri="{FF2B5EF4-FFF2-40B4-BE49-F238E27FC236}">
                <a16:creationId xmlns:a16="http://schemas.microsoft.com/office/drawing/2014/main" id="{D3352B96-EC46-430D-97B6-561D403026BD}"/>
              </a:ext>
            </a:extLst>
          </p:cNvPr>
          <p:cNvGraphicFramePr>
            <a:graphicFrameLocks noGrp="1"/>
          </p:cNvGraphicFramePr>
          <p:nvPr>
            <p:extLst>
              <p:ext uri="{D42A27DB-BD31-4B8C-83A1-F6EECF244321}">
                <p14:modId xmlns:p14="http://schemas.microsoft.com/office/powerpoint/2010/main" val="1017285552"/>
              </p:ext>
            </p:extLst>
          </p:nvPr>
        </p:nvGraphicFramePr>
        <p:xfrm>
          <a:off x="330360" y="2204864"/>
          <a:ext cx="8497887" cy="3045802"/>
        </p:xfrm>
        <a:graphic>
          <a:graphicData uri="http://schemas.openxmlformats.org/drawingml/2006/table">
            <a:tbl>
              <a:tblPr firstRow="1" bandRow="1">
                <a:tableStyleId>{5C22544A-7EE6-4342-B048-85BDC9FD1C3A}</a:tableStyleId>
              </a:tblPr>
              <a:tblGrid>
                <a:gridCol w="1800400">
                  <a:extLst>
                    <a:ext uri="{9D8B030D-6E8A-4147-A177-3AD203B41FA5}">
                      <a16:colId xmlns:a16="http://schemas.microsoft.com/office/drawing/2014/main" val="20000"/>
                    </a:ext>
                  </a:extLst>
                </a:gridCol>
                <a:gridCol w="6697487">
                  <a:extLst>
                    <a:ext uri="{9D8B030D-6E8A-4147-A177-3AD203B41FA5}">
                      <a16:colId xmlns:a16="http://schemas.microsoft.com/office/drawing/2014/main" val="20001"/>
                    </a:ext>
                  </a:extLst>
                </a:gridCol>
              </a:tblGrid>
              <a:tr h="591822">
                <a:tc>
                  <a:txBody>
                    <a:bodyPr/>
                    <a:lstStyle/>
                    <a:p>
                      <a:r>
                        <a:rPr lang="fr-FR" sz="1800" dirty="0"/>
                        <a:t>Data type</a:t>
                      </a:r>
                    </a:p>
                  </a:txBody>
                  <a:tcPr marL="91450" marR="91450"/>
                </a:tc>
                <a:tc>
                  <a:txBody>
                    <a:bodyPr/>
                    <a:lstStyle/>
                    <a:p>
                      <a:r>
                        <a:rPr lang="fr-FR" sz="1800" dirty="0"/>
                        <a:t>Explication</a:t>
                      </a:r>
                    </a:p>
                  </a:txBody>
                  <a:tcPr marL="91450" marR="91450"/>
                </a:tc>
                <a:extLst>
                  <a:ext uri="{0D108BD9-81ED-4DB2-BD59-A6C34878D82A}">
                    <a16:rowId xmlns:a16="http://schemas.microsoft.com/office/drawing/2014/main" val="10000"/>
                  </a:ext>
                </a:extLst>
              </a:tr>
              <a:tr h="609597">
                <a:tc>
                  <a:txBody>
                    <a:bodyPr/>
                    <a:lstStyle/>
                    <a:p>
                      <a:r>
                        <a:rPr lang="fr-FR" sz="1800" dirty="0"/>
                        <a:t>CHAR(n)</a:t>
                      </a:r>
                    </a:p>
                  </a:txBody>
                  <a:tcPr marL="91450" marR="91450"/>
                </a:tc>
                <a:tc>
                  <a:txBody>
                    <a:bodyPr/>
                    <a:lstStyle/>
                    <a:p>
                      <a:r>
                        <a:rPr lang="fr-FR" sz="1800" dirty="0" err="1"/>
                        <a:t>Fixed-length</a:t>
                      </a:r>
                      <a:r>
                        <a:rPr lang="fr-FR" sz="1800" dirty="0"/>
                        <a:t> string of up to n </a:t>
                      </a:r>
                      <a:r>
                        <a:rPr lang="fr-FR" sz="1800" dirty="0" err="1"/>
                        <a:t>characters</a:t>
                      </a:r>
                      <a:r>
                        <a:rPr lang="fr-FR" sz="1800" dirty="0"/>
                        <a:t> (n&lt;=8000)</a:t>
                      </a:r>
                    </a:p>
                    <a:p>
                      <a:r>
                        <a:rPr lang="fr-FR" sz="1600" dirty="0"/>
                        <a:t>(‘</a:t>
                      </a:r>
                      <a:r>
                        <a:rPr lang="fr-FR" sz="1600" dirty="0" err="1"/>
                        <a:t>foo</a:t>
                      </a:r>
                      <a:r>
                        <a:rPr lang="fr-FR" sz="1600" dirty="0"/>
                        <a:t>’ string</a:t>
                      </a:r>
                      <a:r>
                        <a:rPr lang="fr-FR" sz="1600" baseline="0" dirty="0"/>
                        <a:t> </a:t>
                      </a:r>
                      <a:r>
                        <a:rPr lang="fr-FR" sz="1600" baseline="0" dirty="0" err="1"/>
                        <a:t>will</a:t>
                      </a:r>
                      <a:r>
                        <a:rPr lang="fr-FR" sz="1600" baseline="0" dirty="0"/>
                        <a:t> </a:t>
                      </a:r>
                      <a:r>
                        <a:rPr lang="fr-FR" sz="1600" baseline="0" dirty="0" err="1"/>
                        <a:t>be</a:t>
                      </a:r>
                      <a:r>
                        <a:rPr lang="fr-FR" sz="1600" baseline="0" dirty="0"/>
                        <a:t> </a:t>
                      </a:r>
                      <a:r>
                        <a:rPr lang="fr-FR" sz="1600" baseline="0" dirty="0" err="1"/>
                        <a:t>stored</a:t>
                      </a:r>
                      <a:r>
                        <a:rPr lang="fr-FR" sz="1600" baseline="0" dirty="0"/>
                        <a:t> as ‘</a:t>
                      </a:r>
                      <a:r>
                        <a:rPr lang="fr-FR" sz="1600" baseline="0" dirty="0" err="1"/>
                        <a:t>foo</a:t>
                      </a:r>
                      <a:r>
                        <a:rPr lang="fr-FR" sz="1600" baseline="0" dirty="0"/>
                        <a:t>  ’ for an </a:t>
                      </a:r>
                      <a:r>
                        <a:rPr lang="fr-FR" sz="1600" baseline="0" dirty="0" err="1"/>
                        <a:t>attribute</a:t>
                      </a:r>
                      <a:r>
                        <a:rPr lang="fr-FR" sz="1600" baseline="0" dirty="0"/>
                        <a:t> of CHAR(5)</a:t>
                      </a:r>
                      <a:r>
                        <a:rPr lang="fr-FR" sz="1600" dirty="0"/>
                        <a:t>)</a:t>
                      </a:r>
                    </a:p>
                  </a:txBody>
                  <a:tcPr marL="91450" marR="91450"/>
                </a:tc>
                <a:extLst>
                  <a:ext uri="{0D108BD9-81ED-4DB2-BD59-A6C34878D82A}">
                    <a16:rowId xmlns:a16="http://schemas.microsoft.com/office/drawing/2014/main" val="10001"/>
                  </a:ext>
                </a:extLst>
              </a:tr>
              <a:tr h="365758">
                <a:tc>
                  <a:txBody>
                    <a:bodyPr/>
                    <a:lstStyle/>
                    <a:p>
                      <a:r>
                        <a:rPr lang="fr-FR" sz="1800" dirty="0"/>
                        <a:t>VARCHAR(n)</a:t>
                      </a:r>
                    </a:p>
                  </a:txBody>
                  <a:tcPr marL="91450" marR="91450"/>
                </a:tc>
                <a:tc>
                  <a:txBody>
                    <a:bodyPr/>
                    <a:lstStyle/>
                    <a:p>
                      <a:r>
                        <a:rPr lang="fr-FR" sz="1800" dirty="0"/>
                        <a:t>Variable </a:t>
                      </a:r>
                      <a:r>
                        <a:rPr lang="fr-FR" sz="1800" dirty="0" err="1"/>
                        <a:t>length</a:t>
                      </a:r>
                      <a:r>
                        <a:rPr lang="fr-FR" sz="1800" dirty="0"/>
                        <a:t> string of up to n </a:t>
                      </a:r>
                      <a:r>
                        <a:rPr lang="fr-FR" sz="1800" dirty="0" err="1"/>
                        <a:t>characters</a:t>
                      </a:r>
                      <a:r>
                        <a:rPr lang="fr-FR" sz="1800" dirty="0"/>
                        <a:t> (n&lt;=8000)</a:t>
                      </a:r>
                    </a:p>
                  </a:txBody>
                  <a:tcPr marL="91450" marR="91450"/>
                </a:tc>
                <a:extLst>
                  <a:ext uri="{0D108BD9-81ED-4DB2-BD59-A6C34878D82A}">
                    <a16:rowId xmlns:a16="http://schemas.microsoft.com/office/drawing/2014/main" val="10002"/>
                  </a:ext>
                </a:extLst>
              </a:tr>
              <a:tr h="365758">
                <a:tc>
                  <a:txBody>
                    <a:bodyPr/>
                    <a:lstStyle/>
                    <a:p>
                      <a:r>
                        <a:rPr lang="fr-FR" sz="1800" dirty="0" err="1"/>
                        <a:t>Text</a:t>
                      </a:r>
                      <a:endParaRPr lang="fr-FR" sz="1800" dirty="0"/>
                    </a:p>
                  </a:txBody>
                  <a:tcPr marL="91450" marR="91450"/>
                </a:tc>
                <a:tc>
                  <a:txBody>
                    <a:bodyPr/>
                    <a:lstStyle/>
                    <a:p>
                      <a:r>
                        <a:rPr lang="en-US" sz="1800" dirty="0"/>
                        <a:t>Variable length string of up to 2GB text data</a:t>
                      </a:r>
                      <a:endParaRPr lang="fr-FR" sz="1800" dirty="0"/>
                    </a:p>
                  </a:txBody>
                  <a:tcPr marL="91450" marR="91450"/>
                </a:tc>
                <a:extLst>
                  <a:ext uri="{0D108BD9-81ED-4DB2-BD59-A6C34878D82A}">
                    <a16:rowId xmlns:a16="http://schemas.microsoft.com/office/drawing/2014/main" val="10003"/>
                  </a:ext>
                </a:extLst>
              </a:tr>
              <a:tr h="365758">
                <a:tc>
                  <a:txBody>
                    <a:bodyPr/>
                    <a:lstStyle/>
                    <a:p>
                      <a:r>
                        <a:rPr lang="fr-FR" sz="1800" dirty="0"/>
                        <a:t>NCHAR(n)</a:t>
                      </a:r>
                    </a:p>
                  </a:txBody>
                  <a:tcPr marL="91450" marR="91450"/>
                </a:tc>
                <a:tc>
                  <a:txBody>
                    <a:bodyPr/>
                    <a:lstStyle/>
                    <a:p>
                      <a:r>
                        <a:rPr lang="fr-FR" sz="1800" dirty="0" err="1"/>
                        <a:t>Fixed-length</a:t>
                      </a:r>
                      <a:r>
                        <a:rPr lang="fr-FR" sz="1800" dirty="0"/>
                        <a:t> Unicode string of up to n </a:t>
                      </a:r>
                      <a:r>
                        <a:rPr lang="fr-FR" sz="1800" dirty="0" err="1"/>
                        <a:t>characters</a:t>
                      </a:r>
                      <a:r>
                        <a:rPr lang="fr-FR" sz="1800" dirty="0"/>
                        <a:t> (n&lt;=4000)</a:t>
                      </a:r>
                      <a:endParaRPr lang="fr-FR" sz="1600" dirty="0"/>
                    </a:p>
                  </a:txBody>
                  <a:tcPr marL="91450" marR="91450"/>
                </a:tc>
                <a:extLst>
                  <a:ext uri="{0D108BD9-81ED-4DB2-BD59-A6C34878D82A}">
                    <a16:rowId xmlns:a16="http://schemas.microsoft.com/office/drawing/2014/main" val="10004"/>
                  </a:ext>
                </a:extLst>
              </a:tr>
              <a:tr h="381340">
                <a:tc>
                  <a:txBody>
                    <a:bodyPr/>
                    <a:lstStyle/>
                    <a:p>
                      <a:r>
                        <a:rPr lang="fr-FR" sz="1800" dirty="0"/>
                        <a:t>NVARCHAR(n)</a:t>
                      </a:r>
                    </a:p>
                  </a:txBody>
                  <a:tcPr marL="91450" marR="91450"/>
                </a:tc>
                <a:tc>
                  <a:txBody>
                    <a:bodyPr/>
                    <a:lstStyle/>
                    <a:p>
                      <a:r>
                        <a:rPr lang="fr-FR" sz="1800" dirty="0"/>
                        <a:t>Variable </a:t>
                      </a:r>
                      <a:r>
                        <a:rPr lang="fr-FR" sz="1800" dirty="0" err="1"/>
                        <a:t>length</a:t>
                      </a:r>
                      <a:r>
                        <a:rPr lang="fr-FR" sz="1800" dirty="0"/>
                        <a:t> Unicode string of up to n </a:t>
                      </a:r>
                      <a:r>
                        <a:rPr lang="fr-FR" sz="1800" dirty="0" err="1"/>
                        <a:t>characters</a:t>
                      </a:r>
                      <a:r>
                        <a:rPr lang="fr-FR" sz="1800" dirty="0"/>
                        <a:t> (n&lt;=4000)</a:t>
                      </a:r>
                    </a:p>
                  </a:txBody>
                  <a:tcPr marL="91450" marR="91450"/>
                </a:tc>
                <a:extLst>
                  <a:ext uri="{0D108BD9-81ED-4DB2-BD59-A6C34878D82A}">
                    <a16:rowId xmlns:a16="http://schemas.microsoft.com/office/drawing/2014/main" val="10005"/>
                  </a:ext>
                </a:extLst>
              </a:tr>
              <a:tr h="365758">
                <a:tc>
                  <a:txBody>
                    <a:bodyPr/>
                    <a:lstStyle/>
                    <a:p>
                      <a:r>
                        <a:rPr lang="fr-FR" sz="1800" dirty="0" err="1"/>
                        <a:t>Ntext</a:t>
                      </a:r>
                      <a:endParaRPr lang="fr-FR" sz="1800" dirty="0"/>
                    </a:p>
                  </a:txBody>
                  <a:tcPr marL="91450" marR="91450"/>
                </a:tc>
                <a:tc>
                  <a:txBody>
                    <a:bodyPr/>
                    <a:lstStyle/>
                    <a:p>
                      <a:r>
                        <a:rPr lang="en-US" sz="1800" dirty="0"/>
                        <a:t>Variable length Unicode string of up to 2GB text data</a:t>
                      </a:r>
                      <a:endParaRPr lang="fr-FR" sz="1800" dirty="0"/>
                    </a:p>
                  </a:txBody>
                  <a:tcPr marL="91450" marR="91450"/>
                </a:tc>
                <a:extLst>
                  <a:ext uri="{0D108BD9-81ED-4DB2-BD59-A6C34878D82A}">
                    <a16:rowId xmlns:a16="http://schemas.microsoft.com/office/drawing/2014/main" val="10006"/>
                  </a:ext>
                </a:extLst>
              </a:tr>
            </a:tbl>
          </a:graphicData>
        </a:graphic>
      </p:graphicFrame>
      <p:sp>
        <p:nvSpPr>
          <p:cNvPr id="4" name="TextBox 3">
            <a:extLst>
              <a:ext uri="{FF2B5EF4-FFF2-40B4-BE49-F238E27FC236}">
                <a16:creationId xmlns:a16="http://schemas.microsoft.com/office/drawing/2014/main" id="{AD071BCD-4D8A-47BB-8B63-70783EB84781}"/>
              </a:ext>
            </a:extLst>
          </p:cNvPr>
          <p:cNvSpPr txBox="1"/>
          <p:nvPr/>
        </p:nvSpPr>
        <p:spPr>
          <a:xfrm>
            <a:off x="330360" y="1412776"/>
            <a:ext cx="6048672" cy="523220"/>
          </a:xfrm>
          <a:prstGeom prst="rect">
            <a:avLst/>
          </a:prstGeom>
          <a:noFill/>
        </p:spPr>
        <p:txBody>
          <a:bodyPr wrap="square" rtlCol="0">
            <a:spAutoFit/>
          </a:bodyPr>
          <a:lstStyle/>
          <a:p>
            <a:r>
              <a:rPr lang="en-US" sz="2800" dirty="0"/>
              <a:t>String, text data types:</a:t>
            </a:r>
            <a:endParaRPr lang="vi-V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EB77CC7-86F1-4E3A-8BEA-0B76CB2651D2}"/>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2.3.2 Data Types in SQL Server (2)</a:t>
            </a:r>
          </a:p>
        </p:txBody>
      </p:sp>
      <p:graphicFrame>
        <p:nvGraphicFramePr>
          <p:cNvPr id="3" name="Table 2">
            <a:extLst>
              <a:ext uri="{FF2B5EF4-FFF2-40B4-BE49-F238E27FC236}">
                <a16:creationId xmlns:a16="http://schemas.microsoft.com/office/drawing/2014/main" id="{D3352B96-EC46-430D-97B6-561D403026BD}"/>
              </a:ext>
            </a:extLst>
          </p:cNvPr>
          <p:cNvGraphicFramePr>
            <a:graphicFrameLocks noGrp="1"/>
          </p:cNvGraphicFramePr>
          <p:nvPr>
            <p:extLst>
              <p:ext uri="{D42A27DB-BD31-4B8C-83A1-F6EECF244321}">
                <p14:modId xmlns:p14="http://schemas.microsoft.com/office/powerpoint/2010/main" val="3756122910"/>
              </p:ext>
            </p:extLst>
          </p:nvPr>
        </p:nvGraphicFramePr>
        <p:xfrm>
          <a:off x="330360" y="1725010"/>
          <a:ext cx="8497887" cy="3792222"/>
        </p:xfrm>
        <a:graphic>
          <a:graphicData uri="http://schemas.openxmlformats.org/drawingml/2006/table">
            <a:tbl>
              <a:tblPr firstRow="1" bandRow="1">
                <a:tableStyleId>{5C22544A-7EE6-4342-B048-85BDC9FD1C3A}</a:tableStyleId>
              </a:tblPr>
              <a:tblGrid>
                <a:gridCol w="1800400">
                  <a:extLst>
                    <a:ext uri="{9D8B030D-6E8A-4147-A177-3AD203B41FA5}">
                      <a16:colId xmlns:a16="http://schemas.microsoft.com/office/drawing/2014/main" val="20000"/>
                    </a:ext>
                  </a:extLst>
                </a:gridCol>
                <a:gridCol w="6697487">
                  <a:extLst>
                    <a:ext uri="{9D8B030D-6E8A-4147-A177-3AD203B41FA5}">
                      <a16:colId xmlns:a16="http://schemas.microsoft.com/office/drawing/2014/main" val="20001"/>
                    </a:ext>
                  </a:extLst>
                </a:gridCol>
              </a:tblGrid>
              <a:tr h="591822">
                <a:tc>
                  <a:txBody>
                    <a:bodyPr/>
                    <a:lstStyle/>
                    <a:p>
                      <a:r>
                        <a:rPr lang="fr-FR" sz="1800" dirty="0"/>
                        <a:t>Data type</a:t>
                      </a:r>
                    </a:p>
                  </a:txBody>
                  <a:tcPr marL="91450" marR="91450"/>
                </a:tc>
                <a:tc>
                  <a:txBody>
                    <a:bodyPr/>
                    <a:lstStyle/>
                    <a:p>
                      <a:r>
                        <a:rPr lang="fr-FR" sz="1800" dirty="0"/>
                        <a:t>Explication</a:t>
                      </a:r>
                    </a:p>
                  </a:txBody>
                  <a:tcPr marL="91450" marR="91450"/>
                </a:tc>
                <a:extLst>
                  <a:ext uri="{0D108BD9-81ED-4DB2-BD59-A6C34878D82A}">
                    <a16:rowId xmlns:a16="http://schemas.microsoft.com/office/drawing/2014/main" val="10000"/>
                  </a:ext>
                </a:extLst>
              </a:tr>
              <a:tr h="365758">
                <a:tc>
                  <a:txBody>
                    <a:bodyPr/>
                    <a:lstStyle/>
                    <a:p>
                      <a:r>
                        <a:rPr lang="fr-FR" sz="1800" dirty="0" err="1"/>
                        <a:t>Datetime</a:t>
                      </a:r>
                      <a:endParaRPr lang="fr-FR" sz="1800" dirty="0"/>
                    </a:p>
                  </a:txBody>
                  <a:tcPr marL="91450" marR="91450"/>
                </a:tc>
                <a:tc>
                  <a:txBody>
                    <a:bodyPr/>
                    <a:lstStyle/>
                    <a:p>
                      <a:r>
                        <a:rPr lang="en-US" sz="1800" dirty="0"/>
                        <a:t>From January 1, 1753 to December 31, 9999 </a:t>
                      </a:r>
                    </a:p>
                    <a:p>
                      <a:r>
                        <a:rPr lang="en-US" sz="1800" dirty="0"/>
                        <a:t>(</a:t>
                      </a:r>
                      <a:r>
                        <a:rPr lang="en-US" sz="1800" dirty="0">
                          <a:solidFill>
                            <a:srgbClr val="0070C0"/>
                          </a:solidFill>
                        </a:rPr>
                        <a:t>Format: YYYY-MM-DD </a:t>
                      </a:r>
                      <a:r>
                        <a:rPr lang="en-US" sz="1800" dirty="0" err="1">
                          <a:solidFill>
                            <a:srgbClr val="0070C0"/>
                          </a:solidFill>
                        </a:rPr>
                        <a:t>hh:mm:ss</a:t>
                      </a:r>
                      <a:r>
                        <a:rPr lang="en-US" sz="1800" dirty="0">
                          <a:solidFill>
                            <a:srgbClr val="0070C0"/>
                          </a:solidFill>
                        </a:rPr>
                        <a:t>[.</a:t>
                      </a:r>
                      <a:r>
                        <a:rPr lang="en-US" sz="1800" dirty="0" err="1">
                          <a:solidFill>
                            <a:srgbClr val="0070C0"/>
                          </a:solidFill>
                        </a:rPr>
                        <a:t>nnn</a:t>
                      </a:r>
                      <a:r>
                        <a:rPr lang="en-US" sz="1800" dirty="0">
                          <a:solidFill>
                            <a:srgbClr val="0070C0"/>
                          </a:solidFill>
                        </a:rPr>
                        <a:t>]</a:t>
                      </a:r>
                      <a:r>
                        <a:rPr lang="en-US" sz="1800" dirty="0"/>
                        <a:t>)</a:t>
                      </a:r>
                      <a:endParaRPr lang="fr-FR" sz="1800" dirty="0"/>
                    </a:p>
                  </a:txBody>
                  <a:tcPr marL="91450" marR="91450"/>
                </a:tc>
                <a:extLst>
                  <a:ext uri="{0D108BD9-81ED-4DB2-BD59-A6C34878D82A}">
                    <a16:rowId xmlns:a16="http://schemas.microsoft.com/office/drawing/2014/main" val="10008"/>
                  </a:ext>
                </a:extLst>
              </a:tr>
              <a:tr h="365758">
                <a:tc>
                  <a:txBody>
                    <a:bodyPr/>
                    <a:lstStyle/>
                    <a:p>
                      <a:r>
                        <a:rPr lang="fr-FR" sz="1800" dirty="0"/>
                        <a:t>Datetime2</a:t>
                      </a:r>
                    </a:p>
                  </a:txBody>
                  <a:tcPr marL="91450" marR="91450"/>
                </a:tc>
                <a:tc>
                  <a:txBody>
                    <a:bodyPr/>
                    <a:lstStyle/>
                    <a:p>
                      <a:r>
                        <a:rPr lang="en-US" sz="1800" dirty="0"/>
                        <a:t>From January 1, 0001 to December 31, 9999</a:t>
                      </a:r>
                    </a:p>
                    <a:p>
                      <a:r>
                        <a:rPr lang="en-US" sz="1800" dirty="0"/>
                        <a:t>(</a:t>
                      </a:r>
                      <a:r>
                        <a:rPr lang="en-US" sz="1800" dirty="0">
                          <a:solidFill>
                            <a:srgbClr val="0070C0"/>
                          </a:solidFill>
                        </a:rPr>
                        <a:t>Format: YYYY-MM-DD </a:t>
                      </a:r>
                      <a:r>
                        <a:rPr lang="en-US" sz="1800" dirty="0" err="1">
                          <a:solidFill>
                            <a:srgbClr val="0070C0"/>
                          </a:solidFill>
                        </a:rPr>
                        <a:t>hh:mm:ss</a:t>
                      </a:r>
                      <a:r>
                        <a:rPr lang="en-US" sz="1800" dirty="0">
                          <a:solidFill>
                            <a:srgbClr val="0070C0"/>
                          </a:solidFill>
                        </a:rPr>
                        <a:t>[.</a:t>
                      </a:r>
                      <a:r>
                        <a:rPr lang="en-US" sz="1800" dirty="0" err="1">
                          <a:solidFill>
                            <a:srgbClr val="0070C0"/>
                          </a:solidFill>
                        </a:rPr>
                        <a:t>nnnnnnn</a:t>
                      </a:r>
                      <a:r>
                        <a:rPr lang="en-US" sz="1800" dirty="0">
                          <a:solidFill>
                            <a:srgbClr val="0070C0"/>
                          </a:solidFill>
                        </a:rPr>
                        <a:t>]</a:t>
                      </a:r>
                      <a:r>
                        <a:rPr lang="en-US" sz="1800" dirty="0"/>
                        <a:t>)</a:t>
                      </a:r>
                      <a:endParaRPr lang="fr-FR" sz="1800" dirty="0"/>
                    </a:p>
                  </a:txBody>
                  <a:tcPr marL="91450" marR="91450"/>
                </a:tc>
                <a:extLst>
                  <a:ext uri="{0D108BD9-81ED-4DB2-BD59-A6C34878D82A}">
                    <a16:rowId xmlns:a16="http://schemas.microsoft.com/office/drawing/2014/main" val="10009"/>
                  </a:ext>
                </a:extLst>
              </a:tr>
              <a:tr h="365758">
                <a:tc>
                  <a:txBody>
                    <a:bodyPr/>
                    <a:lstStyle/>
                    <a:p>
                      <a:r>
                        <a:rPr lang="fr-FR" sz="1800" dirty="0" err="1"/>
                        <a:t>smalldatetime</a:t>
                      </a:r>
                      <a:endParaRPr lang="fr-FR" sz="1800" dirty="0"/>
                    </a:p>
                  </a:txBody>
                  <a:tcPr marL="91450" marR="91450"/>
                </a:tc>
                <a:tc>
                  <a:txBody>
                    <a:bodyPr/>
                    <a:lstStyle/>
                    <a:p>
                      <a:r>
                        <a:rPr lang="en-US" sz="1800" dirty="0"/>
                        <a:t>From January 1, 1900 to June 6, 2079</a:t>
                      </a:r>
                    </a:p>
                    <a:p>
                      <a:r>
                        <a:rPr lang="en-US" sz="1800" dirty="0"/>
                        <a:t>(</a:t>
                      </a:r>
                      <a:r>
                        <a:rPr lang="en-US" sz="1800" dirty="0">
                          <a:solidFill>
                            <a:srgbClr val="0070C0"/>
                          </a:solidFill>
                        </a:rPr>
                        <a:t>Format: YYYY-MM-DD </a:t>
                      </a:r>
                      <a:r>
                        <a:rPr lang="en-US" sz="1800" dirty="0" err="1">
                          <a:solidFill>
                            <a:srgbClr val="0070C0"/>
                          </a:solidFill>
                        </a:rPr>
                        <a:t>hh:mm:ss</a:t>
                      </a:r>
                      <a:r>
                        <a:rPr lang="en-US" sz="1800" dirty="0"/>
                        <a:t>)</a:t>
                      </a:r>
                      <a:endParaRPr lang="fr-FR" sz="1800" dirty="0"/>
                    </a:p>
                  </a:txBody>
                  <a:tcPr marL="91450" marR="91450"/>
                </a:tc>
                <a:extLst>
                  <a:ext uri="{0D108BD9-81ED-4DB2-BD59-A6C34878D82A}">
                    <a16:rowId xmlns:a16="http://schemas.microsoft.com/office/drawing/2014/main" val="10010"/>
                  </a:ext>
                </a:extLst>
              </a:tr>
              <a:tr h="365758">
                <a:tc>
                  <a:txBody>
                    <a:bodyPr/>
                    <a:lstStyle/>
                    <a:p>
                      <a:r>
                        <a:rPr lang="fr-FR" sz="1800" dirty="0"/>
                        <a:t>Date</a:t>
                      </a:r>
                    </a:p>
                  </a:txBody>
                  <a:tcPr marL="91450" marR="91450"/>
                </a:tc>
                <a:tc>
                  <a:txBody>
                    <a:bodyPr/>
                    <a:lstStyle/>
                    <a:p>
                      <a:r>
                        <a:rPr lang="en-US" sz="1800" dirty="0"/>
                        <a:t>Store a date only. From January 1, 0001 to December 31, 9999</a:t>
                      </a:r>
                    </a:p>
                    <a:p>
                      <a:r>
                        <a:rPr lang="en-US" sz="1800" dirty="0"/>
                        <a:t>(</a:t>
                      </a:r>
                      <a:r>
                        <a:rPr lang="en-US" sz="1800" dirty="0">
                          <a:solidFill>
                            <a:srgbClr val="0070C0"/>
                          </a:solidFill>
                        </a:rPr>
                        <a:t>Format: YYYY-MM-DD</a:t>
                      </a:r>
                      <a:r>
                        <a:rPr lang="en-US" sz="1800" dirty="0"/>
                        <a:t>)</a:t>
                      </a:r>
                      <a:endParaRPr lang="fr-FR" sz="1800" dirty="0"/>
                    </a:p>
                  </a:txBody>
                  <a:tcPr marL="91450" marR="91450"/>
                </a:tc>
                <a:extLst>
                  <a:ext uri="{0D108BD9-81ED-4DB2-BD59-A6C34878D82A}">
                    <a16:rowId xmlns:a16="http://schemas.microsoft.com/office/drawing/2014/main" val="10011"/>
                  </a:ext>
                </a:extLst>
              </a:tr>
              <a:tr h="365758">
                <a:tc>
                  <a:txBody>
                    <a:bodyPr/>
                    <a:lstStyle/>
                    <a:p>
                      <a:r>
                        <a:rPr lang="fr-FR" sz="1800" dirty="0"/>
                        <a:t>Time</a:t>
                      </a:r>
                    </a:p>
                  </a:txBody>
                  <a:tcPr marL="91450" marR="91450"/>
                </a:tc>
                <a:tc>
                  <a:txBody>
                    <a:bodyPr/>
                    <a:lstStyle/>
                    <a:p>
                      <a:r>
                        <a:rPr lang="fr-FR" sz="1800" dirty="0"/>
                        <a:t>Store a time </a:t>
                      </a:r>
                      <a:r>
                        <a:rPr lang="fr-FR" sz="1800" dirty="0" err="1"/>
                        <a:t>only</a:t>
                      </a:r>
                      <a:endParaRPr lang="fr-FR" sz="1800" dirty="0"/>
                    </a:p>
                    <a:p>
                      <a:r>
                        <a:rPr lang="fr-FR" sz="1800" dirty="0"/>
                        <a:t>(</a:t>
                      </a:r>
                      <a:r>
                        <a:rPr lang="en-US" sz="1800" dirty="0">
                          <a:solidFill>
                            <a:srgbClr val="0070C0"/>
                          </a:solidFill>
                        </a:rPr>
                        <a:t>Format: </a:t>
                      </a:r>
                      <a:r>
                        <a:rPr lang="en-US" sz="1800" dirty="0" err="1">
                          <a:solidFill>
                            <a:srgbClr val="0070C0"/>
                          </a:solidFill>
                        </a:rPr>
                        <a:t>hh:mm:ss</a:t>
                      </a:r>
                      <a:r>
                        <a:rPr lang="en-US" sz="1800" dirty="0">
                          <a:solidFill>
                            <a:srgbClr val="0070C0"/>
                          </a:solidFill>
                        </a:rPr>
                        <a:t>[.</a:t>
                      </a:r>
                      <a:r>
                        <a:rPr lang="en-US" sz="1800" dirty="0" err="1">
                          <a:solidFill>
                            <a:srgbClr val="0070C0"/>
                          </a:solidFill>
                        </a:rPr>
                        <a:t>nnnnnnn</a:t>
                      </a:r>
                      <a:r>
                        <a:rPr lang="en-US" sz="1800" dirty="0">
                          <a:solidFill>
                            <a:srgbClr val="0070C0"/>
                          </a:solidFill>
                        </a:rPr>
                        <a:t>]</a:t>
                      </a:r>
                      <a:r>
                        <a:rPr lang="fr-FR" sz="1800" dirty="0"/>
                        <a:t>)</a:t>
                      </a:r>
                    </a:p>
                  </a:txBody>
                  <a:tcPr marL="91450" marR="91450"/>
                </a:tc>
                <a:extLst>
                  <a:ext uri="{0D108BD9-81ED-4DB2-BD59-A6C34878D82A}">
                    <a16:rowId xmlns:a16="http://schemas.microsoft.com/office/drawing/2014/main" val="10012"/>
                  </a:ext>
                </a:extLst>
              </a:tr>
            </a:tbl>
          </a:graphicData>
        </a:graphic>
      </p:graphicFrame>
      <p:sp>
        <p:nvSpPr>
          <p:cNvPr id="4" name="TextBox 3">
            <a:extLst>
              <a:ext uri="{FF2B5EF4-FFF2-40B4-BE49-F238E27FC236}">
                <a16:creationId xmlns:a16="http://schemas.microsoft.com/office/drawing/2014/main" id="{3E1DC8C9-EE68-4851-B547-0DF661B25BB1}"/>
              </a:ext>
            </a:extLst>
          </p:cNvPr>
          <p:cNvSpPr txBox="1"/>
          <p:nvPr/>
        </p:nvSpPr>
        <p:spPr>
          <a:xfrm>
            <a:off x="330360" y="1178390"/>
            <a:ext cx="6048672" cy="523220"/>
          </a:xfrm>
          <a:prstGeom prst="rect">
            <a:avLst/>
          </a:prstGeom>
          <a:noFill/>
        </p:spPr>
        <p:txBody>
          <a:bodyPr wrap="square" rtlCol="0">
            <a:spAutoFit/>
          </a:bodyPr>
          <a:lstStyle/>
          <a:p>
            <a:r>
              <a:rPr lang="en-US" sz="2800" dirty="0"/>
              <a:t>Date, time data types:</a:t>
            </a:r>
            <a:endParaRPr lang="vi-VN" sz="2800" dirty="0"/>
          </a:p>
        </p:txBody>
      </p:sp>
      <p:sp>
        <p:nvSpPr>
          <p:cNvPr id="5" name="TextBox 4">
            <a:extLst>
              <a:ext uri="{FF2B5EF4-FFF2-40B4-BE49-F238E27FC236}">
                <a16:creationId xmlns:a16="http://schemas.microsoft.com/office/drawing/2014/main" id="{40651AC3-2019-4A79-970B-851FC0FF24B7}"/>
              </a:ext>
            </a:extLst>
          </p:cNvPr>
          <p:cNvSpPr txBox="1"/>
          <p:nvPr/>
        </p:nvSpPr>
        <p:spPr>
          <a:xfrm>
            <a:off x="251519" y="5745450"/>
            <a:ext cx="8576727" cy="707886"/>
          </a:xfrm>
          <a:prstGeom prst="rect">
            <a:avLst/>
          </a:prstGeom>
          <a:noFill/>
        </p:spPr>
        <p:txBody>
          <a:bodyPr wrap="square" rtlCol="0">
            <a:spAutoFit/>
          </a:bodyPr>
          <a:lstStyle/>
          <a:p>
            <a:r>
              <a:rPr lang="en-US" sz="2000" b="0" dirty="0"/>
              <a:t>E.g.: ‘2018-12-24’, ‘24 December 2018’, ‘12/24/2018’, ‘20181224’, ‘2018/12/24’ are different ways to represent the date 24 December 2018.</a:t>
            </a:r>
            <a:endParaRPr lang="vi-VN" sz="2000" b="0" dirty="0"/>
          </a:p>
        </p:txBody>
      </p:sp>
    </p:spTree>
    <p:extLst>
      <p:ext uri="{BB962C8B-B14F-4D97-AF65-F5344CB8AC3E}">
        <p14:creationId xmlns:p14="http://schemas.microsoft.com/office/powerpoint/2010/main" val="634060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EB188C6-AB08-4E49-928D-9167DD6DC11C}"/>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2.3.2 Data Types in SQL Server (3)</a:t>
            </a:r>
          </a:p>
        </p:txBody>
      </p:sp>
      <p:graphicFrame>
        <p:nvGraphicFramePr>
          <p:cNvPr id="3" name="Table 2">
            <a:extLst>
              <a:ext uri="{FF2B5EF4-FFF2-40B4-BE49-F238E27FC236}">
                <a16:creationId xmlns:a16="http://schemas.microsoft.com/office/drawing/2014/main" id="{FC5F8B2B-0950-4665-82F8-C5D04934D837}"/>
              </a:ext>
            </a:extLst>
          </p:cNvPr>
          <p:cNvGraphicFramePr>
            <a:graphicFrameLocks noGrp="1"/>
          </p:cNvGraphicFramePr>
          <p:nvPr>
            <p:extLst>
              <p:ext uri="{D42A27DB-BD31-4B8C-83A1-F6EECF244321}">
                <p14:modId xmlns:p14="http://schemas.microsoft.com/office/powerpoint/2010/main" val="2443373701"/>
              </p:ext>
            </p:extLst>
          </p:nvPr>
        </p:nvGraphicFramePr>
        <p:xfrm>
          <a:off x="323528" y="1700808"/>
          <a:ext cx="8569325" cy="4968539"/>
        </p:xfrm>
        <a:graphic>
          <a:graphicData uri="http://schemas.openxmlformats.org/drawingml/2006/table">
            <a:tbl>
              <a:tblPr firstRow="1" bandRow="1">
                <a:tableStyleId>{5C22544A-7EE6-4342-B048-85BDC9FD1C3A}</a:tableStyleId>
              </a:tblPr>
              <a:tblGrid>
                <a:gridCol w="1815535">
                  <a:extLst>
                    <a:ext uri="{9D8B030D-6E8A-4147-A177-3AD203B41FA5}">
                      <a16:colId xmlns:a16="http://schemas.microsoft.com/office/drawing/2014/main" val="20000"/>
                    </a:ext>
                  </a:extLst>
                </a:gridCol>
                <a:gridCol w="6753790">
                  <a:extLst>
                    <a:ext uri="{9D8B030D-6E8A-4147-A177-3AD203B41FA5}">
                      <a16:colId xmlns:a16="http://schemas.microsoft.com/office/drawing/2014/main" val="20001"/>
                    </a:ext>
                  </a:extLst>
                </a:gridCol>
              </a:tblGrid>
              <a:tr h="396267">
                <a:tc>
                  <a:txBody>
                    <a:bodyPr/>
                    <a:lstStyle/>
                    <a:p>
                      <a:r>
                        <a:rPr lang="fr-FR" sz="2000" dirty="0"/>
                        <a:t>Data type</a:t>
                      </a:r>
                    </a:p>
                  </a:txBody>
                  <a:tcPr marL="91444" marR="91444" marT="45723" marB="45723"/>
                </a:tc>
                <a:tc>
                  <a:txBody>
                    <a:bodyPr/>
                    <a:lstStyle/>
                    <a:p>
                      <a:r>
                        <a:rPr lang="fr-FR" sz="2000" dirty="0"/>
                        <a:t>Explication</a:t>
                      </a:r>
                    </a:p>
                  </a:txBody>
                  <a:tcPr marL="91444" marR="91444" marT="45723" marB="45723"/>
                </a:tc>
                <a:extLst>
                  <a:ext uri="{0D108BD9-81ED-4DB2-BD59-A6C34878D82A}">
                    <a16:rowId xmlns:a16="http://schemas.microsoft.com/office/drawing/2014/main" val="10000"/>
                  </a:ext>
                </a:extLst>
              </a:tr>
              <a:tr h="365785">
                <a:tc>
                  <a:txBody>
                    <a:bodyPr/>
                    <a:lstStyle/>
                    <a:p>
                      <a:r>
                        <a:rPr lang="fr-FR" sz="1800" dirty="0"/>
                        <a:t>bit</a:t>
                      </a:r>
                    </a:p>
                  </a:txBody>
                  <a:tcPr marL="91444" marR="91444" marT="45723" marB="45723" anchor="ctr"/>
                </a:tc>
                <a:tc>
                  <a:txBody>
                    <a:bodyPr/>
                    <a:lstStyle/>
                    <a:p>
                      <a:r>
                        <a:rPr lang="en-US" sz="1800" dirty="0"/>
                        <a:t>Integer that can be 0, 1, or NULL</a:t>
                      </a:r>
                      <a:r>
                        <a:rPr lang="fr-FR" sz="1800" dirty="0"/>
                        <a:t>, </a:t>
                      </a:r>
                      <a:r>
                        <a:rPr lang="fr-FR" sz="1800" dirty="0" err="1"/>
                        <a:t>could</a:t>
                      </a:r>
                      <a:r>
                        <a:rPr lang="fr-FR" sz="1800" dirty="0"/>
                        <a:t> </a:t>
                      </a:r>
                      <a:r>
                        <a:rPr lang="fr-FR" sz="1800" dirty="0" err="1"/>
                        <a:t>be</a:t>
                      </a:r>
                      <a:r>
                        <a:rPr lang="fr-FR" sz="1800" dirty="0"/>
                        <a:t> </a:t>
                      </a:r>
                      <a:r>
                        <a:rPr lang="fr-FR" sz="1800" dirty="0" err="1"/>
                        <a:t>used</a:t>
                      </a:r>
                      <a:r>
                        <a:rPr lang="fr-FR" sz="1800" dirty="0"/>
                        <a:t> as </a:t>
                      </a:r>
                      <a:r>
                        <a:rPr lang="fr-FR" sz="1800" dirty="0" err="1"/>
                        <a:t>boolean</a:t>
                      </a:r>
                      <a:r>
                        <a:rPr lang="fr-FR" sz="1800" dirty="0"/>
                        <a:t> data (0 (FALSE), 1 (TRUE))</a:t>
                      </a:r>
                    </a:p>
                  </a:txBody>
                  <a:tcPr marL="91444" marR="91444" marT="45723" marB="45723" anchor="ctr"/>
                </a:tc>
                <a:extLst>
                  <a:ext uri="{0D108BD9-81ED-4DB2-BD59-A6C34878D82A}">
                    <a16:rowId xmlns:a16="http://schemas.microsoft.com/office/drawing/2014/main" val="10001"/>
                  </a:ext>
                </a:extLst>
              </a:tr>
              <a:tr h="365785">
                <a:tc>
                  <a:txBody>
                    <a:bodyPr/>
                    <a:lstStyle/>
                    <a:p>
                      <a:r>
                        <a:rPr lang="fr-FR" sz="1800" dirty="0" err="1"/>
                        <a:t>tinyint</a:t>
                      </a:r>
                      <a:endParaRPr lang="fr-FR" sz="1800" dirty="0"/>
                    </a:p>
                  </a:txBody>
                  <a:tcPr marL="91444" marR="91444" marT="45723" marB="4572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Allows whole numbers from 0 to 255</a:t>
                      </a:r>
                      <a:r>
                        <a:rPr lang="en-US" sz="1800" baseline="0" dirty="0"/>
                        <a:t> (</a:t>
                      </a:r>
                      <a:r>
                        <a:rPr lang="fr-FR" sz="1800" dirty="0"/>
                        <a:t>1 byte)</a:t>
                      </a:r>
                    </a:p>
                  </a:txBody>
                  <a:tcPr marL="91444" marR="91444" marT="45723" marB="45723" anchor="ctr"/>
                </a:tc>
                <a:extLst>
                  <a:ext uri="{0D108BD9-81ED-4DB2-BD59-A6C34878D82A}">
                    <a16:rowId xmlns:a16="http://schemas.microsoft.com/office/drawing/2014/main" val="10002"/>
                  </a:ext>
                </a:extLst>
              </a:tr>
              <a:tr h="365785">
                <a:tc>
                  <a:txBody>
                    <a:bodyPr/>
                    <a:lstStyle/>
                    <a:p>
                      <a:r>
                        <a:rPr lang="fr-FR" sz="1800"/>
                        <a:t>smallint</a:t>
                      </a:r>
                    </a:p>
                  </a:txBody>
                  <a:tcPr marL="91444" marR="91444" marT="45723" marB="4572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Allows whole numbers between -32,768 and 32,767 </a:t>
                      </a:r>
                      <a:r>
                        <a:rPr lang="fr-FR" sz="1800" dirty="0"/>
                        <a:t>(2 bytes)</a:t>
                      </a:r>
                    </a:p>
                  </a:txBody>
                  <a:tcPr marL="91444" marR="91444" marT="45723" marB="45723" anchor="ctr"/>
                </a:tc>
                <a:extLst>
                  <a:ext uri="{0D108BD9-81ED-4DB2-BD59-A6C34878D82A}">
                    <a16:rowId xmlns:a16="http://schemas.microsoft.com/office/drawing/2014/main" val="10003"/>
                  </a:ext>
                </a:extLst>
              </a:tr>
              <a:tr h="640123">
                <a:tc>
                  <a:txBody>
                    <a:bodyPr/>
                    <a:lstStyle/>
                    <a:p>
                      <a:r>
                        <a:rPr lang="fr-FR" sz="1800"/>
                        <a:t>int</a:t>
                      </a:r>
                    </a:p>
                  </a:txBody>
                  <a:tcPr marL="91444" marR="91444" marT="45723" marB="45723" anchor="ctr"/>
                </a:tc>
                <a:tc>
                  <a:txBody>
                    <a:bodyPr/>
                    <a:lstStyle/>
                    <a:p>
                      <a:r>
                        <a:rPr lang="en-US" sz="1800" dirty="0"/>
                        <a:t>Allows whole numbers between -2,147,483,648 and 2,147,483,647 (</a:t>
                      </a:r>
                      <a:r>
                        <a:rPr lang="fr-FR" sz="1800" dirty="0"/>
                        <a:t>4 bytes)</a:t>
                      </a:r>
                    </a:p>
                  </a:txBody>
                  <a:tcPr marL="91444" marR="91444" marT="45723" marB="45723" anchor="ctr"/>
                </a:tc>
                <a:extLst>
                  <a:ext uri="{0D108BD9-81ED-4DB2-BD59-A6C34878D82A}">
                    <a16:rowId xmlns:a16="http://schemas.microsoft.com/office/drawing/2014/main" val="10004"/>
                  </a:ext>
                </a:extLst>
              </a:tr>
              <a:tr h="640123">
                <a:tc>
                  <a:txBody>
                    <a:bodyPr/>
                    <a:lstStyle/>
                    <a:p>
                      <a:r>
                        <a:rPr lang="fr-FR" sz="1800"/>
                        <a:t>bigint</a:t>
                      </a:r>
                    </a:p>
                  </a:txBody>
                  <a:tcPr marL="91444" marR="91444" marT="45723" marB="45723" anchor="ctr"/>
                </a:tc>
                <a:tc>
                  <a:txBody>
                    <a:bodyPr/>
                    <a:lstStyle/>
                    <a:p>
                      <a:r>
                        <a:rPr lang="en-US" sz="1800" dirty="0"/>
                        <a:t>Allows whole numbers between -9,223,372,036,854,775,808 and 9,223,372,036,854,775,807 (</a:t>
                      </a:r>
                      <a:r>
                        <a:rPr lang="fr-FR" sz="1800" dirty="0"/>
                        <a:t>8 bytes)</a:t>
                      </a:r>
                    </a:p>
                  </a:txBody>
                  <a:tcPr marL="91444" marR="91444" marT="45723" marB="45723" anchor="ctr"/>
                </a:tc>
                <a:extLst>
                  <a:ext uri="{0D108BD9-81ED-4DB2-BD59-A6C34878D82A}">
                    <a16:rowId xmlns:a16="http://schemas.microsoft.com/office/drawing/2014/main" val="10005"/>
                  </a:ext>
                </a:extLst>
              </a:tr>
              <a:tr h="640123">
                <a:tc>
                  <a:txBody>
                    <a:bodyPr/>
                    <a:lstStyle/>
                    <a:p>
                      <a:r>
                        <a:rPr lang="fr-FR" sz="1800" dirty="0" err="1"/>
                        <a:t>float</a:t>
                      </a:r>
                      <a:endParaRPr lang="fr-FR" sz="1800" dirty="0"/>
                    </a:p>
                  </a:txBody>
                  <a:tcPr marL="91444" marR="91444" marT="45723" marB="45723"/>
                </a:tc>
                <a:tc>
                  <a:txBody>
                    <a:bodyPr/>
                    <a:lstStyle/>
                    <a:p>
                      <a:r>
                        <a:rPr lang="en-US" sz="1800" dirty="0"/>
                        <a:t>Floating precision number data from -1.79E + 308 to 1.79E + 308.</a:t>
                      </a:r>
                      <a:endParaRPr lang="fr-FR" sz="1800" dirty="0"/>
                    </a:p>
                  </a:txBody>
                  <a:tcPr marL="91444" marR="91444" marT="45723" marB="45723"/>
                </a:tc>
                <a:extLst>
                  <a:ext uri="{0D108BD9-81ED-4DB2-BD59-A6C34878D82A}">
                    <a16:rowId xmlns:a16="http://schemas.microsoft.com/office/drawing/2014/main" val="10006"/>
                  </a:ext>
                </a:extLst>
              </a:tr>
              <a:tr h="365785">
                <a:tc>
                  <a:txBody>
                    <a:bodyPr/>
                    <a:lstStyle/>
                    <a:p>
                      <a:r>
                        <a:rPr lang="fr-FR" sz="1800" dirty="0"/>
                        <a:t>real</a:t>
                      </a:r>
                    </a:p>
                  </a:txBody>
                  <a:tcPr marL="91444" marR="91444" marT="45723" marB="45723"/>
                </a:tc>
                <a:tc>
                  <a:txBody>
                    <a:bodyPr/>
                    <a:lstStyle/>
                    <a:p>
                      <a:r>
                        <a:rPr lang="en-US" sz="1800" dirty="0"/>
                        <a:t>Floating precision number data from -3.40E + 38 to 3.40E + 38</a:t>
                      </a:r>
                      <a:endParaRPr lang="fr-FR" sz="1800" dirty="0"/>
                    </a:p>
                  </a:txBody>
                  <a:tcPr marL="91444" marR="91444" marT="45723" marB="45723"/>
                </a:tc>
                <a:extLst>
                  <a:ext uri="{0D108BD9-81ED-4DB2-BD59-A6C34878D82A}">
                    <a16:rowId xmlns:a16="http://schemas.microsoft.com/office/drawing/2014/main" val="10007"/>
                  </a:ext>
                </a:extLst>
              </a:tr>
              <a:tr h="914462">
                <a:tc>
                  <a:txBody>
                    <a:bodyPr/>
                    <a:lstStyle/>
                    <a:p>
                      <a:r>
                        <a:rPr lang="fr-FR" sz="1800" dirty="0" err="1"/>
                        <a:t>Decimal</a:t>
                      </a:r>
                      <a:r>
                        <a:rPr lang="fr-FR" sz="1800" dirty="0"/>
                        <a:t>(</a:t>
                      </a:r>
                      <a:r>
                        <a:rPr lang="fr-FR" sz="1800" dirty="0" err="1"/>
                        <a:t>p,s</a:t>
                      </a:r>
                      <a:r>
                        <a:rPr lang="fr-FR" sz="1800" dirty="0"/>
                        <a:t>) or </a:t>
                      </a:r>
                      <a:r>
                        <a:rPr lang="fr-FR" sz="1800" dirty="0" err="1"/>
                        <a:t>Numeric</a:t>
                      </a:r>
                      <a:r>
                        <a:rPr lang="fr-FR" sz="1800" dirty="0"/>
                        <a:t>(</a:t>
                      </a:r>
                      <a:r>
                        <a:rPr lang="fr-FR" sz="1800" dirty="0" err="1"/>
                        <a:t>p,s</a:t>
                      </a:r>
                      <a:r>
                        <a:rPr lang="fr-FR" sz="1800" dirty="0"/>
                        <a:t>)</a:t>
                      </a:r>
                    </a:p>
                  </a:txBody>
                  <a:tcPr marL="91444" marR="91444" marT="45723" marB="45723"/>
                </a:tc>
                <a:tc>
                  <a:txBody>
                    <a:bodyPr/>
                    <a:lstStyle/>
                    <a:p>
                      <a:r>
                        <a:rPr lang="fr-FR" sz="1800" dirty="0" err="1"/>
                        <a:t>Fixed</a:t>
                      </a:r>
                      <a:r>
                        <a:rPr lang="fr-FR" sz="1800" dirty="0"/>
                        <a:t> </a:t>
                      </a:r>
                      <a:r>
                        <a:rPr lang="fr-FR" sz="1800" dirty="0" err="1"/>
                        <a:t>precision</a:t>
                      </a:r>
                      <a:r>
                        <a:rPr lang="fr-FR" sz="1800" dirty="0"/>
                        <a:t> and </a:t>
                      </a:r>
                      <a:r>
                        <a:rPr lang="fr-FR" sz="1800" dirty="0" err="1"/>
                        <a:t>scale</a:t>
                      </a:r>
                      <a:r>
                        <a:rPr lang="fr-FR" sz="1800" dirty="0"/>
                        <a:t> </a:t>
                      </a:r>
                      <a:r>
                        <a:rPr lang="fr-FR" sz="1800" dirty="0" err="1"/>
                        <a:t>number</a:t>
                      </a:r>
                      <a:r>
                        <a:rPr lang="fr-FR" sz="1800" dirty="0"/>
                        <a:t> </a:t>
                      </a:r>
                      <a:r>
                        <a:rPr lang="en-US" sz="1800" dirty="0"/>
                        <a:t>from -10^38 +1 to 10^38 –1 (p decimal digits and maximum s digits stored to the right of the decimal point)</a:t>
                      </a:r>
                      <a:endParaRPr lang="fr-FR" sz="1800" dirty="0"/>
                    </a:p>
                  </a:txBody>
                  <a:tcPr marL="91444" marR="91444" marT="45723" marB="45723"/>
                </a:tc>
                <a:extLst>
                  <a:ext uri="{0D108BD9-81ED-4DB2-BD59-A6C34878D82A}">
                    <a16:rowId xmlns:a16="http://schemas.microsoft.com/office/drawing/2014/main" val="10008"/>
                  </a:ext>
                </a:extLst>
              </a:tr>
            </a:tbl>
          </a:graphicData>
        </a:graphic>
      </p:graphicFrame>
      <p:sp>
        <p:nvSpPr>
          <p:cNvPr id="4" name="TextBox 3">
            <a:extLst>
              <a:ext uri="{FF2B5EF4-FFF2-40B4-BE49-F238E27FC236}">
                <a16:creationId xmlns:a16="http://schemas.microsoft.com/office/drawing/2014/main" id="{C8AE0048-15CA-4F9E-BBE8-C25A3621EBF3}"/>
              </a:ext>
            </a:extLst>
          </p:cNvPr>
          <p:cNvSpPr txBox="1"/>
          <p:nvPr/>
        </p:nvSpPr>
        <p:spPr>
          <a:xfrm>
            <a:off x="323528" y="1054755"/>
            <a:ext cx="6048672" cy="523220"/>
          </a:xfrm>
          <a:prstGeom prst="rect">
            <a:avLst/>
          </a:prstGeom>
          <a:noFill/>
        </p:spPr>
        <p:txBody>
          <a:bodyPr wrap="square" rtlCol="0">
            <a:spAutoFit/>
          </a:bodyPr>
          <a:lstStyle/>
          <a:p>
            <a:r>
              <a:rPr lang="en-US" sz="2800" dirty="0"/>
              <a:t>Number data types:</a:t>
            </a:r>
            <a:endParaRPr lang="vi-V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20AC5FF-67C9-447C-B227-1F6A3B9441E0}"/>
              </a:ext>
            </a:extLst>
          </p:cNvPr>
          <p:cNvSpPr>
            <a:spLocks noGrp="1" noChangeArrowheads="1"/>
          </p:cNvSpPr>
          <p:nvPr>
            <p:ph type="title"/>
          </p:nvPr>
        </p:nvSpPr>
        <p:spPr>
          <a:xfrm>
            <a:off x="539552" y="228600"/>
            <a:ext cx="7309048" cy="563563"/>
          </a:xfrm>
        </p:spPr>
        <p:txBody>
          <a:bodyPr/>
          <a:lstStyle/>
          <a:p>
            <a:pPr algn="just" eaLnBrk="1" hangingPunct="1"/>
            <a:r>
              <a:rPr lang="en-US" altLang="fr-FR" sz="2400" dirty="0"/>
              <a:t>2.3.3a Create Database</a:t>
            </a:r>
          </a:p>
        </p:txBody>
      </p:sp>
      <p:pic>
        <p:nvPicPr>
          <p:cNvPr id="3" name="Picture 2">
            <a:extLst>
              <a:ext uri="{FF2B5EF4-FFF2-40B4-BE49-F238E27FC236}">
                <a16:creationId xmlns:a16="http://schemas.microsoft.com/office/drawing/2014/main" id="{8242298A-54FC-4DBC-99F8-88FAD6882335}"/>
              </a:ext>
            </a:extLst>
          </p:cNvPr>
          <p:cNvPicPr>
            <a:picLocks noChangeAspect="1"/>
          </p:cNvPicPr>
          <p:nvPr/>
        </p:nvPicPr>
        <p:blipFill>
          <a:blip r:embed="rId2"/>
          <a:stretch>
            <a:fillRect/>
          </a:stretch>
        </p:blipFill>
        <p:spPr>
          <a:xfrm>
            <a:off x="144016" y="3183203"/>
            <a:ext cx="8892480" cy="3702181"/>
          </a:xfrm>
          <a:prstGeom prst="rect">
            <a:avLst/>
          </a:prstGeom>
        </p:spPr>
      </p:pic>
      <p:sp>
        <p:nvSpPr>
          <p:cNvPr id="4" name="TextBox 3">
            <a:extLst>
              <a:ext uri="{FF2B5EF4-FFF2-40B4-BE49-F238E27FC236}">
                <a16:creationId xmlns:a16="http://schemas.microsoft.com/office/drawing/2014/main" id="{219E24DB-056B-478C-A621-A1BDD2138981}"/>
              </a:ext>
            </a:extLst>
          </p:cNvPr>
          <p:cNvSpPr txBox="1"/>
          <p:nvPr/>
        </p:nvSpPr>
        <p:spPr>
          <a:xfrm>
            <a:off x="179512" y="1412776"/>
            <a:ext cx="8784976" cy="1477328"/>
          </a:xfrm>
          <a:prstGeom prst="rect">
            <a:avLst/>
          </a:prstGeom>
          <a:noFill/>
        </p:spPr>
        <p:txBody>
          <a:bodyPr wrap="square" rtlCol="0">
            <a:spAutoFit/>
          </a:bodyPr>
          <a:lstStyle/>
          <a:p>
            <a:r>
              <a:rPr lang="en-US" dirty="0"/>
              <a:t>Every SQL Server database has at least two operating system files: a data file and a log file. </a:t>
            </a:r>
          </a:p>
          <a:p>
            <a:pPr marL="285750" indent="-285750">
              <a:buFontTx/>
              <a:buChar char="-"/>
            </a:pPr>
            <a:r>
              <a:rPr lang="en-US" dirty="0"/>
              <a:t>Data files contain data and objects (tables, stored procedures, and views,…) </a:t>
            </a:r>
          </a:p>
          <a:p>
            <a:pPr marL="285750" indent="-285750">
              <a:buFontTx/>
              <a:buChar char="-"/>
            </a:pPr>
            <a:r>
              <a:rPr lang="en-US" dirty="0"/>
              <a:t>Log files contain the information that is required to recover all transactions in the database. </a:t>
            </a:r>
            <a:endParaRPr lang="vi-VN" dirty="0"/>
          </a:p>
        </p:txBody>
      </p:sp>
    </p:spTree>
  </p:cSld>
  <p:clrMapOvr>
    <a:masterClrMapping/>
  </p:clrMapOvr>
</p:sld>
</file>

<file path=ppt/theme/theme1.xml><?xml version="1.0" encoding="utf-8"?>
<a:theme xmlns:a="http://schemas.openxmlformats.org/drawingml/2006/main" name="cdb2004100l">
  <a:themeElements>
    <a:clrScheme name="cdb2004100l 2">
      <a:dk1>
        <a:srgbClr val="592C0D"/>
      </a:dk1>
      <a:lt1>
        <a:srgbClr val="FFFFFF"/>
      </a:lt1>
      <a:dk2>
        <a:srgbClr val="000000"/>
      </a:dk2>
      <a:lt2>
        <a:srgbClr val="C0C0C0"/>
      </a:lt2>
      <a:accent1>
        <a:srgbClr val="5B9569"/>
      </a:accent1>
      <a:accent2>
        <a:srgbClr val="5D8FC1"/>
      </a:accent2>
      <a:accent3>
        <a:srgbClr val="FFFFFF"/>
      </a:accent3>
      <a:accent4>
        <a:srgbClr val="4B2409"/>
      </a:accent4>
      <a:accent5>
        <a:srgbClr val="B5C8B9"/>
      </a:accent5>
      <a:accent6>
        <a:srgbClr val="5381AF"/>
      </a:accent6>
      <a:hlink>
        <a:srgbClr val="C5C059"/>
      </a:hlink>
      <a:folHlink>
        <a:srgbClr val="999C90"/>
      </a:folHlink>
    </a:clrScheme>
    <a:fontScheme name="cdb2004100l">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SG"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SG" sz="1800" b="1" i="0" u="none" strike="noStrike" cap="none" normalizeH="0" baseline="0" smtClean="0">
            <a:ln>
              <a:noFill/>
            </a:ln>
            <a:solidFill>
              <a:schemeClr val="tx1"/>
            </a:solidFill>
            <a:effectLst/>
            <a:latin typeface="Arial" charset="0"/>
          </a:defRPr>
        </a:defPPr>
      </a:lstStyle>
    </a:lnDef>
  </a:objectDefaults>
  <a:extraClrSchemeLst>
    <a:extraClrScheme>
      <a:clrScheme name="cdb2004100l 1">
        <a:dk1>
          <a:srgbClr val="29698D"/>
        </a:dk1>
        <a:lt1>
          <a:srgbClr val="FFFFFF"/>
        </a:lt1>
        <a:dk2>
          <a:srgbClr val="000000"/>
        </a:dk2>
        <a:lt2>
          <a:srgbClr val="D6E1E2"/>
        </a:lt2>
        <a:accent1>
          <a:srgbClr val="0099CC"/>
        </a:accent1>
        <a:accent2>
          <a:srgbClr val="FF9933"/>
        </a:accent2>
        <a:accent3>
          <a:srgbClr val="FFFFFF"/>
        </a:accent3>
        <a:accent4>
          <a:srgbClr val="215978"/>
        </a:accent4>
        <a:accent5>
          <a:srgbClr val="AACAE2"/>
        </a:accent5>
        <a:accent6>
          <a:srgbClr val="E78A2D"/>
        </a:accent6>
        <a:hlink>
          <a:srgbClr val="33CCCC"/>
        </a:hlink>
        <a:folHlink>
          <a:srgbClr val="83A6A7"/>
        </a:folHlink>
      </a:clrScheme>
      <a:clrMap bg1="lt1" tx1="dk1" bg2="lt2" tx2="dk2" accent1="accent1" accent2="accent2" accent3="accent3" accent4="accent4" accent5="accent5" accent6="accent6" hlink="hlink" folHlink="folHlink"/>
    </a:extraClrScheme>
    <a:extraClrScheme>
      <a:clrScheme name="cdb2004100l 2">
        <a:dk1>
          <a:srgbClr val="592C0D"/>
        </a:dk1>
        <a:lt1>
          <a:srgbClr val="FFFFFF"/>
        </a:lt1>
        <a:dk2>
          <a:srgbClr val="000000"/>
        </a:dk2>
        <a:lt2>
          <a:srgbClr val="C0C0C0"/>
        </a:lt2>
        <a:accent1>
          <a:srgbClr val="5B9569"/>
        </a:accent1>
        <a:accent2>
          <a:srgbClr val="5D8FC1"/>
        </a:accent2>
        <a:accent3>
          <a:srgbClr val="FFFFFF"/>
        </a:accent3>
        <a:accent4>
          <a:srgbClr val="4B2409"/>
        </a:accent4>
        <a:accent5>
          <a:srgbClr val="B5C8B9"/>
        </a:accent5>
        <a:accent6>
          <a:srgbClr val="5381AF"/>
        </a:accent6>
        <a:hlink>
          <a:srgbClr val="C5C059"/>
        </a:hlink>
        <a:folHlink>
          <a:srgbClr val="999C90"/>
        </a:folHlink>
      </a:clrScheme>
      <a:clrMap bg1="lt1" tx1="dk1" bg2="lt2" tx2="dk2" accent1="accent1" accent2="accent2" accent3="accent3" accent4="accent4" accent5="accent5" accent6="accent6" hlink="hlink" folHlink="folHlink"/>
    </a:extraClrScheme>
    <a:extraClrScheme>
      <a:clrScheme name="cdb2004100l 3">
        <a:dk1>
          <a:srgbClr val="1D528D"/>
        </a:dk1>
        <a:lt1>
          <a:srgbClr val="FFFFFF"/>
        </a:lt1>
        <a:dk2>
          <a:srgbClr val="000000"/>
        </a:dk2>
        <a:lt2>
          <a:srgbClr val="DDDDDD"/>
        </a:lt2>
        <a:accent1>
          <a:srgbClr val="2F85F7"/>
        </a:accent1>
        <a:accent2>
          <a:srgbClr val="FF9900"/>
        </a:accent2>
        <a:accent3>
          <a:srgbClr val="FFFFFF"/>
        </a:accent3>
        <a:accent4>
          <a:srgbClr val="174578"/>
        </a:accent4>
        <a:accent5>
          <a:srgbClr val="ADC2FA"/>
        </a:accent5>
        <a:accent6>
          <a:srgbClr val="E78A00"/>
        </a:accent6>
        <a:hlink>
          <a:srgbClr val="5AD9F2"/>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cdb2004100l</Template>
  <TotalTime>5659</TotalTime>
  <Words>1464</Words>
  <Application>Microsoft Office PowerPoint</Application>
  <PresentationFormat>On-screen Show (4:3)</PresentationFormat>
  <Paragraphs>265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Consolas</vt:lpstr>
      <vt:lpstr>Verdana</vt:lpstr>
      <vt:lpstr>Wingdings</vt:lpstr>
      <vt:lpstr>cdb2004100l</vt:lpstr>
      <vt:lpstr>Session 3  Chapter 2 - Relational Model of Data - Part 2 Defining a Relation Schema in SQL</vt:lpstr>
      <vt:lpstr>Objectives</vt:lpstr>
      <vt:lpstr>2.3. Defining a relation Schema in SQL</vt:lpstr>
      <vt:lpstr>2.3. Defining a Relation Schema in SQL</vt:lpstr>
      <vt:lpstr>2.3.1 Relations in SQL Server</vt:lpstr>
      <vt:lpstr>2.3.2 Data Types in SQL Server (1)</vt:lpstr>
      <vt:lpstr>2.3.2 Data Types in SQL Server (2)</vt:lpstr>
      <vt:lpstr>2.3.2 Data Types in SQL Server (3)</vt:lpstr>
      <vt:lpstr>2.3.3a Create Database</vt:lpstr>
      <vt:lpstr>2.3.3a Create Database</vt:lpstr>
      <vt:lpstr>2.3.3a Create Database</vt:lpstr>
      <vt:lpstr>2.3.3b Delete Database</vt:lpstr>
      <vt:lpstr>2.3.3c Modify Database Name</vt:lpstr>
      <vt:lpstr>2.3.3d Modify Database File</vt:lpstr>
      <vt:lpstr>2.3.4. Simple Table Declarations</vt:lpstr>
      <vt:lpstr>Example</vt:lpstr>
      <vt:lpstr>2.3.5. Modifying Relation Schemas</vt:lpstr>
      <vt:lpstr>2.3.5. Modifying Relation Schemas</vt:lpstr>
      <vt:lpstr>2.3.6. NULL Option</vt:lpstr>
      <vt:lpstr>2.3.7. Default values</vt:lpstr>
      <vt:lpstr>2.3.8. Declaring Keys</vt:lpstr>
      <vt:lpstr>2.3.8. Declaring Keys</vt:lpstr>
      <vt:lpstr>2.3.9. Identity option</vt:lpstr>
      <vt:lpstr>2.3.10. INSERT data in table</vt:lpstr>
      <vt:lpstr>2.3.10. UPDATE data in table</vt:lpstr>
      <vt:lpstr>2.3.10. DELETE data in table</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thutv</dc:creator>
  <cp:lastModifiedBy>Hien Phuong Lai</cp:lastModifiedBy>
  <cp:revision>229</cp:revision>
  <dcterms:created xsi:type="dcterms:W3CDTF">2010-05-02T14:13:59Z</dcterms:created>
  <dcterms:modified xsi:type="dcterms:W3CDTF">2019-09-20T07:42:47Z</dcterms:modified>
</cp:coreProperties>
</file>