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02" r:id="rId4"/>
    <p:sldId id="306" r:id="rId5"/>
    <p:sldId id="307" r:id="rId6"/>
    <p:sldId id="308" r:id="rId7"/>
    <p:sldId id="309" r:id="rId8"/>
    <p:sldId id="310" r:id="rId9"/>
    <p:sldId id="311" r:id="rId10"/>
    <p:sldId id="322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277" r:id="rId22"/>
  </p:sldIdLst>
  <p:sldSz cx="9144000" cy="6858000" type="screen4x3"/>
  <p:notesSz cx="6858000" cy="9144000"/>
  <p:defaultTextStyle>
    <a:defPPr>
      <a:defRPr lang="en-SG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62" d="100"/>
          <a:sy n="62" d="100"/>
        </p:scale>
        <p:origin x="14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DA4B947-F70C-48C1-9CAC-828A7DCAA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929BC88-099F-4F0D-9FC6-CBCA180496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C433E5F-4C0D-4114-A383-A1513E2D90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8B4E8B25-4466-4606-A09E-90D7AEA4BB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4AE23BA5-E31B-496C-8431-8E175AC2BA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4EC6B687-02E4-4C40-B405-C4415DF65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3B1660A-373A-486A-AF8B-CBC4A726C763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0">
            <a:extLst>
              <a:ext uri="{FF2B5EF4-FFF2-40B4-BE49-F238E27FC236}">
                <a16:creationId xmlns:a16="http://schemas.microsoft.com/office/drawing/2014/main" id="{517BC956-5571-499D-84FE-7D77CA8520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9144000" cy="22050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fr-FR"/>
          </a:p>
        </p:txBody>
      </p:sp>
      <p:grpSp>
        <p:nvGrpSpPr>
          <p:cNvPr id="5" name="Group 238">
            <a:extLst>
              <a:ext uri="{FF2B5EF4-FFF2-40B4-BE49-F238E27FC236}">
                <a16:creationId xmlns:a16="http://schemas.microsoft.com/office/drawing/2014/main" id="{6FABCC54-4E7C-4FC7-A40F-1A6AEEBF24AA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A88B2B1B-0BE0-46FD-A431-2FC9EB8F7A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F5186B37-166E-4D97-83F3-47578800B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9" name="Group 21">
                <a:extLst>
                  <a:ext uri="{FF2B5EF4-FFF2-40B4-BE49-F238E27FC236}">
                    <a16:creationId xmlns:a16="http://schemas.microsoft.com/office/drawing/2014/main" id="{D7453B4B-1128-4E0E-9F32-C0B77053A6C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7" name="Line 22">
                  <a:extLst>
                    <a:ext uri="{FF2B5EF4-FFF2-40B4-BE49-F238E27FC236}">
                      <a16:creationId xmlns:a16="http://schemas.microsoft.com/office/drawing/2014/main" id="{DC46736F-A38E-4C3A-A3F1-9F3803406DF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98" name="Line 23">
                  <a:extLst>
                    <a:ext uri="{FF2B5EF4-FFF2-40B4-BE49-F238E27FC236}">
                      <a16:creationId xmlns:a16="http://schemas.microsoft.com/office/drawing/2014/main" id="{A3010583-DEA6-4DAF-8921-441DC1F3627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99" name="Line 24">
                  <a:extLst>
                    <a:ext uri="{FF2B5EF4-FFF2-40B4-BE49-F238E27FC236}">
                      <a16:creationId xmlns:a16="http://schemas.microsoft.com/office/drawing/2014/main" id="{9A043DC3-95B4-45D4-BAE8-F88BE83B31C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0" name="Line 25">
                  <a:extLst>
                    <a:ext uri="{FF2B5EF4-FFF2-40B4-BE49-F238E27FC236}">
                      <a16:creationId xmlns:a16="http://schemas.microsoft.com/office/drawing/2014/main" id="{B9F4C0C9-6D2E-4B13-8117-AA78216B286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1" name="Line 26">
                  <a:extLst>
                    <a:ext uri="{FF2B5EF4-FFF2-40B4-BE49-F238E27FC236}">
                      <a16:creationId xmlns:a16="http://schemas.microsoft.com/office/drawing/2014/main" id="{2110EA1A-0E22-457D-B00D-273BBB3357C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2" name="Line 27">
                  <a:extLst>
                    <a:ext uri="{FF2B5EF4-FFF2-40B4-BE49-F238E27FC236}">
                      <a16:creationId xmlns:a16="http://schemas.microsoft.com/office/drawing/2014/main" id="{8BECE4BE-40F1-420A-9A8B-A011A1CAFAA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3" name="Oval 28">
                  <a:extLst>
                    <a:ext uri="{FF2B5EF4-FFF2-40B4-BE49-F238E27FC236}">
                      <a16:creationId xmlns:a16="http://schemas.microsoft.com/office/drawing/2014/main" id="{90CDA1BF-E69F-4C4F-9C94-178C23CCC16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4" name="Oval 29">
                  <a:extLst>
                    <a:ext uri="{FF2B5EF4-FFF2-40B4-BE49-F238E27FC236}">
                      <a16:creationId xmlns:a16="http://schemas.microsoft.com/office/drawing/2014/main" id="{07FBB7EE-8C33-4CBD-9107-EB2A2B9E0EC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5" name="Oval 30">
                  <a:extLst>
                    <a:ext uri="{FF2B5EF4-FFF2-40B4-BE49-F238E27FC236}">
                      <a16:creationId xmlns:a16="http://schemas.microsoft.com/office/drawing/2014/main" id="{75C24D03-9F3B-4809-86DE-311F5F535FD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6" name="Oval 31">
                  <a:extLst>
                    <a:ext uri="{FF2B5EF4-FFF2-40B4-BE49-F238E27FC236}">
                      <a16:creationId xmlns:a16="http://schemas.microsoft.com/office/drawing/2014/main" id="{F736E7AD-714F-4DE1-8220-4D3E32F106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7" name="Oval 32">
                  <a:extLst>
                    <a:ext uri="{FF2B5EF4-FFF2-40B4-BE49-F238E27FC236}">
                      <a16:creationId xmlns:a16="http://schemas.microsoft.com/office/drawing/2014/main" id="{E2B74A74-23E5-42B0-89D5-A722BE79A72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8" name="Oval 33">
                  <a:extLst>
                    <a:ext uri="{FF2B5EF4-FFF2-40B4-BE49-F238E27FC236}">
                      <a16:creationId xmlns:a16="http://schemas.microsoft.com/office/drawing/2014/main" id="{DAAB5DD7-573A-41AA-B769-0012E8CDAF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09" name="Oval 34">
                  <a:extLst>
                    <a:ext uri="{FF2B5EF4-FFF2-40B4-BE49-F238E27FC236}">
                      <a16:creationId xmlns:a16="http://schemas.microsoft.com/office/drawing/2014/main" id="{0F1E1374-0562-4560-A4CF-E6A2EE1991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0" name="Oval 35">
                  <a:extLst>
                    <a:ext uri="{FF2B5EF4-FFF2-40B4-BE49-F238E27FC236}">
                      <a16:creationId xmlns:a16="http://schemas.microsoft.com/office/drawing/2014/main" id="{EB82549B-828A-4AF9-92A3-FB0121314A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1" name="Oval 36">
                  <a:extLst>
                    <a:ext uri="{FF2B5EF4-FFF2-40B4-BE49-F238E27FC236}">
                      <a16:creationId xmlns:a16="http://schemas.microsoft.com/office/drawing/2014/main" id="{18C3D865-01FB-4ABD-ABE2-97D1001879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2" name="Oval 37">
                  <a:extLst>
                    <a:ext uri="{FF2B5EF4-FFF2-40B4-BE49-F238E27FC236}">
                      <a16:creationId xmlns:a16="http://schemas.microsoft.com/office/drawing/2014/main" id="{70FDBC35-2A98-4E89-B1E8-B7D181C192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3" name="Oval 38">
                  <a:extLst>
                    <a:ext uri="{FF2B5EF4-FFF2-40B4-BE49-F238E27FC236}">
                      <a16:creationId xmlns:a16="http://schemas.microsoft.com/office/drawing/2014/main" id="{6D530267-78C5-40F5-BA3B-BA7C008799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4" name="Oval 39">
                  <a:extLst>
                    <a:ext uri="{FF2B5EF4-FFF2-40B4-BE49-F238E27FC236}">
                      <a16:creationId xmlns:a16="http://schemas.microsoft.com/office/drawing/2014/main" id="{41609797-C4F6-454F-8DF4-5A20E09D17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5" name="Oval 40">
                  <a:extLst>
                    <a:ext uri="{FF2B5EF4-FFF2-40B4-BE49-F238E27FC236}">
                      <a16:creationId xmlns:a16="http://schemas.microsoft.com/office/drawing/2014/main" id="{940A7D66-9E48-42BF-B44D-F32D0D8B76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6" name="Oval 41">
                  <a:extLst>
                    <a:ext uri="{FF2B5EF4-FFF2-40B4-BE49-F238E27FC236}">
                      <a16:creationId xmlns:a16="http://schemas.microsoft.com/office/drawing/2014/main" id="{BA48A718-0C98-4A84-BC9A-1E29830D79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7" name="Oval 42">
                  <a:extLst>
                    <a:ext uri="{FF2B5EF4-FFF2-40B4-BE49-F238E27FC236}">
                      <a16:creationId xmlns:a16="http://schemas.microsoft.com/office/drawing/2014/main" id="{AFE6655B-EE19-4212-9B67-6B1D368D6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8" name="Oval 43">
                  <a:extLst>
                    <a:ext uri="{FF2B5EF4-FFF2-40B4-BE49-F238E27FC236}">
                      <a16:creationId xmlns:a16="http://schemas.microsoft.com/office/drawing/2014/main" id="{FFBBA347-1619-4C96-8F61-72A7E98A08C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19" name="Oval 44">
                  <a:extLst>
                    <a:ext uri="{FF2B5EF4-FFF2-40B4-BE49-F238E27FC236}">
                      <a16:creationId xmlns:a16="http://schemas.microsoft.com/office/drawing/2014/main" id="{388DDF8E-A5B8-4C6E-8361-ADDC29E907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20" name="Oval 45">
                  <a:extLst>
                    <a:ext uri="{FF2B5EF4-FFF2-40B4-BE49-F238E27FC236}">
                      <a16:creationId xmlns:a16="http://schemas.microsoft.com/office/drawing/2014/main" id="{7898E643-B6EE-446A-9998-D78860FDEB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21" name="Oval 46">
                  <a:extLst>
                    <a:ext uri="{FF2B5EF4-FFF2-40B4-BE49-F238E27FC236}">
                      <a16:creationId xmlns:a16="http://schemas.microsoft.com/office/drawing/2014/main" id="{67FFE356-66FC-45D4-92C4-D539ADD306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222" name="Oval 47">
                  <a:extLst>
                    <a:ext uri="{FF2B5EF4-FFF2-40B4-BE49-F238E27FC236}">
                      <a16:creationId xmlns:a16="http://schemas.microsoft.com/office/drawing/2014/main" id="{887848E9-B4F1-47DF-8E7B-2A25842907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  <p:grpSp>
            <p:nvGrpSpPr>
              <p:cNvPr id="170" name="Group 48">
                <a:extLst>
                  <a:ext uri="{FF2B5EF4-FFF2-40B4-BE49-F238E27FC236}">
                    <a16:creationId xmlns:a16="http://schemas.microsoft.com/office/drawing/2014/main" id="{9FC2364B-3448-4DBF-9162-949AC3EF5A0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71" name="Line 49">
                  <a:extLst>
                    <a:ext uri="{FF2B5EF4-FFF2-40B4-BE49-F238E27FC236}">
                      <a16:creationId xmlns:a16="http://schemas.microsoft.com/office/drawing/2014/main" id="{68695752-CD7D-447A-841E-F0108EA262D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2" name="Line 50">
                  <a:extLst>
                    <a:ext uri="{FF2B5EF4-FFF2-40B4-BE49-F238E27FC236}">
                      <a16:creationId xmlns:a16="http://schemas.microsoft.com/office/drawing/2014/main" id="{6E9877FC-56AD-4E3B-94E5-8A3A30B32D0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3" name="Line 51">
                  <a:extLst>
                    <a:ext uri="{FF2B5EF4-FFF2-40B4-BE49-F238E27FC236}">
                      <a16:creationId xmlns:a16="http://schemas.microsoft.com/office/drawing/2014/main" id="{F9F5A92A-755B-43A2-B2B7-76976C59D06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4" name="Line 52">
                  <a:extLst>
                    <a:ext uri="{FF2B5EF4-FFF2-40B4-BE49-F238E27FC236}">
                      <a16:creationId xmlns:a16="http://schemas.microsoft.com/office/drawing/2014/main" id="{85CB9AE1-801B-4986-95C9-0B9F30480F0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5" name="Line 53">
                  <a:extLst>
                    <a:ext uri="{FF2B5EF4-FFF2-40B4-BE49-F238E27FC236}">
                      <a16:creationId xmlns:a16="http://schemas.microsoft.com/office/drawing/2014/main" id="{0C49FC08-CA9E-4F19-A953-B375F4D2CB5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6" name="Line 54">
                  <a:extLst>
                    <a:ext uri="{FF2B5EF4-FFF2-40B4-BE49-F238E27FC236}">
                      <a16:creationId xmlns:a16="http://schemas.microsoft.com/office/drawing/2014/main" id="{CEE99032-8A14-47C7-9110-D24C7ECB386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7" name="Oval 55">
                  <a:extLst>
                    <a:ext uri="{FF2B5EF4-FFF2-40B4-BE49-F238E27FC236}">
                      <a16:creationId xmlns:a16="http://schemas.microsoft.com/office/drawing/2014/main" id="{4E647652-B968-465A-B35C-B67DD89E768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78" name="Oval 56">
                  <a:extLst>
                    <a:ext uri="{FF2B5EF4-FFF2-40B4-BE49-F238E27FC236}">
                      <a16:creationId xmlns:a16="http://schemas.microsoft.com/office/drawing/2014/main" id="{42590B9D-43D2-47B3-A019-D6E6D57CDE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79" name="Oval 57">
                  <a:extLst>
                    <a:ext uri="{FF2B5EF4-FFF2-40B4-BE49-F238E27FC236}">
                      <a16:creationId xmlns:a16="http://schemas.microsoft.com/office/drawing/2014/main" id="{E152E46A-F5CF-4478-A931-38CC0DDD312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0" name="Oval 58">
                  <a:extLst>
                    <a:ext uri="{FF2B5EF4-FFF2-40B4-BE49-F238E27FC236}">
                      <a16:creationId xmlns:a16="http://schemas.microsoft.com/office/drawing/2014/main" id="{A9D2146C-E42B-46A3-9730-F7A4C66480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1" name="Oval 59">
                  <a:extLst>
                    <a:ext uri="{FF2B5EF4-FFF2-40B4-BE49-F238E27FC236}">
                      <a16:creationId xmlns:a16="http://schemas.microsoft.com/office/drawing/2014/main" id="{6A18C3F8-02FA-4A5C-9C64-F0C1B6F722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2" name="Oval 60">
                  <a:extLst>
                    <a:ext uri="{FF2B5EF4-FFF2-40B4-BE49-F238E27FC236}">
                      <a16:creationId xmlns:a16="http://schemas.microsoft.com/office/drawing/2014/main" id="{5391A807-61C3-4FD6-9EA8-33E4EAE6AA5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3" name="Oval 61">
                  <a:extLst>
                    <a:ext uri="{FF2B5EF4-FFF2-40B4-BE49-F238E27FC236}">
                      <a16:creationId xmlns:a16="http://schemas.microsoft.com/office/drawing/2014/main" id="{FD0B888C-027C-49DD-9E61-38150F9FD5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4" name="Oval 62">
                  <a:extLst>
                    <a:ext uri="{FF2B5EF4-FFF2-40B4-BE49-F238E27FC236}">
                      <a16:creationId xmlns:a16="http://schemas.microsoft.com/office/drawing/2014/main" id="{50A2C0BF-0CBB-4621-951B-A71D6DC63A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5" name="Oval 63">
                  <a:extLst>
                    <a:ext uri="{FF2B5EF4-FFF2-40B4-BE49-F238E27FC236}">
                      <a16:creationId xmlns:a16="http://schemas.microsoft.com/office/drawing/2014/main" id="{19B67C9D-40F0-459E-8903-5918AB3B98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6" name="Oval 64">
                  <a:extLst>
                    <a:ext uri="{FF2B5EF4-FFF2-40B4-BE49-F238E27FC236}">
                      <a16:creationId xmlns:a16="http://schemas.microsoft.com/office/drawing/2014/main" id="{F45729A7-C4E9-4E9D-A781-1F759487F1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7" name="Oval 65">
                  <a:extLst>
                    <a:ext uri="{FF2B5EF4-FFF2-40B4-BE49-F238E27FC236}">
                      <a16:creationId xmlns:a16="http://schemas.microsoft.com/office/drawing/2014/main" id="{25A3634D-B9ED-4E64-8B39-D482411CC1C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8" name="Oval 66">
                  <a:extLst>
                    <a:ext uri="{FF2B5EF4-FFF2-40B4-BE49-F238E27FC236}">
                      <a16:creationId xmlns:a16="http://schemas.microsoft.com/office/drawing/2014/main" id="{6F84C49E-F941-47D8-96A8-BBAD4FDCE7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89" name="Oval 67">
                  <a:extLst>
                    <a:ext uri="{FF2B5EF4-FFF2-40B4-BE49-F238E27FC236}">
                      <a16:creationId xmlns:a16="http://schemas.microsoft.com/office/drawing/2014/main" id="{EFF50709-6832-4919-93EC-F40B22A48C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0" name="Oval 68">
                  <a:extLst>
                    <a:ext uri="{FF2B5EF4-FFF2-40B4-BE49-F238E27FC236}">
                      <a16:creationId xmlns:a16="http://schemas.microsoft.com/office/drawing/2014/main" id="{31234005-1176-4D0F-85C3-D0D57F6D77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1" name="Oval 69">
                  <a:extLst>
                    <a:ext uri="{FF2B5EF4-FFF2-40B4-BE49-F238E27FC236}">
                      <a16:creationId xmlns:a16="http://schemas.microsoft.com/office/drawing/2014/main" id="{501B5E06-9B24-44BF-87CE-A7EC7125402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2" name="Oval 70">
                  <a:extLst>
                    <a:ext uri="{FF2B5EF4-FFF2-40B4-BE49-F238E27FC236}">
                      <a16:creationId xmlns:a16="http://schemas.microsoft.com/office/drawing/2014/main" id="{A0F56802-1BD3-47EA-ACA9-649573BC24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3" name="Oval 71">
                  <a:extLst>
                    <a:ext uri="{FF2B5EF4-FFF2-40B4-BE49-F238E27FC236}">
                      <a16:creationId xmlns:a16="http://schemas.microsoft.com/office/drawing/2014/main" id="{3310A5B6-349E-4FD5-B4CF-9E9AC140B99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4" name="Oval 72">
                  <a:extLst>
                    <a:ext uri="{FF2B5EF4-FFF2-40B4-BE49-F238E27FC236}">
                      <a16:creationId xmlns:a16="http://schemas.microsoft.com/office/drawing/2014/main" id="{69EB7579-3FAF-47A3-A906-4442C1D2191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5" name="Oval 73">
                  <a:extLst>
                    <a:ext uri="{FF2B5EF4-FFF2-40B4-BE49-F238E27FC236}">
                      <a16:creationId xmlns:a16="http://schemas.microsoft.com/office/drawing/2014/main" id="{E1CB9077-3AEC-4A99-B142-A359DAB0410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96" name="Oval 74">
                  <a:extLst>
                    <a:ext uri="{FF2B5EF4-FFF2-40B4-BE49-F238E27FC236}">
                      <a16:creationId xmlns:a16="http://schemas.microsoft.com/office/drawing/2014/main" id="{40C1BCF8-6318-4E43-99F2-30C24D9F8A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</p:grpSp>
        <p:grpSp>
          <p:nvGrpSpPr>
            <p:cNvPr id="8" name="Group 75">
              <a:extLst>
                <a:ext uri="{FF2B5EF4-FFF2-40B4-BE49-F238E27FC236}">
                  <a16:creationId xmlns:a16="http://schemas.microsoft.com/office/drawing/2014/main" id="{D43769C3-1A7B-4737-B276-968FABA7D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5" name="Group 76">
                <a:extLst>
                  <a:ext uri="{FF2B5EF4-FFF2-40B4-BE49-F238E27FC236}">
                    <a16:creationId xmlns:a16="http://schemas.microsoft.com/office/drawing/2014/main" id="{F7148EE2-E0C9-4034-96AB-F0AA9FCF24D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3" name="Line 77">
                  <a:extLst>
                    <a:ext uri="{FF2B5EF4-FFF2-40B4-BE49-F238E27FC236}">
                      <a16:creationId xmlns:a16="http://schemas.microsoft.com/office/drawing/2014/main" id="{1467EF40-1ED4-45BB-9291-BCC50068206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4" name="Line 78">
                  <a:extLst>
                    <a:ext uri="{FF2B5EF4-FFF2-40B4-BE49-F238E27FC236}">
                      <a16:creationId xmlns:a16="http://schemas.microsoft.com/office/drawing/2014/main" id="{47C643E7-9203-4CFB-9A4D-A280EC0A7DD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5" name="Line 79">
                  <a:extLst>
                    <a:ext uri="{FF2B5EF4-FFF2-40B4-BE49-F238E27FC236}">
                      <a16:creationId xmlns:a16="http://schemas.microsoft.com/office/drawing/2014/main" id="{87C26F95-0C83-4C12-A361-8DC5C90C2E7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6" name="Line 80">
                  <a:extLst>
                    <a:ext uri="{FF2B5EF4-FFF2-40B4-BE49-F238E27FC236}">
                      <a16:creationId xmlns:a16="http://schemas.microsoft.com/office/drawing/2014/main" id="{04054369-588F-419F-A609-3BB94808F32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7" name="Line 81">
                  <a:extLst>
                    <a:ext uri="{FF2B5EF4-FFF2-40B4-BE49-F238E27FC236}">
                      <a16:creationId xmlns:a16="http://schemas.microsoft.com/office/drawing/2014/main" id="{289D3E8F-D902-40A2-BF24-BCA189BF351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8" name="Line 82">
                  <a:extLst>
                    <a:ext uri="{FF2B5EF4-FFF2-40B4-BE49-F238E27FC236}">
                      <a16:creationId xmlns:a16="http://schemas.microsoft.com/office/drawing/2014/main" id="{6A11FD8A-3CFA-4D8C-8234-1B5C5CC30EF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9" name="Oval 83">
                  <a:extLst>
                    <a:ext uri="{FF2B5EF4-FFF2-40B4-BE49-F238E27FC236}">
                      <a16:creationId xmlns:a16="http://schemas.microsoft.com/office/drawing/2014/main" id="{FB316C23-4FA5-4B04-9DAD-AA9CB4C0D5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0" name="Oval 84">
                  <a:extLst>
                    <a:ext uri="{FF2B5EF4-FFF2-40B4-BE49-F238E27FC236}">
                      <a16:creationId xmlns:a16="http://schemas.microsoft.com/office/drawing/2014/main" id="{C2E2DD3E-F7CB-46F2-9962-21382A2B18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1" name="Oval 85">
                  <a:extLst>
                    <a:ext uri="{FF2B5EF4-FFF2-40B4-BE49-F238E27FC236}">
                      <a16:creationId xmlns:a16="http://schemas.microsoft.com/office/drawing/2014/main" id="{C8E73FB5-D052-47BF-92A1-416CA4D2F6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2" name="Oval 86">
                  <a:extLst>
                    <a:ext uri="{FF2B5EF4-FFF2-40B4-BE49-F238E27FC236}">
                      <a16:creationId xmlns:a16="http://schemas.microsoft.com/office/drawing/2014/main" id="{C2F4082D-9B46-42CD-BBB2-F917842AC6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3" name="Oval 87">
                  <a:extLst>
                    <a:ext uri="{FF2B5EF4-FFF2-40B4-BE49-F238E27FC236}">
                      <a16:creationId xmlns:a16="http://schemas.microsoft.com/office/drawing/2014/main" id="{7471FA24-F2BE-48C1-A661-076A325E16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4" name="Oval 88">
                  <a:extLst>
                    <a:ext uri="{FF2B5EF4-FFF2-40B4-BE49-F238E27FC236}">
                      <a16:creationId xmlns:a16="http://schemas.microsoft.com/office/drawing/2014/main" id="{D0DA6731-E944-4DA1-9488-84EE8D6F4E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5" name="Oval 89">
                  <a:extLst>
                    <a:ext uri="{FF2B5EF4-FFF2-40B4-BE49-F238E27FC236}">
                      <a16:creationId xmlns:a16="http://schemas.microsoft.com/office/drawing/2014/main" id="{6C6B3C58-62C6-4E93-B50D-B5405DCA46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6" name="Oval 90">
                  <a:extLst>
                    <a:ext uri="{FF2B5EF4-FFF2-40B4-BE49-F238E27FC236}">
                      <a16:creationId xmlns:a16="http://schemas.microsoft.com/office/drawing/2014/main" id="{8DDA3870-6734-4897-ABE3-3C0FCDEEA2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7" name="Oval 91">
                  <a:extLst>
                    <a:ext uri="{FF2B5EF4-FFF2-40B4-BE49-F238E27FC236}">
                      <a16:creationId xmlns:a16="http://schemas.microsoft.com/office/drawing/2014/main" id="{7578C956-B5EC-44C9-ACB0-2CC7DE7F227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8" name="Oval 92">
                  <a:extLst>
                    <a:ext uri="{FF2B5EF4-FFF2-40B4-BE49-F238E27FC236}">
                      <a16:creationId xmlns:a16="http://schemas.microsoft.com/office/drawing/2014/main" id="{5C309CD8-F9D0-4DED-9FCE-0DDD7C1D9F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59" name="Oval 93">
                  <a:extLst>
                    <a:ext uri="{FF2B5EF4-FFF2-40B4-BE49-F238E27FC236}">
                      <a16:creationId xmlns:a16="http://schemas.microsoft.com/office/drawing/2014/main" id="{78271F9E-9C66-4CB8-9D32-755D236DB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0" name="Oval 94">
                  <a:extLst>
                    <a:ext uri="{FF2B5EF4-FFF2-40B4-BE49-F238E27FC236}">
                      <a16:creationId xmlns:a16="http://schemas.microsoft.com/office/drawing/2014/main" id="{7C16C668-DA01-41C7-932A-9A88DB662E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1" name="Oval 95">
                  <a:extLst>
                    <a:ext uri="{FF2B5EF4-FFF2-40B4-BE49-F238E27FC236}">
                      <a16:creationId xmlns:a16="http://schemas.microsoft.com/office/drawing/2014/main" id="{C7FB72FF-FE46-4667-947C-683BC7038B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2" name="Oval 96">
                  <a:extLst>
                    <a:ext uri="{FF2B5EF4-FFF2-40B4-BE49-F238E27FC236}">
                      <a16:creationId xmlns:a16="http://schemas.microsoft.com/office/drawing/2014/main" id="{11418AFE-9873-46A9-8697-08E0FB4C43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3" name="Oval 97">
                  <a:extLst>
                    <a:ext uri="{FF2B5EF4-FFF2-40B4-BE49-F238E27FC236}">
                      <a16:creationId xmlns:a16="http://schemas.microsoft.com/office/drawing/2014/main" id="{D1A80381-5226-4E2C-AB54-923B78C08E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4" name="Oval 98">
                  <a:extLst>
                    <a:ext uri="{FF2B5EF4-FFF2-40B4-BE49-F238E27FC236}">
                      <a16:creationId xmlns:a16="http://schemas.microsoft.com/office/drawing/2014/main" id="{C777E823-9AA7-45DA-9020-2C496744AE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5" name="Oval 99">
                  <a:extLst>
                    <a:ext uri="{FF2B5EF4-FFF2-40B4-BE49-F238E27FC236}">
                      <a16:creationId xmlns:a16="http://schemas.microsoft.com/office/drawing/2014/main" id="{B9763CDA-AC0E-49F2-97B2-345A9DE7EC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6" name="Oval 100">
                  <a:extLst>
                    <a:ext uri="{FF2B5EF4-FFF2-40B4-BE49-F238E27FC236}">
                      <a16:creationId xmlns:a16="http://schemas.microsoft.com/office/drawing/2014/main" id="{5B5B8CAF-B05B-48D4-B4AB-391658E4E91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7" name="Oval 101">
                  <a:extLst>
                    <a:ext uri="{FF2B5EF4-FFF2-40B4-BE49-F238E27FC236}">
                      <a16:creationId xmlns:a16="http://schemas.microsoft.com/office/drawing/2014/main" id="{E08E3D08-B2D2-44B5-8214-E604D4B6A3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68" name="Oval 102">
                  <a:extLst>
                    <a:ext uri="{FF2B5EF4-FFF2-40B4-BE49-F238E27FC236}">
                      <a16:creationId xmlns:a16="http://schemas.microsoft.com/office/drawing/2014/main" id="{E1BB6639-DB7B-4946-8211-E1F80DC2A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  <p:grpSp>
            <p:nvGrpSpPr>
              <p:cNvPr id="116" name="Group 103">
                <a:extLst>
                  <a:ext uri="{FF2B5EF4-FFF2-40B4-BE49-F238E27FC236}">
                    <a16:creationId xmlns:a16="http://schemas.microsoft.com/office/drawing/2014/main" id="{271DF24F-C895-4C90-8FB3-E5DA5439FA1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7" name="Line 104">
                  <a:extLst>
                    <a:ext uri="{FF2B5EF4-FFF2-40B4-BE49-F238E27FC236}">
                      <a16:creationId xmlns:a16="http://schemas.microsoft.com/office/drawing/2014/main" id="{88B4FEDF-A9D2-4ABC-BEEA-940FA01F09B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8" name="Line 105">
                  <a:extLst>
                    <a:ext uri="{FF2B5EF4-FFF2-40B4-BE49-F238E27FC236}">
                      <a16:creationId xmlns:a16="http://schemas.microsoft.com/office/drawing/2014/main" id="{0FF0485C-C9D3-4CB3-A2A4-A7C270D32CD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9" name="Line 106">
                  <a:extLst>
                    <a:ext uri="{FF2B5EF4-FFF2-40B4-BE49-F238E27FC236}">
                      <a16:creationId xmlns:a16="http://schemas.microsoft.com/office/drawing/2014/main" id="{B6E1B276-B101-43C6-97E7-28722337B14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0" name="Line 107">
                  <a:extLst>
                    <a:ext uri="{FF2B5EF4-FFF2-40B4-BE49-F238E27FC236}">
                      <a16:creationId xmlns:a16="http://schemas.microsoft.com/office/drawing/2014/main" id="{465DA520-494C-493F-A25C-A1FA3893EE0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" name="Line 108">
                  <a:extLst>
                    <a:ext uri="{FF2B5EF4-FFF2-40B4-BE49-F238E27FC236}">
                      <a16:creationId xmlns:a16="http://schemas.microsoft.com/office/drawing/2014/main" id="{96E28EC9-6314-4B36-B1A6-2EA8B9C71D1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2" name="Line 109">
                  <a:extLst>
                    <a:ext uri="{FF2B5EF4-FFF2-40B4-BE49-F238E27FC236}">
                      <a16:creationId xmlns:a16="http://schemas.microsoft.com/office/drawing/2014/main" id="{C6546B23-5C4C-408F-A329-E52EDB22493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3" name="Oval 110">
                  <a:extLst>
                    <a:ext uri="{FF2B5EF4-FFF2-40B4-BE49-F238E27FC236}">
                      <a16:creationId xmlns:a16="http://schemas.microsoft.com/office/drawing/2014/main" id="{0650E186-7DDB-456A-86F8-2428328F02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4" name="Oval 111">
                  <a:extLst>
                    <a:ext uri="{FF2B5EF4-FFF2-40B4-BE49-F238E27FC236}">
                      <a16:creationId xmlns:a16="http://schemas.microsoft.com/office/drawing/2014/main" id="{6A64B85B-5812-406E-9CB1-F30A6A239D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5" name="Oval 112">
                  <a:extLst>
                    <a:ext uri="{FF2B5EF4-FFF2-40B4-BE49-F238E27FC236}">
                      <a16:creationId xmlns:a16="http://schemas.microsoft.com/office/drawing/2014/main" id="{DAA4A965-F5E0-4DAB-8957-632859218E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6" name="Oval 113">
                  <a:extLst>
                    <a:ext uri="{FF2B5EF4-FFF2-40B4-BE49-F238E27FC236}">
                      <a16:creationId xmlns:a16="http://schemas.microsoft.com/office/drawing/2014/main" id="{E5111F61-D6EE-4A8E-99A9-9B986917EE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7" name="Oval 114">
                  <a:extLst>
                    <a:ext uri="{FF2B5EF4-FFF2-40B4-BE49-F238E27FC236}">
                      <a16:creationId xmlns:a16="http://schemas.microsoft.com/office/drawing/2014/main" id="{8B13C5AA-4A80-47BA-8901-6CBD5852FAD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8" name="Oval 115">
                  <a:extLst>
                    <a:ext uri="{FF2B5EF4-FFF2-40B4-BE49-F238E27FC236}">
                      <a16:creationId xmlns:a16="http://schemas.microsoft.com/office/drawing/2014/main" id="{AD970915-BA4A-467F-B15D-50A9677FA5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29" name="Oval 116">
                  <a:extLst>
                    <a:ext uri="{FF2B5EF4-FFF2-40B4-BE49-F238E27FC236}">
                      <a16:creationId xmlns:a16="http://schemas.microsoft.com/office/drawing/2014/main" id="{3CA1F8BA-61CF-46CC-B4A2-761EB6E79C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0" name="Oval 117">
                  <a:extLst>
                    <a:ext uri="{FF2B5EF4-FFF2-40B4-BE49-F238E27FC236}">
                      <a16:creationId xmlns:a16="http://schemas.microsoft.com/office/drawing/2014/main" id="{859F4A03-E481-49AF-BE31-6F37F4A40D5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1" name="Oval 118">
                  <a:extLst>
                    <a:ext uri="{FF2B5EF4-FFF2-40B4-BE49-F238E27FC236}">
                      <a16:creationId xmlns:a16="http://schemas.microsoft.com/office/drawing/2014/main" id="{AF2E685F-F76F-4C88-9E75-F20624A4F7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2" name="Oval 119">
                  <a:extLst>
                    <a:ext uri="{FF2B5EF4-FFF2-40B4-BE49-F238E27FC236}">
                      <a16:creationId xmlns:a16="http://schemas.microsoft.com/office/drawing/2014/main" id="{1CA3BBC6-9283-4046-99D0-5509E4B36A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3" name="Oval 120">
                  <a:extLst>
                    <a:ext uri="{FF2B5EF4-FFF2-40B4-BE49-F238E27FC236}">
                      <a16:creationId xmlns:a16="http://schemas.microsoft.com/office/drawing/2014/main" id="{17EB35E4-45E3-4D22-B6AC-15D445B52A7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4" name="Oval 121">
                  <a:extLst>
                    <a:ext uri="{FF2B5EF4-FFF2-40B4-BE49-F238E27FC236}">
                      <a16:creationId xmlns:a16="http://schemas.microsoft.com/office/drawing/2014/main" id="{E4464074-D49B-49C3-8240-B3FB089DA1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5" name="Oval 122">
                  <a:extLst>
                    <a:ext uri="{FF2B5EF4-FFF2-40B4-BE49-F238E27FC236}">
                      <a16:creationId xmlns:a16="http://schemas.microsoft.com/office/drawing/2014/main" id="{E8B68051-B29E-410F-B17D-10FD39D18F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6" name="Oval 123">
                  <a:extLst>
                    <a:ext uri="{FF2B5EF4-FFF2-40B4-BE49-F238E27FC236}">
                      <a16:creationId xmlns:a16="http://schemas.microsoft.com/office/drawing/2014/main" id="{E9DDA7DF-5AB3-4F8A-8AC9-B15BA961D3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7" name="Oval 124">
                  <a:extLst>
                    <a:ext uri="{FF2B5EF4-FFF2-40B4-BE49-F238E27FC236}">
                      <a16:creationId xmlns:a16="http://schemas.microsoft.com/office/drawing/2014/main" id="{85578ADB-1663-44D5-875F-3269E1C52A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8" name="Oval 125">
                  <a:extLst>
                    <a:ext uri="{FF2B5EF4-FFF2-40B4-BE49-F238E27FC236}">
                      <a16:creationId xmlns:a16="http://schemas.microsoft.com/office/drawing/2014/main" id="{56024038-B55C-4945-99CE-6ADF5ECA44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39" name="Oval 126">
                  <a:extLst>
                    <a:ext uri="{FF2B5EF4-FFF2-40B4-BE49-F238E27FC236}">
                      <a16:creationId xmlns:a16="http://schemas.microsoft.com/office/drawing/2014/main" id="{2722485E-6105-49E4-8ECD-A2C12D81CB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40" name="Oval 127">
                  <a:extLst>
                    <a:ext uri="{FF2B5EF4-FFF2-40B4-BE49-F238E27FC236}">
                      <a16:creationId xmlns:a16="http://schemas.microsoft.com/office/drawing/2014/main" id="{C8BD8AEA-67DE-407F-91A4-ACE403EB29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41" name="Oval 128">
                  <a:extLst>
                    <a:ext uri="{FF2B5EF4-FFF2-40B4-BE49-F238E27FC236}">
                      <a16:creationId xmlns:a16="http://schemas.microsoft.com/office/drawing/2014/main" id="{640A0D7E-FB5F-428B-B600-3180B0F7F2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42" name="Oval 129">
                  <a:extLst>
                    <a:ext uri="{FF2B5EF4-FFF2-40B4-BE49-F238E27FC236}">
                      <a16:creationId xmlns:a16="http://schemas.microsoft.com/office/drawing/2014/main" id="{7034DF60-7EC9-4998-9B3C-0A920E14F9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</p:grpSp>
        <p:grpSp>
          <p:nvGrpSpPr>
            <p:cNvPr id="9" name="Group 130">
              <a:extLst>
                <a:ext uri="{FF2B5EF4-FFF2-40B4-BE49-F238E27FC236}">
                  <a16:creationId xmlns:a16="http://schemas.microsoft.com/office/drawing/2014/main" id="{34A1CD7A-D0A8-4A62-A80C-3B7EEABA0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61" name="Group 131">
                <a:extLst>
                  <a:ext uri="{FF2B5EF4-FFF2-40B4-BE49-F238E27FC236}">
                    <a16:creationId xmlns:a16="http://schemas.microsoft.com/office/drawing/2014/main" id="{2C21918D-7C0B-48C4-8499-AF6F339C5F9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9" name="Line 132">
                  <a:extLst>
                    <a:ext uri="{FF2B5EF4-FFF2-40B4-BE49-F238E27FC236}">
                      <a16:creationId xmlns:a16="http://schemas.microsoft.com/office/drawing/2014/main" id="{F7CC8FE4-9F40-4BEC-9E28-74D98E69984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0" name="Line 133">
                  <a:extLst>
                    <a:ext uri="{FF2B5EF4-FFF2-40B4-BE49-F238E27FC236}">
                      <a16:creationId xmlns:a16="http://schemas.microsoft.com/office/drawing/2014/main" id="{38537135-1D2A-471B-93EF-395C3B31A14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1" name="Line 134">
                  <a:extLst>
                    <a:ext uri="{FF2B5EF4-FFF2-40B4-BE49-F238E27FC236}">
                      <a16:creationId xmlns:a16="http://schemas.microsoft.com/office/drawing/2014/main" id="{0C6BFB81-15D1-4D05-8697-10E623085C7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2" name="Line 135">
                  <a:extLst>
                    <a:ext uri="{FF2B5EF4-FFF2-40B4-BE49-F238E27FC236}">
                      <a16:creationId xmlns:a16="http://schemas.microsoft.com/office/drawing/2014/main" id="{FB3AB67C-4FA2-48DF-8AE7-2A1C66D2D72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3" name="Line 136">
                  <a:extLst>
                    <a:ext uri="{FF2B5EF4-FFF2-40B4-BE49-F238E27FC236}">
                      <a16:creationId xmlns:a16="http://schemas.microsoft.com/office/drawing/2014/main" id="{CDA06FAD-5BD1-4D09-A277-B776BC14935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4" name="Line 137">
                  <a:extLst>
                    <a:ext uri="{FF2B5EF4-FFF2-40B4-BE49-F238E27FC236}">
                      <a16:creationId xmlns:a16="http://schemas.microsoft.com/office/drawing/2014/main" id="{443F9ACB-A87F-4695-A27E-3D51DE1EBAD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5" name="Oval 138">
                  <a:extLst>
                    <a:ext uri="{FF2B5EF4-FFF2-40B4-BE49-F238E27FC236}">
                      <a16:creationId xmlns:a16="http://schemas.microsoft.com/office/drawing/2014/main" id="{A0A842CF-54D5-453D-A331-7A64834DCB2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96" name="Oval 139">
                  <a:extLst>
                    <a:ext uri="{FF2B5EF4-FFF2-40B4-BE49-F238E27FC236}">
                      <a16:creationId xmlns:a16="http://schemas.microsoft.com/office/drawing/2014/main" id="{D2851BC8-D176-4120-8C1B-25D109C792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97" name="Oval 140">
                  <a:extLst>
                    <a:ext uri="{FF2B5EF4-FFF2-40B4-BE49-F238E27FC236}">
                      <a16:creationId xmlns:a16="http://schemas.microsoft.com/office/drawing/2014/main" id="{F3F72322-9795-489F-93D1-EA9900471F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98" name="Oval 141">
                  <a:extLst>
                    <a:ext uri="{FF2B5EF4-FFF2-40B4-BE49-F238E27FC236}">
                      <a16:creationId xmlns:a16="http://schemas.microsoft.com/office/drawing/2014/main" id="{63B32BA8-D17D-4ADB-9C1C-2A8AE8878C6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99" name="Oval 142">
                  <a:extLst>
                    <a:ext uri="{FF2B5EF4-FFF2-40B4-BE49-F238E27FC236}">
                      <a16:creationId xmlns:a16="http://schemas.microsoft.com/office/drawing/2014/main" id="{DCB295F4-1BB8-4FC3-94BB-ACDD0BFFF31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0" name="Oval 143">
                  <a:extLst>
                    <a:ext uri="{FF2B5EF4-FFF2-40B4-BE49-F238E27FC236}">
                      <a16:creationId xmlns:a16="http://schemas.microsoft.com/office/drawing/2014/main" id="{9E790B8C-2633-4569-837F-1E2FAB0121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1" name="Oval 144">
                  <a:extLst>
                    <a:ext uri="{FF2B5EF4-FFF2-40B4-BE49-F238E27FC236}">
                      <a16:creationId xmlns:a16="http://schemas.microsoft.com/office/drawing/2014/main" id="{3B0C4722-2D98-41FA-A60C-82DCEE98C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2" name="Oval 145">
                  <a:extLst>
                    <a:ext uri="{FF2B5EF4-FFF2-40B4-BE49-F238E27FC236}">
                      <a16:creationId xmlns:a16="http://schemas.microsoft.com/office/drawing/2014/main" id="{B0FBB54B-9653-4D02-B3A3-96CA687DD0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3" name="Oval 146">
                  <a:extLst>
                    <a:ext uri="{FF2B5EF4-FFF2-40B4-BE49-F238E27FC236}">
                      <a16:creationId xmlns:a16="http://schemas.microsoft.com/office/drawing/2014/main" id="{998EDEA6-11C2-489E-ADDC-CD00983778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4" name="Oval 147">
                  <a:extLst>
                    <a:ext uri="{FF2B5EF4-FFF2-40B4-BE49-F238E27FC236}">
                      <a16:creationId xmlns:a16="http://schemas.microsoft.com/office/drawing/2014/main" id="{0D754E5D-7498-403B-99ED-6E05E18677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5" name="Oval 148">
                  <a:extLst>
                    <a:ext uri="{FF2B5EF4-FFF2-40B4-BE49-F238E27FC236}">
                      <a16:creationId xmlns:a16="http://schemas.microsoft.com/office/drawing/2014/main" id="{A3266F22-18A8-44EA-8D05-784ADE0D575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6" name="Oval 149">
                  <a:extLst>
                    <a:ext uri="{FF2B5EF4-FFF2-40B4-BE49-F238E27FC236}">
                      <a16:creationId xmlns:a16="http://schemas.microsoft.com/office/drawing/2014/main" id="{18B66FFE-849C-48B1-B928-FF5CD3210C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7" name="Oval 150">
                  <a:extLst>
                    <a:ext uri="{FF2B5EF4-FFF2-40B4-BE49-F238E27FC236}">
                      <a16:creationId xmlns:a16="http://schemas.microsoft.com/office/drawing/2014/main" id="{8143FD28-8094-45B7-89BC-D99AA0D33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8" name="Oval 151">
                  <a:extLst>
                    <a:ext uri="{FF2B5EF4-FFF2-40B4-BE49-F238E27FC236}">
                      <a16:creationId xmlns:a16="http://schemas.microsoft.com/office/drawing/2014/main" id="{8B1E6F36-65EB-4F3E-AF2A-6EB7A3B1A0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09" name="Oval 152">
                  <a:extLst>
                    <a:ext uri="{FF2B5EF4-FFF2-40B4-BE49-F238E27FC236}">
                      <a16:creationId xmlns:a16="http://schemas.microsoft.com/office/drawing/2014/main" id="{57301BFA-F472-4D97-AC47-1624D15887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10" name="Oval 153">
                  <a:extLst>
                    <a:ext uri="{FF2B5EF4-FFF2-40B4-BE49-F238E27FC236}">
                      <a16:creationId xmlns:a16="http://schemas.microsoft.com/office/drawing/2014/main" id="{3FC49784-7CAC-4479-9696-12556A3B8E5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11" name="Oval 154">
                  <a:extLst>
                    <a:ext uri="{FF2B5EF4-FFF2-40B4-BE49-F238E27FC236}">
                      <a16:creationId xmlns:a16="http://schemas.microsoft.com/office/drawing/2014/main" id="{40F305C2-4A17-423C-86AA-882DE7305F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12" name="Oval 155">
                  <a:extLst>
                    <a:ext uri="{FF2B5EF4-FFF2-40B4-BE49-F238E27FC236}">
                      <a16:creationId xmlns:a16="http://schemas.microsoft.com/office/drawing/2014/main" id="{99ABBA1C-852F-4646-BA02-129E05D713E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13" name="Oval 156">
                  <a:extLst>
                    <a:ext uri="{FF2B5EF4-FFF2-40B4-BE49-F238E27FC236}">
                      <a16:creationId xmlns:a16="http://schemas.microsoft.com/office/drawing/2014/main" id="{42FACA58-A7CF-4020-B090-750F2B034F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114" name="Oval 157">
                  <a:extLst>
                    <a:ext uri="{FF2B5EF4-FFF2-40B4-BE49-F238E27FC236}">
                      <a16:creationId xmlns:a16="http://schemas.microsoft.com/office/drawing/2014/main" id="{D656AE90-32D1-4E5F-AF77-3F2FE1EFBFC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  <p:grpSp>
            <p:nvGrpSpPr>
              <p:cNvPr id="62" name="Group 158">
                <a:extLst>
                  <a:ext uri="{FF2B5EF4-FFF2-40B4-BE49-F238E27FC236}">
                    <a16:creationId xmlns:a16="http://schemas.microsoft.com/office/drawing/2014/main" id="{672F900E-331F-492D-8A7D-CF8B6AA446F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3" name="Line 159">
                  <a:extLst>
                    <a:ext uri="{FF2B5EF4-FFF2-40B4-BE49-F238E27FC236}">
                      <a16:creationId xmlns:a16="http://schemas.microsoft.com/office/drawing/2014/main" id="{673FB788-DAAE-4049-822E-4757180CEC1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4" name="Line 160">
                  <a:extLst>
                    <a:ext uri="{FF2B5EF4-FFF2-40B4-BE49-F238E27FC236}">
                      <a16:creationId xmlns:a16="http://schemas.microsoft.com/office/drawing/2014/main" id="{A100D5E2-426C-4B88-93AD-2478748F1E0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5" name="Line 161">
                  <a:extLst>
                    <a:ext uri="{FF2B5EF4-FFF2-40B4-BE49-F238E27FC236}">
                      <a16:creationId xmlns:a16="http://schemas.microsoft.com/office/drawing/2014/main" id="{E639319D-7A31-4286-A5CF-B90E9C79825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6" name="Line 162">
                  <a:extLst>
                    <a:ext uri="{FF2B5EF4-FFF2-40B4-BE49-F238E27FC236}">
                      <a16:creationId xmlns:a16="http://schemas.microsoft.com/office/drawing/2014/main" id="{F43C3851-24B8-42AB-ACFC-583981E795E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7" name="Line 163">
                  <a:extLst>
                    <a:ext uri="{FF2B5EF4-FFF2-40B4-BE49-F238E27FC236}">
                      <a16:creationId xmlns:a16="http://schemas.microsoft.com/office/drawing/2014/main" id="{AE91959E-42AB-4E69-AFE6-6DC9BCE73D2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8" name="Line 164">
                  <a:extLst>
                    <a:ext uri="{FF2B5EF4-FFF2-40B4-BE49-F238E27FC236}">
                      <a16:creationId xmlns:a16="http://schemas.microsoft.com/office/drawing/2014/main" id="{77308EDB-613A-4AF7-81E5-0B8FBAA1273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9" name="Oval 165">
                  <a:extLst>
                    <a:ext uri="{FF2B5EF4-FFF2-40B4-BE49-F238E27FC236}">
                      <a16:creationId xmlns:a16="http://schemas.microsoft.com/office/drawing/2014/main" id="{3A324EB3-EDAA-44D5-BE88-731CA643CB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0" name="Oval 166">
                  <a:extLst>
                    <a:ext uri="{FF2B5EF4-FFF2-40B4-BE49-F238E27FC236}">
                      <a16:creationId xmlns:a16="http://schemas.microsoft.com/office/drawing/2014/main" id="{79D5E993-E427-4449-8C06-6081D18DE25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1" name="Oval 167">
                  <a:extLst>
                    <a:ext uri="{FF2B5EF4-FFF2-40B4-BE49-F238E27FC236}">
                      <a16:creationId xmlns:a16="http://schemas.microsoft.com/office/drawing/2014/main" id="{0F6DF180-D1E2-4085-A547-D5065433D4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2" name="Oval 168">
                  <a:extLst>
                    <a:ext uri="{FF2B5EF4-FFF2-40B4-BE49-F238E27FC236}">
                      <a16:creationId xmlns:a16="http://schemas.microsoft.com/office/drawing/2014/main" id="{7C2DD510-2449-4232-906D-632515957E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3" name="Oval 169">
                  <a:extLst>
                    <a:ext uri="{FF2B5EF4-FFF2-40B4-BE49-F238E27FC236}">
                      <a16:creationId xmlns:a16="http://schemas.microsoft.com/office/drawing/2014/main" id="{165F1C53-F5BA-4C95-9AB0-DA984C617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4" name="Oval 170">
                  <a:extLst>
                    <a:ext uri="{FF2B5EF4-FFF2-40B4-BE49-F238E27FC236}">
                      <a16:creationId xmlns:a16="http://schemas.microsoft.com/office/drawing/2014/main" id="{EC371464-F5D3-4447-8CD5-18EB1C9EE4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5" name="Oval 171">
                  <a:extLst>
                    <a:ext uri="{FF2B5EF4-FFF2-40B4-BE49-F238E27FC236}">
                      <a16:creationId xmlns:a16="http://schemas.microsoft.com/office/drawing/2014/main" id="{08028D6E-E925-49C6-A818-39007605889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6" name="Oval 172">
                  <a:extLst>
                    <a:ext uri="{FF2B5EF4-FFF2-40B4-BE49-F238E27FC236}">
                      <a16:creationId xmlns:a16="http://schemas.microsoft.com/office/drawing/2014/main" id="{C0CDCBF5-41EC-4F80-8FF6-06DBEE3F15C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7" name="Oval 173">
                  <a:extLst>
                    <a:ext uri="{FF2B5EF4-FFF2-40B4-BE49-F238E27FC236}">
                      <a16:creationId xmlns:a16="http://schemas.microsoft.com/office/drawing/2014/main" id="{97655386-DA28-4EFC-8A7C-E1E1FA93293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8" name="Oval 174">
                  <a:extLst>
                    <a:ext uri="{FF2B5EF4-FFF2-40B4-BE49-F238E27FC236}">
                      <a16:creationId xmlns:a16="http://schemas.microsoft.com/office/drawing/2014/main" id="{0A55AFA0-5023-48FC-A9A8-5BA5E42C83A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79" name="Oval 175">
                  <a:extLst>
                    <a:ext uri="{FF2B5EF4-FFF2-40B4-BE49-F238E27FC236}">
                      <a16:creationId xmlns:a16="http://schemas.microsoft.com/office/drawing/2014/main" id="{0E600D83-4E39-4619-9B6F-E8E6078EFB5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0" name="Oval 176">
                  <a:extLst>
                    <a:ext uri="{FF2B5EF4-FFF2-40B4-BE49-F238E27FC236}">
                      <a16:creationId xmlns:a16="http://schemas.microsoft.com/office/drawing/2014/main" id="{0342E7F6-4DDE-44A3-BC85-D362730823B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1" name="Oval 177">
                  <a:extLst>
                    <a:ext uri="{FF2B5EF4-FFF2-40B4-BE49-F238E27FC236}">
                      <a16:creationId xmlns:a16="http://schemas.microsoft.com/office/drawing/2014/main" id="{490317FB-D60F-453F-B5A5-0E397F5B708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2" name="Oval 178">
                  <a:extLst>
                    <a:ext uri="{FF2B5EF4-FFF2-40B4-BE49-F238E27FC236}">
                      <a16:creationId xmlns:a16="http://schemas.microsoft.com/office/drawing/2014/main" id="{BEB81EEE-E787-478F-8788-793D3927169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3" name="Oval 179">
                  <a:extLst>
                    <a:ext uri="{FF2B5EF4-FFF2-40B4-BE49-F238E27FC236}">
                      <a16:creationId xmlns:a16="http://schemas.microsoft.com/office/drawing/2014/main" id="{D94ED850-5708-491B-8ACE-0C93368BEB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4" name="Oval 180">
                  <a:extLst>
                    <a:ext uri="{FF2B5EF4-FFF2-40B4-BE49-F238E27FC236}">
                      <a16:creationId xmlns:a16="http://schemas.microsoft.com/office/drawing/2014/main" id="{B2770197-1303-4ED1-9402-5B9EE9ACE2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5" name="Oval 181">
                  <a:extLst>
                    <a:ext uri="{FF2B5EF4-FFF2-40B4-BE49-F238E27FC236}">
                      <a16:creationId xmlns:a16="http://schemas.microsoft.com/office/drawing/2014/main" id="{A22954EE-26EF-4FE0-BE55-F526C2DD11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6" name="Oval 182">
                  <a:extLst>
                    <a:ext uri="{FF2B5EF4-FFF2-40B4-BE49-F238E27FC236}">
                      <a16:creationId xmlns:a16="http://schemas.microsoft.com/office/drawing/2014/main" id="{C3448E84-E575-4EAF-B565-CCD965FF0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7" name="Oval 183">
                  <a:extLst>
                    <a:ext uri="{FF2B5EF4-FFF2-40B4-BE49-F238E27FC236}">
                      <a16:creationId xmlns:a16="http://schemas.microsoft.com/office/drawing/2014/main" id="{0C84E89A-F5BF-43CC-BE71-BE5C2838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  <p:sp>
              <p:nvSpPr>
                <p:cNvPr id="88" name="Oval 184">
                  <a:extLst>
                    <a:ext uri="{FF2B5EF4-FFF2-40B4-BE49-F238E27FC236}">
                      <a16:creationId xmlns:a16="http://schemas.microsoft.com/office/drawing/2014/main" id="{7AD80EB6-FE67-4C46-9E2B-416D19843F4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fr-FR"/>
                </a:p>
              </p:txBody>
            </p:sp>
          </p:grpSp>
        </p:grpSp>
        <p:sp>
          <p:nvSpPr>
            <p:cNvPr id="10" name="Line 185">
              <a:extLst>
                <a:ext uri="{FF2B5EF4-FFF2-40B4-BE49-F238E27FC236}">
                  <a16:creationId xmlns:a16="http://schemas.microsoft.com/office/drawing/2014/main" id="{4B5F9ABA-3099-482A-BF86-0BAE256DD41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Line 186">
              <a:extLst>
                <a:ext uri="{FF2B5EF4-FFF2-40B4-BE49-F238E27FC236}">
                  <a16:creationId xmlns:a16="http://schemas.microsoft.com/office/drawing/2014/main" id="{9325E828-D9B9-440F-9614-B7778CCE2A8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Line 187">
              <a:extLst>
                <a:ext uri="{FF2B5EF4-FFF2-40B4-BE49-F238E27FC236}">
                  <a16:creationId xmlns:a16="http://schemas.microsoft.com/office/drawing/2014/main" id="{BF560A01-7DDB-45AE-BF2F-8BF1CA2B1E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Line 188">
              <a:extLst>
                <a:ext uri="{FF2B5EF4-FFF2-40B4-BE49-F238E27FC236}">
                  <a16:creationId xmlns:a16="http://schemas.microsoft.com/office/drawing/2014/main" id="{0A325FF3-E0D9-4F73-969B-E9BB9340C5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Line 189">
              <a:extLst>
                <a:ext uri="{FF2B5EF4-FFF2-40B4-BE49-F238E27FC236}">
                  <a16:creationId xmlns:a16="http://schemas.microsoft.com/office/drawing/2014/main" id="{D64F4EC2-6242-4372-BB27-363CAF1F6BE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5" name="Group 190">
              <a:extLst>
                <a:ext uri="{FF2B5EF4-FFF2-40B4-BE49-F238E27FC236}">
                  <a16:creationId xmlns:a16="http://schemas.microsoft.com/office/drawing/2014/main" id="{CE59AADC-0726-469F-AFFC-4BA518826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7" name="Group 191">
                <a:extLst>
                  <a:ext uri="{FF2B5EF4-FFF2-40B4-BE49-F238E27FC236}">
                    <a16:creationId xmlns:a16="http://schemas.microsoft.com/office/drawing/2014/main" id="{E1357555-6181-48AB-91E0-743382F6FE3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8" name="Line 192">
                  <a:extLst>
                    <a:ext uri="{FF2B5EF4-FFF2-40B4-BE49-F238E27FC236}">
                      <a16:creationId xmlns:a16="http://schemas.microsoft.com/office/drawing/2014/main" id="{B766D3A2-EFEC-4733-8799-E4E4475CC16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9" name="Line 193">
                  <a:extLst>
                    <a:ext uri="{FF2B5EF4-FFF2-40B4-BE49-F238E27FC236}">
                      <a16:creationId xmlns:a16="http://schemas.microsoft.com/office/drawing/2014/main" id="{2B67FEB8-FBBE-43C8-A6FE-FA18E57C47A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0" name="Line 194">
                  <a:extLst>
                    <a:ext uri="{FF2B5EF4-FFF2-40B4-BE49-F238E27FC236}">
                      <a16:creationId xmlns:a16="http://schemas.microsoft.com/office/drawing/2014/main" id="{C1058C55-8165-46D2-8469-A84196B9B7D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8" name="Group 195">
                <a:extLst>
                  <a:ext uri="{FF2B5EF4-FFF2-40B4-BE49-F238E27FC236}">
                    <a16:creationId xmlns:a16="http://schemas.microsoft.com/office/drawing/2014/main" id="{8880FAA6-07B6-4DAD-92FD-F66E2132B34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5" name="Line 196">
                  <a:extLst>
                    <a:ext uri="{FF2B5EF4-FFF2-40B4-BE49-F238E27FC236}">
                      <a16:creationId xmlns:a16="http://schemas.microsoft.com/office/drawing/2014/main" id="{EBB46386-ED05-465D-99B3-22245EDCBFD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6" name="Line 197">
                  <a:extLst>
                    <a:ext uri="{FF2B5EF4-FFF2-40B4-BE49-F238E27FC236}">
                      <a16:creationId xmlns:a16="http://schemas.microsoft.com/office/drawing/2014/main" id="{23874EA0-7B96-4806-8E92-40B72529988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7" name="Line 198">
                  <a:extLst>
                    <a:ext uri="{FF2B5EF4-FFF2-40B4-BE49-F238E27FC236}">
                      <a16:creationId xmlns:a16="http://schemas.microsoft.com/office/drawing/2014/main" id="{C913F42F-FFB8-48F9-A0D2-F24AE56F402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9" name="Group 199">
                <a:extLst>
                  <a:ext uri="{FF2B5EF4-FFF2-40B4-BE49-F238E27FC236}">
                    <a16:creationId xmlns:a16="http://schemas.microsoft.com/office/drawing/2014/main" id="{FE5BB799-E927-4E53-914A-4181B5ADEFB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52" name="Line 200">
                  <a:extLst>
                    <a:ext uri="{FF2B5EF4-FFF2-40B4-BE49-F238E27FC236}">
                      <a16:creationId xmlns:a16="http://schemas.microsoft.com/office/drawing/2014/main" id="{F0A8CC97-1036-479A-9F11-A727A688631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3" name="Line 201">
                  <a:extLst>
                    <a:ext uri="{FF2B5EF4-FFF2-40B4-BE49-F238E27FC236}">
                      <a16:creationId xmlns:a16="http://schemas.microsoft.com/office/drawing/2014/main" id="{418E3CE0-2D6F-43FE-8AA8-3636C5FF07B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4" name="Line 202">
                  <a:extLst>
                    <a:ext uri="{FF2B5EF4-FFF2-40B4-BE49-F238E27FC236}">
                      <a16:creationId xmlns:a16="http://schemas.microsoft.com/office/drawing/2014/main" id="{4830AD30-E00A-4927-8371-59F32F79ADC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0" name="Group 203">
                <a:extLst>
                  <a:ext uri="{FF2B5EF4-FFF2-40B4-BE49-F238E27FC236}">
                    <a16:creationId xmlns:a16="http://schemas.microsoft.com/office/drawing/2014/main" id="{4503C15C-007C-4D0F-9251-319D3305C52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9" name="Line 204">
                  <a:extLst>
                    <a:ext uri="{FF2B5EF4-FFF2-40B4-BE49-F238E27FC236}">
                      <a16:creationId xmlns:a16="http://schemas.microsoft.com/office/drawing/2014/main" id="{5F7ACAC1-586E-40E0-B6D7-196D6C61AF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0" name="Line 205">
                  <a:extLst>
                    <a:ext uri="{FF2B5EF4-FFF2-40B4-BE49-F238E27FC236}">
                      <a16:creationId xmlns:a16="http://schemas.microsoft.com/office/drawing/2014/main" id="{D29E171D-D505-4A14-ADA5-1FB3485FE64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1" name="Line 206">
                  <a:extLst>
                    <a:ext uri="{FF2B5EF4-FFF2-40B4-BE49-F238E27FC236}">
                      <a16:creationId xmlns:a16="http://schemas.microsoft.com/office/drawing/2014/main" id="{41463786-F93E-4344-BFCE-C3EF0050ADE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1" name="Group 207">
                <a:extLst>
                  <a:ext uri="{FF2B5EF4-FFF2-40B4-BE49-F238E27FC236}">
                    <a16:creationId xmlns:a16="http://schemas.microsoft.com/office/drawing/2014/main" id="{C9DCF162-1056-4BA7-B5EC-80EEF9E14A6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46" name="Line 208">
                  <a:extLst>
                    <a:ext uri="{FF2B5EF4-FFF2-40B4-BE49-F238E27FC236}">
                      <a16:creationId xmlns:a16="http://schemas.microsoft.com/office/drawing/2014/main" id="{74B9613B-4E2F-4521-9123-54B43619E86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7" name="Line 209">
                  <a:extLst>
                    <a:ext uri="{FF2B5EF4-FFF2-40B4-BE49-F238E27FC236}">
                      <a16:creationId xmlns:a16="http://schemas.microsoft.com/office/drawing/2014/main" id="{B1C7037D-E320-46DB-8BB6-49CF0E41FE4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8" name="Line 210">
                  <a:extLst>
                    <a:ext uri="{FF2B5EF4-FFF2-40B4-BE49-F238E27FC236}">
                      <a16:creationId xmlns:a16="http://schemas.microsoft.com/office/drawing/2014/main" id="{8777FC94-E99E-4F7B-B75B-0A4380F4A8D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2" name="Group 211">
                <a:extLst>
                  <a:ext uri="{FF2B5EF4-FFF2-40B4-BE49-F238E27FC236}">
                    <a16:creationId xmlns:a16="http://schemas.microsoft.com/office/drawing/2014/main" id="{18A96688-6E8D-4F52-8C73-D0F4AD53664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3" name="Line 212">
                  <a:extLst>
                    <a:ext uri="{FF2B5EF4-FFF2-40B4-BE49-F238E27FC236}">
                      <a16:creationId xmlns:a16="http://schemas.microsoft.com/office/drawing/2014/main" id="{E3806F0F-C042-4139-B413-EC7AACD1D96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4" name="Line 213">
                  <a:extLst>
                    <a:ext uri="{FF2B5EF4-FFF2-40B4-BE49-F238E27FC236}">
                      <a16:creationId xmlns:a16="http://schemas.microsoft.com/office/drawing/2014/main" id="{1E860EF1-F74B-4BB1-8E0F-DB4D6AA0D18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5" name="Line 214">
                  <a:extLst>
                    <a:ext uri="{FF2B5EF4-FFF2-40B4-BE49-F238E27FC236}">
                      <a16:creationId xmlns:a16="http://schemas.microsoft.com/office/drawing/2014/main" id="{9E2DBE22-16AE-4B08-B62E-43B534BB907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3" name="Group 215">
                <a:extLst>
                  <a:ext uri="{FF2B5EF4-FFF2-40B4-BE49-F238E27FC236}">
                    <a16:creationId xmlns:a16="http://schemas.microsoft.com/office/drawing/2014/main" id="{92473A6D-B49E-4996-8299-A49FB2A526C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40" name="Line 216">
                  <a:extLst>
                    <a:ext uri="{FF2B5EF4-FFF2-40B4-BE49-F238E27FC236}">
                      <a16:creationId xmlns:a16="http://schemas.microsoft.com/office/drawing/2014/main" id="{B841D0BB-0305-4DB9-A1D7-0B46D37DE5D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" name="Line 217">
                  <a:extLst>
                    <a:ext uri="{FF2B5EF4-FFF2-40B4-BE49-F238E27FC236}">
                      <a16:creationId xmlns:a16="http://schemas.microsoft.com/office/drawing/2014/main" id="{40D2606D-5D86-4ECB-B00B-94F50D6D938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2" name="Line 218">
                  <a:extLst>
                    <a:ext uri="{FF2B5EF4-FFF2-40B4-BE49-F238E27FC236}">
                      <a16:creationId xmlns:a16="http://schemas.microsoft.com/office/drawing/2014/main" id="{319A7A72-B07F-49F1-AAA3-E24CFB0A6BB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24" name="Oval 219">
                <a:extLst>
                  <a:ext uri="{FF2B5EF4-FFF2-40B4-BE49-F238E27FC236}">
                    <a16:creationId xmlns:a16="http://schemas.microsoft.com/office/drawing/2014/main" id="{B0ABE9F2-3AEB-4D34-B563-06B1F32C14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25" name="Oval 220">
                <a:extLst>
                  <a:ext uri="{FF2B5EF4-FFF2-40B4-BE49-F238E27FC236}">
                    <a16:creationId xmlns:a16="http://schemas.microsoft.com/office/drawing/2014/main" id="{6BE3604A-CE99-4A42-A101-51C38B309A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26" name="Oval 221">
                <a:extLst>
                  <a:ext uri="{FF2B5EF4-FFF2-40B4-BE49-F238E27FC236}">
                    <a16:creationId xmlns:a16="http://schemas.microsoft.com/office/drawing/2014/main" id="{6534045D-FBF3-4465-84E8-049733DC7E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27" name="Oval 222">
                <a:extLst>
                  <a:ext uri="{FF2B5EF4-FFF2-40B4-BE49-F238E27FC236}">
                    <a16:creationId xmlns:a16="http://schemas.microsoft.com/office/drawing/2014/main" id="{DF58AD81-B399-4214-932F-27C16EE14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28" name="Oval 223">
                <a:extLst>
                  <a:ext uri="{FF2B5EF4-FFF2-40B4-BE49-F238E27FC236}">
                    <a16:creationId xmlns:a16="http://schemas.microsoft.com/office/drawing/2014/main" id="{64EE6B35-29B5-4B5A-B3A3-0EB6BCCEFC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29" name="Oval 224">
                <a:extLst>
                  <a:ext uri="{FF2B5EF4-FFF2-40B4-BE49-F238E27FC236}">
                    <a16:creationId xmlns:a16="http://schemas.microsoft.com/office/drawing/2014/main" id="{1308D28A-E771-4981-9B76-4FD3D0092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0" name="Oval 225">
                <a:extLst>
                  <a:ext uri="{FF2B5EF4-FFF2-40B4-BE49-F238E27FC236}">
                    <a16:creationId xmlns:a16="http://schemas.microsoft.com/office/drawing/2014/main" id="{18797E09-BC33-40F1-A2FA-B895AFC2B6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1" name="Oval 226">
                <a:extLst>
                  <a:ext uri="{FF2B5EF4-FFF2-40B4-BE49-F238E27FC236}">
                    <a16:creationId xmlns:a16="http://schemas.microsoft.com/office/drawing/2014/main" id="{ED9B725C-FBC4-497B-AD54-4F3D6F37E7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2" name="Oval 227">
                <a:extLst>
                  <a:ext uri="{FF2B5EF4-FFF2-40B4-BE49-F238E27FC236}">
                    <a16:creationId xmlns:a16="http://schemas.microsoft.com/office/drawing/2014/main" id="{0AF5CFAA-2929-4597-A758-04126CBB4B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3" name="Oval 228">
                <a:extLst>
                  <a:ext uri="{FF2B5EF4-FFF2-40B4-BE49-F238E27FC236}">
                    <a16:creationId xmlns:a16="http://schemas.microsoft.com/office/drawing/2014/main" id="{B42181B3-BA89-41AD-BE72-DAD5E11E22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4" name="Oval 229">
                <a:extLst>
                  <a:ext uri="{FF2B5EF4-FFF2-40B4-BE49-F238E27FC236}">
                    <a16:creationId xmlns:a16="http://schemas.microsoft.com/office/drawing/2014/main" id="{7FAA708B-3D69-4ABE-8955-745C5BF9D7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5" name="Oval 230">
                <a:extLst>
                  <a:ext uri="{FF2B5EF4-FFF2-40B4-BE49-F238E27FC236}">
                    <a16:creationId xmlns:a16="http://schemas.microsoft.com/office/drawing/2014/main" id="{76108100-18B3-4925-827F-B5D61FAFB7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6" name="Oval 231">
                <a:extLst>
                  <a:ext uri="{FF2B5EF4-FFF2-40B4-BE49-F238E27FC236}">
                    <a16:creationId xmlns:a16="http://schemas.microsoft.com/office/drawing/2014/main" id="{40C19396-E780-4F51-892B-1D1E0648BF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7" name="Oval 232">
                <a:extLst>
                  <a:ext uri="{FF2B5EF4-FFF2-40B4-BE49-F238E27FC236}">
                    <a16:creationId xmlns:a16="http://schemas.microsoft.com/office/drawing/2014/main" id="{E297D318-EB46-4AF3-9ED2-130B6AAB8D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8" name="Oval 233">
                <a:extLst>
                  <a:ext uri="{FF2B5EF4-FFF2-40B4-BE49-F238E27FC236}">
                    <a16:creationId xmlns:a16="http://schemas.microsoft.com/office/drawing/2014/main" id="{55CD0F94-9824-4F2C-8081-0FE5468E60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  <p:sp>
            <p:nvSpPr>
              <p:cNvPr id="39" name="Oval 234">
                <a:extLst>
                  <a:ext uri="{FF2B5EF4-FFF2-40B4-BE49-F238E27FC236}">
                    <a16:creationId xmlns:a16="http://schemas.microsoft.com/office/drawing/2014/main" id="{49C90E64-D61B-497A-8D3A-18F0B38B3E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fr-FR"/>
              </a:p>
            </p:txBody>
          </p:sp>
        </p:grpSp>
        <p:sp>
          <p:nvSpPr>
            <p:cNvPr id="16" name="Rectangle 235">
              <a:extLst>
                <a:ext uri="{FF2B5EF4-FFF2-40B4-BE49-F238E27FC236}">
                  <a16:creationId xmlns:a16="http://schemas.microsoft.com/office/drawing/2014/main" id="{21A4F415-6F63-4D24-B578-5F1EEAA276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3" name="Oval 236" descr="06_original_w">
            <a:extLst>
              <a:ext uri="{FF2B5EF4-FFF2-40B4-BE49-F238E27FC236}">
                <a16:creationId xmlns:a16="http://schemas.microsoft.com/office/drawing/2014/main" id="{071AE2CA-67A4-4B98-AEFF-619949D019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fr-FR"/>
          </a:p>
        </p:txBody>
      </p:sp>
      <p:pic>
        <p:nvPicPr>
          <p:cNvPr id="224" name="Picture 10" descr="logo05">
            <a:extLst>
              <a:ext uri="{FF2B5EF4-FFF2-40B4-BE49-F238E27FC236}">
                <a16:creationId xmlns:a16="http://schemas.microsoft.com/office/drawing/2014/main" id="{0EBC6DB8-C7BC-43AC-A7D2-D610F5D772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55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SG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SG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96DA63-19BE-460A-A857-5FA0609D8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6254B-B125-4A51-9116-9E8077B40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4315E5-03E9-4535-B251-130BA0040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F7305-E19A-47CC-9DB1-52C16FBC4F63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39750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6914B6-9314-4AA2-8ACF-920539326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C3F5E0-6E89-449B-85BF-6C348FC55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1D308-88B1-4FD6-99F3-A816FAD37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6E64-BF0E-466E-8FCA-BDF5E3923164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415872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463F0-F3ED-4800-9645-8EC94AD24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B14B9-F2F6-4EE8-92C1-19920DDB9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82571-ABCB-4C4A-903C-D022D0E9EA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81FB3-DEFE-4D5F-A149-93375511F4D6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300049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F67300-121C-49F5-BB4E-F03D965E0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E4DED-3981-40AA-A84F-807C553D4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E67A13-E27F-440F-BEAD-DA8A5C0A0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838A-A7B1-4E64-8696-359BF043CC4F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126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4F187D-5F76-4900-98B7-0B5B42805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749ED9-6E70-4E0F-9346-1EBB5ADD3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97D17C-F338-4D27-9E18-B33902371B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74C5-020A-4417-AA4A-A428C671C5E7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11882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DB618-BC3F-44B8-B332-5121071979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9D538-4C64-49DF-BBF7-3BD5E4390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7FB58-11A1-4240-BE92-3D62B9581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C2FFF-B1CA-4D29-A580-94709B8F7CEA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29138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A3CDEC-1223-4BEC-80B7-CC2063CC1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3277F6-64F6-4263-9D6E-C6D9FF21F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EA1799-68B6-431C-B472-35D8CBE45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C5CA-D080-4E9E-97CD-AACAB6670889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15062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AEAB26-A2B2-444C-8BD4-BBC2C0375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612779-4D2B-4D1B-8151-FCC0F777F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844368-2444-4976-BDEB-894C69824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BD3D4-5B72-4DF4-AC5D-81B70302AE8F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23872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BFF7E8-1B89-4E12-896E-99BA40094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BF6BCC-978E-4692-80EA-605A60AB5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27FAC9-6E84-4F07-9995-D45FD3690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10092-91A6-4217-B293-45C33F26C614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41500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76940-7C94-48E5-84C0-2223DB3B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6F914-DCA9-4A8C-B041-5F20F4519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F9343-82EB-456C-B143-8FDA92F8C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C109-A461-4862-9F2B-6D271BCCB976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162014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42AA7-C557-4040-91BE-D7A51EC6D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2A795-928C-4DEC-B5B8-86B00EDD2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4E37-A9F2-4D1A-B221-5091D2B5A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0E2EE-1FA9-41AA-A311-28ABB67FD4D6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</p:spTree>
    <p:extLst>
      <p:ext uri="{BB962C8B-B14F-4D97-AF65-F5344CB8AC3E}">
        <p14:creationId xmlns:p14="http://schemas.microsoft.com/office/powerpoint/2010/main" val="16380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>
            <a:extLst>
              <a:ext uri="{FF2B5EF4-FFF2-40B4-BE49-F238E27FC236}">
                <a16:creationId xmlns:a16="http://schemas.microsoft.com/office/drawing/2014/main" id="{27363559-06E9-440F-80FA-A204DC5549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9EF76AB7-0036-4536-A3F9-F600D1CE298E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35" name="Oval 17">
              <a:extLst>
                <a:ext uri="{FF2B5EF4-FFF2-40B4-BE49-F238E27FC236}">
                  <a16:creationId xmlns:a16="http://schemas.microsoft.com/office/drawing/2014/main" id="{BF28CE1B-D9D9-4A06-83CF-19DE222804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36" name="Oval 18">
              <a:extLst>
                <a:ext uri="{FF2B5EF4-FFF2-40B4-BE49-F238E27FC236}">
                  <a16:creationId xmlns:a16="http://schemas.microsoft.com/office/drawing/2014/main" id="{CAE8D7A4-E706-48CB-99A6-C35D536365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37" name="Oval 19">
              <a:extLst>
                <a:ext uri="{FF2B5EF4-FFF2-40B4-BE49-F238E27FC236}">
                  <a16:creationId xmlns:a16="http://schemas.microsoft.com/office/drawing/2014/main" id="{F60A30FC-EC9A-4494-A28F-FC59FFA7A9E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38" name="Oval 20">
              <a:extLst>
                <a:ext uri="{FF2B5EF4-FFF2-40B4-BE49-F238E27FC236}">
                  <a16:creationId xmlns:a16="http://schemas.microsoft.com/office/drawing/2014/main" id="{69292F30-0241-4162-9FB4-9EDC6112A3E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2" name="Oval 21">
              <a:extLst>
                <a:ext uri="{FF2B5EF4-FFF2-40B4-BE49-F238E27FC236}">
                  <a16:creationId xmlns:a16="http://schemas.microsoft.com/office/drawing/2014/main" id="{25D90B6C-A406-44C7-8C11-63966AE900F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40" name="Oval 22">
              <a:extLst>
                <a:ext uri="{FF2B5EF4-FFF2-40B4-BE49-F238E27FC236}">
                  <a16:creationId xmlns:a16="http://schemas.microsoft.com/office/drawing/2014/main" id="{02DBF0DA-BE4F-4933-AAAE-B0FF9E9D67B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41" name="Line 23">
              <a:extLst>
                <a:ext uri="{FF2B5EF4-FFF2-40B4-BE49-F238E27FC236}">
                  <a16:creationId xmlns:a16="http://schemas.microsoft.com/office/drawing/2014/main" id="{463F04AE-1F19-4A0E-BACE-A5FE95E35244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2" name="Line 24">
              <a:extLst>
                <a:ext uri="{FF2B5EF4-FFF2-40B4-BE49-F238E27FC236}">
                  <a16:creationId xmlns:a16="http://schemas.microsoft.com/office/drawing/2014/main" id="{7F70B866-A847-4771-8DF5-EC9111B89A4B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3" name="Line 25">
              <a:extLst>
                <a:ext uri="{FF2B5EF4-FFF2-40B4-BE49-F238E27FC236}">
                  <a16:creationId xmlns:a16="http://schemas.microsoft.com/office/drawing/2014/main" id="{D168BE5A-8F67-4F60-88F7-FD8E328E0712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" name="Line 26">
              <a:extLst>
                <a:ext uri="{FF2B5EF4-FFF2-40B4-BE49-F238E27FC236}">
                  <a16:creationId xmlns:a16="http://schemas.microsoft.com/office/drawing/2014/main" id="{87326E58-F257-42DA-ABE8-0172DEE1B034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5" name="Line 27">
              <a:extLst>
                <a:ext uri="{FF2B5EF4-FFF2-40B4-BE49-F238E27FC236}">
                  <a16:creationId xmlns:a16="http://schemas.microsoft.com/office/drawing/2014/main" id="{5FFD39D1-8B58-4164-8452-FAC3B84EC643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6" name="Line 28">
              <a:extLst>
                <a:ext uri="{FF2B5EF4-FFF2-40B4-BE49-F238E27FC236}">
                  <a16:creationId xmlns:a16="http://schemas.microsoft.com/office/drawing/2014/main" id="{A80C4C63-C897-4909-9143-6AA32AC4C7E3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7" name="Line 29">
              <a:extLst>
                <a:ext uri="{FF2B5EF4-FFF2-40B4-BE49-F238E27FC236}">
                  <a16:creationId xmlns:a16="http://schemas.microsoft.com/office/drawing/2014/main" id="{F68FE1FC-37D0-4797-BEE4-52B7AE48B469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8" name="Line 30">
              <a:extLst>
                <a:ext uri="{FF2B5EF4-FFF2-40B4-BE49-F238E27FC236}">
                  <a16:creationId xmlns:a16="http://schemas.microsoft.com/office/drawing/2014/main" id="{048B06FE-AD03-4DEE-8487-1752F1500CB8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9" name="Line 31">
              <a:extLst>
                <a:ext uri="{FF2B5EF4-FFF2-40B4-BE49-F238E27FC236}">
                  <a16:creationId xmlns:a16="http://schemas.microsoft.com/office/drawing/2014/main" id="{7357D4C1-2BF0-4C08-B063-941F8D6D819A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0" name="Line 32">
              <a:extLst>
                <a:ext uri="{FF2B5EF4-FFF2-40B4-BE49-F238E27FC236}">
                  <a16:creationId xmlns:a16="http://schemas.microsoft.com/office/drawing/2014/main" id="{DF38BC5A-1567-47C4-954B-6B982B976A5E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1" name="Line 33">
              <a:extLst>
                <a:ext uri="{FF2B5EF4-FFF2-40B4-BE49-F238E27FC236}">
                  <a16:creationId xmlns:a16="http://schemas.microsoft.com/office/drawing/2014/main" id="{501DFFBC-E11A-47D5-B7FA-62EAC3CAC74C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2" name="Line 34">
              <a:extLst>
                <a:ext uri="{FF2B5EF4-FFF2-40B4-BE49-F238E27FC236}">
                  <a16:creationId xmlns:a16="http://schemas.microsoft.com/office/drawing/2014/main" id="{FFFB4F1E-E486-4F72-A840-3F1EE93C624B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3" name="Oval 35">
              <a:extLst>
                <a:ext uri="{FF2B5EF4-FFF2-40B4-BE49-F238E27FC236}">
                  <a16:creationId xmlns:a16="http://schemas.microsoft.com/office/drawing/2014/main" id="{0B0C7AA4-132F-4B66-8B0D-5799373ACB4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4" name="Oval 36">
              <a:extLst>
                <a:ext uri="{FF2B5EF4-FFF2-40B4-BE49-F238E27FC236}">
                  <a16:creationId xmlns:a16="http://schemas.microsoft.com/office/drawing/2014/main" id="{8F780BB6-044A-465E-A2A2-FFA9C0B9DB3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5" name="Oval 37">
              <a:extLst>
                <a:ext uri="{FF2B5EF4-FFF2-40B4-BE49-F238E27FC236}">
                  <a16:creationId xmlns:a16="http://schemas.microsoft.com/office/drawing/2014/main" id="{BB06B80E-7DE4-4A07-8C1F-C6CA414F30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6" name="Oval 38">
              <a:extLst>
                <a:ext uri="{FF2B5EF4-FFF2-40B4-BE49-F238E27FC236}">
                  <a16:creationId xmlns:a16="http://schemas.microsoft.com/office/drawing/2014/main" id="{38F93A8C-F076-4C3C-B436-7BF60D8BB43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7" name="Oval 39">
              <a:extLst>
                <a:ext uri="{FF2B5EF4-FFF2-40B4-BE49-F238E27FC236}">
                  <a16:creationId xmlns:a16="http://schemas.microsoft.com/office/drawing/2014/main" id="{15BA2B88-8802-4C7B-9863-46A97E767FC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8" name="Oval 40">
              <a:extLst>
                <a:ext uri="{FF2B5EF4-FFF2-40B4-BE49-F238E27FC236}">
                  <a16:creationId xmlns:a16="http://schemas.microsoft.com/office/drawing/2014/main" id="{ED7041AC-AC22-4BA4-BAF3-C8B45E8D6B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59" name="Oval 41">
              <a:extLst>
                <a:ext uri="{FF2B5EF4-FFF2-40B4-BE49-F238E27FC236}">
                  <a16:creationId xmlns:a16="http://schemas.microsoft.com/office/drawing/2014/main" id="{4DEDFC50-6685-4A36-8978-E1E5483F239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0" name="Oval 42">
              <a:extLst>
                <a:ext uri="{FF2B5EF4-FFF2-40B4-BE49-F238E27FC236}">
                  <a16:creationId xmlns:a16="http://schemas.microsoft.com/office/drawing/2014/main" id="{42EBC5A1-97AF-4051-9BE5-B064327C4A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1" name="Oval 43">
              <a:extLst>
                <a:ext uri="{FF2B5EF4-FFF2-40B4-BE49-F238E27FC236}">
                  <a16:creationId xmlns:a16="http://schemas.microsoft.com/office/drawing/2014/main" id="{7E041C02-DABC-4082-B380-C56B6BA4E94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2" name="Oval 44">
              <a:extLst>
                <a:ext uri="{FF2B5EF4-FFF2-40B4-BE49-F238E27FC236}">
                  <a16:creationId xmlns:a16="http://schemas.microsoft.com/office/drawing/2014/main" id="{53AFE0FC-3E6D-4CEF-9790-8406E3C2F90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3" name="Oval 45">
              <a:extLst>
                <a:ext uri="{FF2B5EF4-FFF2-40B4-BE49-F238E27FC236}">
                  <a16:creationId xmlns:a16="http://schemas.microsoft.com/office/drawing/2014/main" id="{2DBDE3CF-FA7C-43E3-9EA5-FDBDCD4A908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4" name="Oval 46">
              <a:extLst>
                <a:ext uri="{FF2B5EF4-FFF2-40B4-BE49-F238E27FC236}">
                  <a16:creationId xmlns:a16="http://schemas.microsoft.com/office/drawing/2014/main" id="{63668AFD-4859-4578-9BC3-43FB0BCA7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grpSp>
          <p:nvGrpSpPr>
            <p:cNvPr id="1065" name="Group 47">
              <a:extLst>
                <a:ext uri="{FF2B5EF4-FFF2-40B4-BE49-F238E27FC236}">
                  <a16:creationId xmlns:a16="http://schemas.microsoft.com/office/drawing/2014/main" id="{2037CA5E-D179-48FC-83EE-AFAB2B9768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111" name="Line 48">
                <a:extLst>
                  <a:ext uri="{FF2B5EF4-FFF2-40B4-BE49-F238E27FC236}">
                    <a16:creationId xmlns:a16="http://schemas.microsoft.com/office/drawing/2014/main" id="{DD43DBAE-CBA0-421D-88C0-18409C4095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2" name="Line 49">
                <a:extLst>
                  <a:ext uri="{FF2B5EF4-FFF2-40B4-BE49-F238E27FC236}">
                    <a16:creationId xmlns:a16="http://schemas.microsoft.com/office/drawing/2014/main" id="{1F87F4CA-F5F4-4A67-8771-D1F4FF9A39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3" name="Line 50">
                <a:extLst>
                  <a:ext uri="{FF2B5EF4-FFF2-40B4-BE49-F238E27FC236}">
                    <a16:creationId xmlns:a16="http://schemas.microsoft.com/office/drawing/2014/main" id="{6014056E-C938-46D2-9CB6-F0B3386E12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4" name="Line 51">
                <a:extLst>
                  <a:ext uri="{FF2B5EF4-FFF2-40B4-BE49-F238E27FC236}">
                    <a16:creationId xmlns:a16="http://schemas.microsoft.com/office/drawing/2014/main" id="{431716D1-F4C3-47BC-AAE0-6EAAC803F4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5" name="Line 52">
                <a:extLst>
                  <a:ext uri="{FF2B5EF4-FFF2-40B4-BE49-F238E27FC236}">
                    <a16:creationId xmlns:a16="http://schemas.microsoft.com/office/drawing/2014/main" id="{ABD1FD9D-72AA-4BDE-B6C0-0375457B1C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" name="Line 53">
                <a:extLst>
                  <a:ext uri="{FF2B5EF4-FFF2-40B4-BE49-F238E27FC236}">
                    <a16:creationId xmlns:a16="http://schemas.microsoft.com/office/drawing/2014/main" id="{BF501EF8-3599-4485-8A28-D85D5A7C6E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7" name="Line 54">
                <a:extLst>
                  <a:ext uri="{FF2B5EF4-FFF2-40B4-BE49-F238E27FC236}">
                    <a16:creationId xmlns:a16="http://schemas.microsoft.com/office/drawing/2014/main" id="{7E50D465-9B2B-4B22-ADD2-360F9F338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8" name="Line 55">
                <a:extLst>
                  <a:ext uri="{FF2B5EF4-FFF2-40B4-BE49-F238E27FC236}">
                    <a16:creationId xmlns:a16="http://schemas.microsoft.com/office/drawing/2014/main" id="{7A0620C3-70BA-41BB-8533-C264A5CB3C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9" name="Line 56">
                <a:extLst>
                  <a:ext uri="{FF2B5EF4-FFF2-40B4-BE49-F238E27FC236}">
                    <a16:creationId xmlns:a16="http://schemas.microsoft.com/office/drawing/2014/main" id="{3CB7F200-3708-47E7-8955-E099C73BCC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0" name="Line 57">
                <a:extLst>
                  <a:ext uri="{FF2B5EF4-FFF2-40B4-BE49-F238E27FC236}">
                    <a16:creationId xmlns:a16="http://schemas.microsoft.com/office/drawing/2014/main" id="{87ACF991-2279-49E1-8F21-08EE25438F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1" name="Line 58">
                <a:extLst>
                  <a:ext uri="{FF2B5EF4-FFF2-40B4-BE49-F238E27FC236}">
                    <a16:creationId xmlns:a16="http://schemas.microsoft.com/office/drawing/2014/main" id="{E0963594-D008-4E0E-B1BF-8954E0515F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2" name="Line 59">
                <a:extLst>
                  <a:ext uri="{FF2B5EF4-FFF2-40B4-BE49-F238E27FC236}">
                    <a16:creationId xmlns:a16="http://schemas.microsoft.com/office/drawing/2014/main" id="{583BED56-D636-4428-9C2A-D828767A27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066" name="Oval 60">
              <a:extLst>
                <a:ext uri="{FF2B5EF4-FFF2-40B4-BE49-F238E27FC236}">
                  <a16:creationId xmlns:a16="http://schemas.microsoft.com/office/drawing/2014/main" id="{F3ED8024-1201-47B9-895A-029D38291D1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7" name="Oval 61">
              <a:extLst>
                <a:ext uri="{FF2B5EF4-FFF2-40B4-BE49-F238E27FC236}">
                  <a16:creationId xmlns:a16="http://schemas.microsoft.com/office/drawing/2014/main" id="{D7936A17-B633-4CE4-8A26-7E4E46B9664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8" name="Oval 62">
              <a:extLst>
                <a:ext uri="{FF2B5EF4-FFF2-40B4-BE49-F238E27FC236}">
                  <a16:creationId xmlns:a16="http://schemas.microsoft.com/office/drawing/2014/main" id="{30954231-3D25-45D1-8694-CCDEB5663D3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69" name="Oval 63">
              <a:extLst>
                <a:ext uri="{FF2B5EF4-FFF2-40B4-BE49-F238E27FC236}">
                  <a16:creationId xmlns:a16="http://schemas.microsoft.com/office/drawing/2014/main" id="{969EBDEB-4AC5-47CF-95DA-42DC225F957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0" name="Oval 64">
              <a:extLst>
                <a:ext uri="{FF2B5EF4-FFF2-40B4-BE49-F238E27FC236}">
                  <a16:creationId xmlns:a16="http://schemas.microsoft.com/office/drawing/2014/main" id="{AA46A079-7620-4B53-8DBD-5024C4D07F7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1" name="Oval 65">
              <a:extLst>
                <a:ext uri="{FF2B5EF4-FFF2-40B4-BE49-F238E27FC236}">
                  <a16:creationId xmlns:a16="http://schemas.microsoft.com/office/drawing/2014/main" id="{D6A59CB5-03D0-469D-9AA0-7F48C699D08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2" name="Oval 66">
              <a:extLst>
                <a:ext uri="{FF2B5EF4-FFF2-40B4-BE49-F238E27FC236}">
                  <a16:creationId xmlns:a16="http://schemas.microsoft.com/office/drawing/2014/main" id="{5A16DC6F-AA3D-4E34-94BA-950A5BECF99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3" name="Oval 67">
              <a:extLst>
                <a:ext uri="{FF2B5EF4-FFF2-40B4-BE49-F238E27FC236}">
                  <a16:creationId xmlns:a16="http://schemas.microsoft.com/office/drawing/2014/main" id="{4B2D23D7-7E9F-4C39-92CD-23277E764D5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4" name="Oval 68">
              <a:extLst>
                <a:ext uri="{FF2B5EF4-FFF2-40B4-BE49-F238E27FC236}">
                  <a16:creationId xmlns:a16="http://schemas.microsoft.com/office/drawing/2014/main" id="{5E0F47A2-EA03-48D6-922E-7E976061CB6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5" name="Oval 69">
              <a:extLst>
                <a:ext uri="{FF2B5EF4-FFF2-40B4-BE49-F238E27FC236}">
                  <a16:creationId xmlns:a16="http://schemas.microsoft.com/office/drawing/2014/main" id="{D70848DC-9EDC-4DAC-B2CA-CC254A36ECD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6" name="Oval 70">
              <a:extLst>
                <a:ext uri="{FF2B5EF4-FFF2-40B4-BE49-F238E27FC236}">
                  <a16:creationId xmlns:a16="http://schemas.microsoft.com/office/drawing/2014/main" id="{7DC39656-A0FA-4EF1-A200-6627EEA5DD2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77" name="Oval 71">
              <a:extLst>
                <a:ext uri="{FF2B5EF4-FFF2-40B4-BE49-F238E27FC236}">
                  <a16:creationId xmlns:a16="http://schemas.microsoft.com/office/drawing/2014/main" id="{6953FB77-1926-45A2-A6A5-A77F2CA4DBA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grpSp>
          <p:nvGrpSpPr>
            <p:cNvPr id="1078" name="Group 72">
              <a:extLst>
                <a:ext uri="{FF2B5EF4-FFF2-40B4-BE49-F238E27FC236}">
                  <a16:creationId xmlns:a16="http://schemas.microsoft.com/office/drawing/2014/main" id="{F66E5AED-5DE0-4CE1-95AC-2629D88E813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9" name="Line 73">
                <a:extLst>
                  <a:ext uri="{FF2B5EF4-FFF2-40B4-BE49-F238E27FC236}">
                    <a16:creationId xmlns:a16="http://schemas.microsoft.com/office/drawing/2014/main" id="{F4F7E23A-D14C-422E-BC12-D0734D77B9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0" name="Line 74">
                <a:extLst>
                  <a:ext uri="{FF2B5EF4-FFF2-40B4-BE49-F238E27FC236}">
                    <a16:creationId xmlns:a16="http://schemas.microsoft.com/office/drawing/2014/main" id="{008F0B2C-FAEE-4ABF-ADB1-8F1C12F04F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1" name="Line 75">
                <a:extLst>
                  <a:ext uri="{FF2B5EF4-FFF2-40B4-BE49-F238E27FC236}">
                    <a16:creationId xmlns:a16="http://schemas.microsoft.com/office/drawing/2014/main" id="{C769262D-AFD1-4B3B-A8E6-8E705D2065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2" name="Line 76">
                <a:extLst>
                  <a:ext uri="{FF2B5EF4-FFF2-40B4-BE49-F238E27FC236}">
                    <a16:creationId xmlns:a16="http://schemas.microsoft.com/office/drawing/2014/main" id="{9D95313C-A17E-4E16-96B8-FC215274D1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3" name="Line 77">
                <a:extLst>
                  <a:ext uri="{FF2B5EF4-FFF2-40B4-BE49-F238E27FC236}">
                    <a16:creationId xmlns:a16="http://schemas.microsoft.com/office/drawing/2014/main" id="{BA13AFDE-7485-4268-815C-A5B47D038C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4" name="Line 78">
                <a:extLst>
                  <a:ext uri="{FF2B5EF4-FFF2-40B4-BE49-F238E27FC236}">
                    <a16:creationId xmlns:a16="http://schemas.microsoft.com/office/drawing/2014/main" id="{188BAAA0-4AD6-4277-96DC-37A590E4E0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5" name="Line 79">
                <a:extLst>
                  <a:ext uri="{FF2B5EF4-FFF2-40B4-BE49-F238E27FC236}">
                    <a16:creationId xmlns:a16="http://schemas.microsoft.com/office/drawing/2014/main" id="{10C615A9-0318-41A2-AA1E-CF4E7F94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" name="Line 80">
                <a:extLst>
                  <a:ext uri="{FF2B5EF4-FFF2-40B4-BE49-F238E27FC236}">
                    <a16:creationId xmlns:a16="http://schemas.microsoft.com/office/drawing/2014/main" id="{BBABDB07-E02C-4CE5-A3F7-57BDED0152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7" name="Line 81">
                <a:extLst>
                  <a:ext uri="{FF2B5EF4-FFF2-40B4-BE49-F238E27FC236}">
                    <a16:creationId xmlns:a16="http://schemas.microsoft.com/office/drawing/2014/main" id="{38E9F636-BB1E-4B0E-B7B5-8124753E9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8" name="Line 82">
                <a:extLst>
                  <a:ext uri="{FF2B5EF4-FFF2-40B4-BE49-F238E27FC236}">
                    <a16:creationId xmlns:a16="http://schemas.microsoft.com/office/drawing/2014/main" id="{4964CB49-27FF-459F-B449-DC91A649D6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9" name="Line 83">
                <a:extLst>
                  <a:ext uri="{FF2B5EF4-FFF2-40B4-BE49-F238E27FC236}">
                    <a16:creationId xmlns:a16="http://schemas.microsoft.com/office/drawing/2014/main" id="{B6C078FB-A7C2-4700-B5F0-D9FAA5359B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0" name="Line 84">
                <a:extLst>
                  <a:ext uri="{FF2B5EF4-FFF2-40B4-BE49-F238E27FC236}">
                    <a16:creationId xmlns:a16="http://schemas.microsoft.com/office/drawing/2014/main" id="{96686D4A-8FEF-45DA-B5F5-DCEC7EEBD4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079" name="Oval 85">
              <a:extLst>
                <a:ext uri="{FF2B5EF4-FFF2-40B4-BE49-F238E27FC236}">
                  <a16:creationId xmlns:a16="http://schemas.microsoft.com/office/drawing/2014/main" id="{B74CC006-42E1-4467-8623-DD1E8FC55CA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0" name="Oval 86">
              <a:extLst>
                <a:ext uri="{FF2B5EF4-FFF2-40B4-BE49-F238E27FC236}">
                  <a16:creationId xmlns:a16="http://schemas.microsoft.com/office/drawing/2014/main" id="{3366C4BA-5EDD-4717-8247-A490D37C63B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1" name="Oval 87">
              <a:extLst>
                <a:ext uri="{FF2B5EF4-FFF2-40B4-BE49-F238E27FC236}">
                  <a16:creationId xmlns:a16="http://schemas.microsoft.com/office/drawing/2014/main" id="{EF1E82E5-01D8-4C36-8D78-7644F357693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2" name="Oval 88">
              <a:extLst>
                <a:ext uri="{FF2B5EF4-FFF2-40B4-BE49-F238E27FC236}">
                  <a16:creationId xmlns:a16="http://schemas.microsoft.com/office/drawing/2014/main" id="{F6D6219A-7B27-4EB8-BB7A-CF6EE903FB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3" name="Oval 89">
              <a:extLst>
                <a:ext uri="{FF2B5EF4-FFF2-40B4-BE49-F238E27FC236}">
                  <a16:creationId xmlns:a16="http://schemas.microsoft.com/office/drawing/2014/main" id="{C8A54DF6-612D-44AA-B13B-9CF806AA4C2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4" name="Oval 90">
              <a:extLst>
                <a:ext uri="{FF2B5EF4-FFF2-40B4-BE49-F238E27FC236}">
                  <a16:creationId xmlns:a16="http://schemas.microsoft.com/office/drawing/2014/main" id="{BA3F6D14-C625-4712-8F71-AB5749FB0DD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5" name="Oval 91">
              <a:extLst>
                <a:ext uri="{FF2B5EF4-FFF2-40B4-BE49-F238E27FC236}">
                  <a16:creationId xmlns:a16="http://schemas.microsoft.com/office/drawing/2014/main" id="{A9F3F88F-70C3-4D6A-BC1F-C44112F8583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6" name="Oval 92">
              <a:extLst>
                <a:ext uri="{FF2B5EF4-FFF2-40B4-BE49-F238E27FC236}">
                  <a16:creationId xmlns:a16="http://schemas.microsoft.com/office/drawing/2014/main" id="{C658B113-B360-489D-BA14-6BDF75155F3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7" name="Oval 93">
              <a:extLst>
                <a:ext uri="{FF2B5EF4-FFF2-40B4-BE49-F238E27FC236}">
                  <a16:creationId xmlns:a16="http://schemas.microsoft.com/office/drawing/2014/main" id="{3B5DE64D-2192-4ABA-BCBD-BCE14959628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8" name="Oval 94">
              <a:extLst>
                <a:ext uri="{FF2B5EF4-FFF2-40B4-BE49-F238E27FC236}">
                  <a16:creationId xmlns:a16="http://schemas.microsoft.com/office/drawing/2014/main" id="{262FEEAE-A836-4243-BD76-84AD5A0FAF7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89" name="Oval 95">
              <a:extLst>
                <a:ext uri="{FF2B5EF4-FFF2-40B4-BE49-F238E27FC236}">
                  <a16:creationId xmlns:a16="http://schemas.microsoft.com/office/drawing/2014/main" id="{A7B1CECA-FADF-47C7-9606-AA515714AD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fr-FR"/>
            </a:p>
          </p:txBody>
        </p:sp>
        <p:sp>
          <p:nvSpPr>
            <p:cNvPr id="1090" name="Line 96">
              <a:extLst>
                <a:ext uri="{FF2B5EF4-FFF2-40B4-BE49-F238E27FC236}">
                  <a16:creationId xmlns:a16="http://schemas.microsoft.com/office/drawing/2014/main" id="{CED9A6C0-EA78-4809-8159-7C18A24E4CD7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1" name="Line 97">
              <a:extLst>
                <a:ext uri="{FF2B5EF4-FFF2-40B4-BE49-F238E27FC236}">
                  <a16:creationId xmlns:a16="http://schemas.microsoft.com/office/drawing/2014/main" id="{8229B251-D04E-4B13-AC51-CF3A47F8064D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2" name="Line 98">
              <a:extLst>
                <a:ext uri="{FF2B5EF4-FFF2-40B4-BE49-F238E27FC236}">
                  <a16:creationId xmlns:a16="http://schemas.microsoft.com/office/drawing/2014/main" id="{52B9DA18-D9EF-4975-86E8-BBDB20CE0E18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3" name="Line 99">
              <a:extLst>
                <a:ext uri="{FF2B5EF4-FFF2-40B4-BE49-F238E27FC236}">
                  <a16:creationId xmlns:a16="http://schemas.microsoft.com/office/drawing/2014/main" id="{0FB156F5-4E38-4F08-AA66-DDB97D8B942C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4" name="Line 100">
              <a:extLst>
                <a:ext uri="{FF2B5EF4-FFF2-40B4-BE49-F238E27FC236}">
                  <a16:creationId xmlns:a16="http://schemas.microsoft.com/office/drawing/2014/main" id="{F36A7F15-BEA5-48D3-8824-7CCD7C06B2C7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5" name="Line 101">
              <a:extLst>
                <a:ext uri="{FF2B5EF4-FFF2-40B4-BE49-F238E27FC236}">
                  <a16:creationId xmlns:a16="http://schemas.microsoft.com/office/drawing/2014/main" id="{BCE8C2BF-9014-4609-8002-AED163F886C3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" name="Line 102">
              <a:extLst>
                <a:ext uri="{FF2B5EF4-FFF2-40B4-BE49-F238E27FC236}">
                  <a16:creationId xmlns:a16="http://schemas.microsoft.com/office/drawing/2014/main" id="{0E7EF034-4B37-4C92-AD5E-0B23267122F3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7" name="Line 103">
              <a:extLst>
                <a:ext uri="{FF2B5EF4-FFF2-40B4-BE49-F238E27FC236}">
                  <a16:creationId xmlns:a16="http://schemas.microsoft.com/office/drawing/2014/main" id="{67D6089F-7C11-47A0-A683-BD9B5A492CF2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8" name="Line 104">
              <a:extLst>
                <a:ext uri="{FF2B5EF4-FFF2-40B4-BE49-F238E27FC236}">
                  <a16:creationId xmlns:a16="http://schemas.microsoft.com/office/drawing/2014/main" id="{A0F8FF75-790B-48E8-85A9-930C3B0A8675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29" name="Rectangle 105">
            <a:extLst>
              <a:ext uri="{FF2B5EF4-FFF2-40B4-BE49-F238E27FC236}">
                <a16:creationId xmlns:a16="http://schemas.microsoft.com/office/drawing/2014/main" id="{9ED0E861-38AD-4B9B-A5E9-9D9F1DB008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Oval 106" descr="06_original_w">
            <a:extLst>
              <a:ext uri="{FF2B5EF4-FFF2-40B4-BE49-F238E27FC236}">
                <a16:creationId xmlns:a16="http://schemas.microsoft.com/office/drawing/2014/main" id="{62EDE00B-D77C-487D-9997-5523EA184A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fr-FR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1DA25F9-4ED6-4399-B552-19924F49F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altLang="fr-FR"/>
              <a:t>Click to edit Master text styles</a:t>
            </a:r>
          </a:p>
          <a:p>
            <a:pPr lvl="1"/>
            <a:r>
              <a:rPr lang="en-SG" altLang="fr-FR"/>
              <a:t>Second level</a:t>
            </a:r>
          </a:p>
          <a:p>
            <a:pPr lvl="2"/>
            <a:r>
              <a:rPr lang="en-SG" altLang="fr-FR"/>
              <a:t>Third level</a:t>
            </a:r>
          </a:p>
          <a:p>
            <a:pPr lvl="3"/>
            <a:r>
              <a:rPr lang="en-SG" altLang="fr-FR"/>
              <a:t>Fourth level</a:t>
            </a:r>
          </a:p>
          <a:p>
            <a:pPr lvl="4"/>
            <a:r>
              <a:rPr lang="en-SG" altLang="fr-F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562B0D-53D9-4A34-9CEA-011150319E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F19682-9D62-446B-B094-75DF1C71BA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02A043-9745-4537-AEDE-3D5EB6A2AC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E04B3CE0-B089-4DA4-BC3C-CF2AC9C71254}" type="slidenum">
              <a:rPr lang="en-SG" altLang="fr-FR"/>
              <a:pPr>
                <a:defRPr/>
              </a:pPr>
              <a:t>‹#›</a:t>
            </a:fld>
            <a:endParaRPr lang="en-SG" altLang="fr-FR"/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8928568E-9A4E-475A-BAC3-3C3F75931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SG" altLang="fr-F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E68F7AB-2886-47E8-8D12-644E1B15ED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3495675"/>
            <a:ext cx="8207375" cy="2381250"/>
          </a:xfrm>
        </p:spPr>
        <p:txBody>
          <a:bodyPr/>
          <a:lstStyle/>
          <a:p>
            <a:pPr algn="ctr" eaLnBrk="1" hangingPunct="1"/>
            <a:r>
              <a:rPr lang="en-US" altLang="fr-FR" sz="3600" b="1"/>
              <a:t>Session 5</a:t>
            </a:r>
            <a:r>
              <a:rPr lang="en-SG" altLang="fr-FR" sz="3600"/>
              <a:t> </a:t>
            </a:r>
            <a:br>
              <a:rPr lang="en-SG" altLang="fr-FR" sz="3600" dirty="0"/>
            </a:br>
            <a:r>
              <a:rPr lang="en-US" altLang="fr-FR" dirty="0"/>
              <a:t>Chapter 2 - Relational Model of Data - Part 4</a:t>
            </a:r>
            <a:endParaRPr lang="en-SG" altLang="fr-FR" dirty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417B6B9F-EBA8-423C-B263-16648B78D39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209800" y="2246313"/>
            <a:ext cx="6553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SG" altLang="fr-FR" sz="1200">
                <a:solidFill>
                  <a:schemeClr val="bg1"/>
                </a:solidFill>
                <a:latin typeface="Verdana" panose="020B0604030504040204" pitchFamily="34" charset="0"/>
              </a:rPr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235535-8056-440A-B33D-88C12B4DB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772400" cy="460375"/>
          </a:xfrm>
        </p:spPr>
        <p:txBody>
          <a:bodyPr/>
          <a:lstStyle/>
          <a:p>
            <a:pPr eaLnBrk="1" hangingPunct="1"/>
            <a:r>
              <a:rPr lang="en-US" altLang="fr-FR" sz="2400"/>
              <a:t>Express Foreign Key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B094A642-36D2-478B-B351-2F457DA7199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r-FR" dirty="0"/>
                  <a:t>Suppose we have 2 relations R and S. </a:t>
                </a:r>
                <a:br>
                  <a:rPr lang="en-US" altLang="fr-FR" dirty="0"/>
                </a:br>
                <a:r>
                  <a:rPr lang="en-US" altLang="fr-FR" dirty="0"/>
                  <a:t>R contains an attribute A</a:t>
                </a:r>
                <a:br>
                  <a:rPr lang="en-US" altLang="fr-FR" dirty="0"/>
                </a:br>
                <a:r>
                  <a:rPr lang="en-US" altLang="fr-FR" dirty="0"/>
                  <a:t>S contains an attribute B</a:t>
                </a:r>
              </a:p>
              <a:p>
                <a:pPr eaLnBrk="1" hangingPunct="1"/>
                <a:endParaRPr lang="en-US" altLang="fr-FR" dirty="0"/>
              </a:p>
              <a:p>
                <a:pPr eaLnBrk="1" hangingPunct="1"/>
                <a:r>
                  <a:rPr lang="en-US" altLang="fr-FR" dirty="0"/>
                  <a:t>So, we say: “R references to S via A and B”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)⊆</m:t>
                    </m:r>
                    <m:sSub>
                      <m:sSub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r-FR" dirty="0">
                    <a:cs typeface="Tahoma" panose="020B060403050404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fr-FR" dirty="0"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B094A642-36D2-478B-B351-2F457DA71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30" t="-15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2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FADA97-1AD4-4629-9B85-9512DD6AD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0038"/>
            <a:ext cx="7772400" cy="5365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Example</a:t>
            </a:r>
            <a:r>
              <a:rPr lang="en-US" altLang="fr-FR" sz="2400"/>
              <a:t>: Express Foreign Key Constraints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9A0DAD1C-75F2-4365-85A0-6223042F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80708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rgbClr val="CC00CC"/>
                </a:solidFill>
                <a:latin typeface="Tahoma" panose="020B0604030504040204" pitchFamily="34" charset="0"/>
              </a:rPr>
              <a:t>Sells(	bar,	beer,	price  )	Bars(	bar,	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latin typeface="Tahoma" panose="020B0604030504040204" pitchFamily="34" charset="0"/>
              </a:rPr>
              <a:t>	Joe’s	Bud	2.50		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latin typeface="Tahoma" panose="020B0604030504040204" pitchFamily="34" charset="0"/>
              </a:rPr>
              <a:t>	Joe’s	Miller	2.75			Sue’s	River 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latin typeface="Tahoma" panose="020B0604030504040204" pitchFamily="34" charset="0"/>
              </a:rPr>
              <a:t>	Sue’s	Bud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latin typeface="Tahoma" panose="020B0604030504040204" pitchFamily="34" charset="0"/>
              </a:rPr>
              <a:t>	Sue’s	Coors	3.00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4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latin typeface="Tahoma" panose="020B0604030504040204" pitchFamily="34" charset="0"/>
              </a:rPr>
              <a:t>     		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10462100-EE90-4B62-83A5-6FB76D0B7B6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52600"/>
            <a:ext cx="2667000" cy="1828800"/>
            <a:chOff x="1008" y="912"/>
            <a:chExt cx="1680" cy="1152"/>
          </a:xfrm>
        </p:grpSpPr>
        <p:sp>
          <p:nvSpPr>
            <p:cNvPr id="13322" name="Rectangle 5">
              <a:extLst>
                <a:ext uri="{FF2B5EF4-FFF2-40B4-BE49-F238E27FC236}">
                  <a16:creationId xmlns:a16="http://schemas.microsoft.com/office/drawing/2014/main" id="{BFE7B0C3-1F9E-466A-A250-81E3DA39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13323" name="Line 6">
              <a:extLst>
                <a:ext uri="{FF2B5EF4-FFF2-40B4-BE49-F238E27FC236}">
                  <a16:creationId xmlns:a16="http://schemas.microsoft.com/office/drawing/2014/main" id="{DAD8E5CC-265D-4FC3-8778-5F784CE1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324" name="Line 7">
              <a:extLst>
                <a:ext uri="{FF2B5EF4-FFF2-40B4-BE49-F238E27FC236}">
                  <a16:creationId xmlns:a16="http://schemas.microsoft.com/office/drawing/2014/main" id="{A887153D-3937-4F1D-BCF6-54DB715C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325" name="Line 8">
              <a:extLst>
                <a:ext uri="{FF2B5EF4-FFF2-40B4-BE49-F238E27FC236}">
                  <a16:creationId xmlns:a16="http://schemas.microsoft.com/office/drawing/2014/main" id="{FF323D35-B025-44D6-993E-999DFB51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3317" name="Rectangle 9">
            <a:extLst>
              <a:ext uri="{FF2B5EF4-FFF2-40B4-BE49-F238E27FC236}">
                <a16:creationId xmlns:a16="http://schemas.microsoft.com/office/drawing/2014/main" id="{9B9B9DCA-8DC5-4EF2-96C6-C7C3639C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1800"/>
          </a:p>
        </p:txBody>
      </p:sp>
      <p:sp>
        <p:nvSpPr>
          <p:cNvPr id="13318" name="Line 10">
            <a:extLst>
              <a:ext uri="{FF2B5EF4-FFF2-40B4-BE49-F238E27FC236}">
                <a16:creationId xmlns:a16="http://schemas.microsoft.com/office/drawing/2014/main" id="{34F09907-717A-4D7E-B3EC-14A58B2CE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3319" name="Line 11">
            <a:extLst>
              <a:ext uri="{FF2B5EF4-FFF2-40B4-BE49-F238E27FC236}">
                <a16:creationId xmlns:a16="http://schemas.microsoft.com/office/drawing/2014/main" id="{740E51A4-BFC7-4510-BBF4-7CB74B2C7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3320" name="Rectangle 12">
            <a:extLst>
              <a:ext uri="{FF2B5EF4-FFF2-40B4-BE49-F238E27FC236}">
                <a16:creationId xmlns:a16="http://schemas.microsoft.com/office/drawing/2014/main" id="{FB36E20F-23AA-40D5-AE4E-34D0F0EC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Rectangle 13">
                <a:extLst>
                  <a:ext uri="{FF2B5EF4-FFF2-40B4-BE49-F238E27FC236}">
                    <a16:creationId xmlns:a16="http://schemas.microsoft.com/office/drawing/2014/main" id="{C0C5C1D6-EA87-4EC2-A847-4BEA7DDD3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3962400"/>
                <a:ext cx="7772400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b="1" i="1" smtClean="0">
                            <a:latin typeface="Cambria Math" panose="02040503050406030204" pitchFamily="18" charset="0"/>
                          </a:rPr>
                          <m:t>𝒃𝒂𝒓</m:t>
                        </m:r>
                      </m:sub>
                    </m:sSub>
                    <m:d>
                      <m:d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b="1" i="1" smtClean="0">
                            <a:latin typeface="Cambria Math" panose="02040503050406030204" pitchFamily="18" charset="0"/>
                          </a:rPr>
                          <m:t>𝑺𝒆𝒍𝒍𝒔</m:t>
                        </m:r>
                      </m:e>
                    </m:d>
                    <m:r>
                      <a:rPr lang="en-US" altLang="fr-FR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fr-FR" b="1" i="1" smtClean="0">
                            <a:latin typeface="Cambria Math" panose="02040503050406030204" pitchFamily="18" charset="0"/>
                          </a:rPr>
                          <m:t>𝒃𝒂𝒓</m:t>
                        </m:r>
                      </m:sub>
                    </m:sSub>
                    <m:d>
                      <m:dPr>
                        <m:ctrlPr>
                          <a:rPr lang="en-US" alt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b="1" i="1" smtClean="0">
                            <a:latin typeface="Cambria Math" panose="02040503050406030204" pitchFamily="18" charset="0"/>
                          </a:rPr>
                          <m:t>𝑩𝒂𝒓𝒔</m:t>
                        </m:r>
                      </m:e>
                    </m:d>
                    <m:r>
                      <a:rPr lang="en-US" altLang="fr-F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r-F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fr-FR" b="0" dirty="0"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321" name="Rectangle 13">
                <a:extLst>
                  <a:ext uri="{FF2B5EF4-FFF2-40B4-BE49-F238E27FC236}">
                    <a16:creationId xmlns:a16="http://schemas.microsoft.com/office/drawing/2014/main" id="{C0C5C1D6-EA87-4EC2-A847-4BEA7DDD3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62400"/>
                <a:ext cx="7772400" cy="213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7BF8CBA-B65C-41ED-B175-2FE6BCA4B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7772400" cy="531813"/>
          </a:xfrm>
        </p:spPr>
        <p:txBody>
          <a:bodyPr/>
          <a:lstStyle/>
          <a:p>
            <a:pPr eaLnBrk="1" hangingPunct="1"/>
            <a:r>
              <a:rPr lang="en-US" altLang="fr-FR" sz="2400"/>
              <a:t>Express Primary Key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6BC6B7A1-F77F-4C9D-B3C9-29762C24D6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772816"/>
                <a:ext cx="8534400" cy="4323184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fr-FR" dirty="0"/>
                  <a:t>Suppose we have a schema R(A</a:t>
                </a:r>
                <a:r>
                  <a:rPr lang="en-US" altLang="fr-FR" baseline="-25000" dirty="0"/>
                  <a:t>1</a:t>
                </a:r>
                <a:r>
                  <a:rPr lang="en-US" altLang="fr-FR" dirty="0"/>
                  <a:t>,A</a:t>
                </a:r>
                <a:r>
                  <a:rPr lang="en-US" altLang="fr-FR" baseline="-25000" dirty="0"/>
                  <a:t>2</a:t>
                </a:r>
                <a:r>
                  <a:rPr lang="en-US" altLang="fr-FR" dirty="0"/>
                  <a:t>,A</a:t>
                </a:r>
                <a:r>
                  <a:rPr lang="en-US" altLang="fr-FR" baseline="-25000" dirty="0"/>
                  <a:t>3</a:t>
                </a:r>
                <a:r>
                  <a:rPr lang="en-US" altLang="fr-FR" dirty="0"/>
                  <a:t>) </a:t>
                </a:r>
              </a:p>
              <a:p>
                <a:pPr eaLnBrk="1" hangingPunct="1">
                  <a:defRPr/>
                </a:pPr>
                <a:r>
                  <a:rPr lang="en-US" altLang="fr-FR" dirty="0"/>
                  <a:t>A</a:t>
                </a:r>
                <a:r>
                  <a:rPr lang="en-US" altLang="fr-FR" baseline="-25000" dirty="0"/>
                  <a:t>1</a:t>
                </a:r>
                <a:r>
                  <a:rPr lang="en-US" altLang="fr-FR" dirty="0"/>
                  <a:t> is the primary key of R means no two tuples agree on the A1 component.</a:t>
                </a:r>
              </a:p>
              <a:p>
                <a:pPr eaLnBrk="1" hangingPunct="1">
                  <a:defRPr/>
                </a:pPr>
                <a:r>
                  <a:rPr lang="en-US" altLang="fr-FR" dirty="0"/>
                  <a:t>To express A1 as the primary key of R: 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fr-FR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sSub>
                            <m:sSubPr>
                              <m:ctrlP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fr-F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r-F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fr-FR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𝑜𝑟𝑅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fr-F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fr-FR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fr-F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  <m:r>
                            <a:rPr lang="en-US" alt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br>
                  <a:rPr lang="en-US" altLang="fr-FR" dirty="0"/>
                </a:br>
                <a:endParaRPr lang="en-US" altLang="fr-FR" dirty="0">
                  <a:cs typeface="Tahoma" panose="020B0604030504040204" pitchFamily="34" charset="0"/>
                </a:endParaRPr>
              </a:p>
              <a:p>
                <a:pPr eaLnBrk="1" hangingPunct="1">
                  <a:defRPr/>
                </a:pPr>
                <a:endParaRPr lang="en-US" altLang="fr-FR" dirty="0">
                  <a:cs typeface="Tahoma" panose="020B0604030504040204" pitchFamily="34" charset="0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fr-FR" dirty="0">
                    <a:cs typeface="Tahoma" panose="020B0604030504040204" pitchFamily="34" charset="0"/>
                  </a:rPr>
                  <a:t>    R1 and R2 are two new names of R.</a:t>
                </a:r>
              </a:p>
            </p:txBody>
          </p:sp>
        </mc:Choice>
        <mc:Fallback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6BC6B7A1-F77F-4C9D-B3C9-29762C24D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772816"/>
                <a:ext cx="8534400" cy="4323184"/>
              </a:xfrm>
              <a:blipFill>
                <a:blip r:embed="rId2"/>
                <a:stretch>
                  <a:fillRect l="-1571" t="-1834" b="-77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3C86AA-E431-4094-B23C-814067E44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7772400" cy="4603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Example</a:t>
            </a:r>
            <a:r>
              <a:rPr lang="en-US" altLang="fr-FR" sz="2400"/>
              <a:t>: Express Primary Key Constraints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AB3FF2-9D70-4D12-A889-D2298718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8534400" cy="685800"/>
          </a:xfrm>
        </p:spPr>
        <p:txBody>
          <a:bodyPr/>
          <a:lstStyle/>
          <a:p>
            <a:pPr eaLnBrk="1" hangingPunct="1"/>
            <a:r>
              <a:rPr lang="el-GR" altLang="fr-FR" sz="2800" b="1" dirty="0">
                <a:cs typeface="Tahoma" panose="020B0604030504040204" pitchFamily="34" charset="0"/>
              </a:rPr>
              <a:t>δ</a:t>
            </a:r>
            <a:r>
              <a:rPr lang="en-US" altLang="fr-FR" sz="2000" baseline="-25000" dirty="0">
                <a:cs typeface="Tahoma" panose="020B0604030504040204" pitchFamily="34" charset="0"/>
              </a:rPr>
              <a:t>R1.OrderId = R2.OrderId </a:t>
            </a:r>
            <a:r>
              <a:rPr lang="en-US" altLang="fr-FR" sz="2000" b="1" baseline="-25000" dirty="0">
                <a:solidFill>
                  <a:srgbClr val="FF0066"/>
                </a:solidFill>
                <a:cs typeface="Tahoma" panose="020B0604030504040204" pitchFamily="34" charset="0"/>
              </a:rPr>
              <a:t>AND</a:t>
            </a:r>
            <a:r>
              <a:rPr lang="en-US" altLang="fr-FR" sz="2000" baseline="-25000" dirty="0">
                <a:cs typeface="Tahoma" panose="020B0604030504040204" pitchFamily="34" charset="0"/>
              </a:rPr>
              <a:t> R1.Customer≠R2.Customer</a:t>
            </a:r>
            <a:r>
              <a:rPr lang="en-US" altLang="fr-FR" sz="2800" dirty="0">
                <a:cs typeface="Tahoma" panose="020B0604030504040204" pitchFamily="34" charset="0"/>
              </a:rPr>
              <a:t>(R1 x R2)</a:t>
            </a:r>
            <a:r>
              <a:rPr lang="en-US" altLang="fr-FR" sz="2800" dirty="0"/>
              <a:t> = </a:t>
            </a:r>
            <a:r>
              <a:rPr lang="el-GR" altLang="fr-FR" sz="2800" dirty="0">
                <a:cs typeface="Tahoma" panose="020B0604030504040204" pitchFamily="34" charset="0"/>
              </a:rPr>
              <a:t>Φ</a:t>
            </a:r>
            <a:r>
              <a:rPr lang="en-US" altLang="fr-FR" sz="2800" dirty="0"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DB6482DC-8B16-4BBE-B90A-A5F0ECF1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9375" r="70833" b="51042"/>
          <a:stretch>
            <a:fillRect/>
          </a:stretch>
        </p:blipFill>
        <p:spPr bwMode="auto">
          <a:xfrm>
            <a:off x="3048000" y="1524000"/>
            <a:ext cx="38782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31676E7-A23B-44C1-87AB-35C28B707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04800"/>
            <a:ext cx="7772400" cy="531813"/>
          </a:xfrm>
        </p:spPr>
        <p:txBody>
          <a:bodyPr/>
          <a:lstStyle/>
          <a:p>
            <a:pPr eaLnBrk="1" hangingPunct="1"/>
            <a:r>
              <a:rPr lang="en-US" altLang="fr-FR"/>
              <a:t>Express Check Constraints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361C288-3A72-4DAD-92DB-F32D8AE99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fr-FR" sz="2800"/>
              <a:t>Give a schema: </a:t>
            </a:r>
            <a:br>
              <a:rPr lang="en-US" altLang="fr-FR" sz="2800"/>
            </a:br>
            <a:r>
              <a:rPr lang="en-US" altLang="fr-FR" sz="2800"/>
              <a:t>EMPLOYEE(EmpId, Name, Sex)</a:t>
            </a:r>
          </a:p>
          <a:p>
            <a:pPr eaLnBrk="1" hangingPunct="1"/>
            <a:endParaRPr lang="en-US" altLang="fr-FR" sz="2800"/>
          </a:p>
          <a:p>
            <a:pPr eaLnBrk="1" hangingPunct="1"/>
            <a:r>
              <a:rPr lang="en-US" altLang="fr-FR" sz="2800"/>
              <a:t>If we want to specify that the only legal values for SEX attribute are ‘F’ and ‘M’, we can write:</a:t>
            </a:r>
            <a:br>
              <a:rPr lang="en-US" altLang="fr-FR" sz="2800"/>
            </a:br>
            <a:br>
              <a:rPr lang="en-US" altLang="fr-FR" sz="2800"/>
            </a:br>
            <a:r>
              <a:rPr lang="el-GR" altLang="fr-FR" sz="2800" b="1">
                <a:cs typeface="Tahoma" panose="020B0604030504040204" pitchFamily="34" charset="0"/>
              </a:rPr>
              <a:t>δ </a:t>
            </a:r>
            <a:r>
              <a:rPr lang="en-US" altLang="fr-FR" sz="2800" baseline="-25000"/>
              <a:t>sex &lt;&gt; ‘F’ and sex &lt;&gt; ‘M’ </a:t>
            </a:r>
            <a:r>
              <a:rPr lang="en-US" altLang="fr-FR" sz="2800"/>
              <a:t>(EMPLOYEE) = </a:t>
            </a:r>
            <a:r>
              <a:rPr lang="el-GR" altLang="fr-FR" sz="2800"/>
              <a:t>Φ</a:t>
            </a:r>
            <a:r>
              <a:rPr lang="en-US" altLang="fr-FR" sz="28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40F0D6-1D52-49AD-93ED-64C3AC16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81000"/>
            <a:ext cx="7772400" cy="3841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F7B79E6-8A8C-43AE-AD62-0CFE2949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fr-FR" dirty="0"/>
              <a:t>Give a schema: </a:t>
            </a:r>
            <a:br>
              <a:rPr lang="en-US" altLang="fr-FR" dirty="0"/>
            </a:br>
            <a:r>
              <a:rPr lang="en-US" altLang="fr-FR" dirty="0"/>
              <a:t>PC (Model, Speed, RAM, HDD, Price)</a:t>
            </a:r>
          </a:p>
          <a:p>
            <a:pPr eaLnBrk="1" hangingPunct="1"/>
            <a:endParaRPr lang="en-US" altLang="fr-FR" dirty="0"/>
          </a:p>
          <a:p>
            <a:pPr eaLnBrk="1" hangingPunct="1"/>
            <a:r>
              <a:rPr lang="en-US" altLang="fr-FR" dirty="0"/>
              <a:t>Use Relational Algebra to express following constraints:</a:t>
            </a:r>
            <a:br>
              <a:rPr lang="en-US" altLang="fr-FR" dirty="0"/>
            </a:br>
            <a:br>
              <a:rPr lang="en-US" altLang="fr-FR" dirty="0"/>
            </a:br>
            <a:r>
              <a:rPr lang="en-US" altLang="fr-FR" dirty="0"/>
              <a:t>A PC with a processor speed less than 3.00 must not sell for more than $800</a:t>
            </a:r>
          </a:p>
          <a:p>
            <a:pPr eaLnBrk="1" hangingPunct="1"/>
            <a:endParaRPr lang="en-US" alt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5B9759-FB64-4D26-B346-B5F96B60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99313" cy="3841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2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53D8170-F339-4D37-AD64-2C9433736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r-FR" dirty="0"/>
              <a:t>Give a schema: </a:t>
            </a:r>
            <a:br>
              <a:rPr lang="en-US" altLang="fr-FR" dirty="0"/>
            </a:br>
            <a:r>
              <a:rPr lang="en-US" altLang="fr-FR" dirty="0"/>
              <a:t>LAPTOP (Model, speed, RAM, HDD, Screen, Price)</a:t>
            </a:r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r>
              <a:rPr lang="en-US" altLang="fr-FR" dirty="0"/>
              <a:t>Use Relational Algebra to express following constraints:</a:t>
            </a:r>
            <a:br>
              <a:rPr lang="en-US" altLang="fr-FR" dirty="0"/>
            </a:br>
            <a:br>
              <a:rPr lang="en-US" altLang="fr-FR" dirty="0"/>
            </a:br>
            <a:r>
              <a:rPr lang="en-US" altLang="fr-FR" dirty="0"/>
              <a:t>A laptop with a screen size less than 15.4 inches must have at least a 120GB hard disk or sell for less than $1000</a:t>
            </a:r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BD55FD-32A5-4858-AAA0-ABD3BE966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99313" cy="3841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3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65AED8C-1E8B-4B7F-B7B1-5EC00C5BE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r-FR" dirty="0"/>
              <a:t>PC (Model, Speed, RAM, HDD, Price)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dirty="0"/>
              <a:t>LAPTOP (Model, speed, RAM, HDD, Screen, Price)</a:t>
            </a:r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r>
              <a:rPr lang="en-US" altLang="fr-FR" dirty="0"/>
              <a:t>Use Relational Algebra to express following constraints:</a:t>
            </a:r>
            <a:br>
              <a:rPr lang="en-US" altLang="fr-FR" dirty="0"/>
            </a:br>
            <a:br>
              <a:rPr lang="en-US" altLang="fr-FR" dirty="0"/>
            </a:br>
            <a:r>
              <a:rPr lang="en-US" altLang="fr-FR" dirty="0"/>
              <a:t>If a laptop has a larger RAM than a PC, then the laptop must also have a higher price than the PC</a:t>
            </a:r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20E1EB8-952F-4921-A219-9174BF5CF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99313" cy="3841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4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96D7EFE-1F29-4BD6-BA25-9AE23CA01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fr-FR" dirty="0"/>
              <a:t>PC (Maker, Model)</a:t>
            </a:r>
          </a:p>
          <a:p>
            <a:pPr eaLnBrk="1" hangingPunct="1"/>
            <a:r>
              <a:rPr lang="en-US" altLang="fr-FR" dirty="0"/>
              <a:t>PRINTER (Maker, Model)</a:t>
            </a:r>
          </a:p>
          <a:p>
            <a:pPr eaLnBrk="1" hangingPunct="1"/>
            <a:endParaRPr lang="en-US" altLang="fr-FR" dirty="0"/>
          </a:p>
          <a:p>
            <a:pPr eaLnBrk="1" hangingPunct="1"/>
            <a:r>
              <a:rPr lang="en-US" altLang="fr-FR" dirty="0"/>
              <a:t>Use Relational Algebra to express following constraints:</a:t>
            </a:r>
            <a:br>
              <a:rPr lang="en-US" altLang="fr-FR" dirty="0"/>
            </a:br>
            <a:br>
              <a:rPr lang="en-US" altLang="fr-FR" dirty="0"/>
            </a:br>
            <a:r>
              <a:rPr lang="en-US" altLang="fr-FR" dirty="0"/>
              <a:t>No manufacturer of PC’s may also make printers</a:t>
            </a:r>
          </a:p>
          <a:p>
            <a:pPr eaLnBrk="1" hangingPunct="1"/>
            <a:endParaRPr lang="en-US" altLang="fr-FR" dirty="0"/>
          </a:p>
          <a:p>
            <a:pPr eaLnBrk="1" hangingPunct="1"/>
            <a:endParaRPr lang="en-US" alt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997559-2D3A-4E1E-9CD7-E5F194F00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70750" cy="4603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5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BD05E33-C284-4883-AB9D-2E2D5BAF1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fr-FR" dirty="0"/>
              <a:t>PRODUCT (Maker, model)</a:t>
            </a:r>
          </a:p>
          <a:p>
            <a:pPr eaLnBrk="1" hangingPunct="1"/>
            <a:r>
              <a:rPr lang="en-US" altLang="fr-FR" dirty="0"/>
              <a:t>PC (Model, speed, ram, </a:t>
            </a:r>
            <a:r>
              <a:rPr lang="en-US" altLang="fr-FR" dirty="0" err="1"/>
              <a:t>hd</a:t>
            </a:r>
            <a:r>
              <a:rPr lang="en-US" altLang="fr-FR" dirty="0"/>
              <a:t>, price)</a:t>
            </a:r>
          </a:p>
          <a:p>
            <a:pPr eaLnBrk="1" hangingPunct="1"/>
            <a:r>
              <a:rPr lang="en-US" altLang="fr-FR" dirty="0"/>
              <a:t>PRINTER (Model, color, type, price)</a:t>
            </a:r>
          </a:p>
          <a:p>
            <a:pPr eaLnBrk="1" hangingPunct="1"/>
            <a:endParaRPr lang="en-US" altLang="fr-FR" dirty="0"/>
          </a:p>
          <a:p>
            <a:pPr eaLnBrk="1" hangingPunct="1"/>
            <a:r>
              <a:rPr lang="en-US" altLang="fr-FR" dirty="0"/>
              <a:t>Use Relational Algebra to express following constraints:</a:t>
            </a:r>
            <a:br>
              <a:rPr lang="en-US" altLang="fr-FR" dirty="0"/>
            </a:br>
            <a:br>
              <a:rPr lang="en-US" altLang="fr-FR" dirty="0"/>
            </a:br>
            <a:r>
              <a:rPr lang="en-US" altLang="fr-FR" dirty="0"/>
              <a:t>No manufacturer of PC’s may also make printers</a:t>
            </a:r>
          </a:p>
          <a:p>
            <a:pPr eaLnBrk="1" hangingPunct="1"/>
            <a:endParaRPr lang="en-US" altLang="fr-FR" dirty="0"/>
          </a:p>
          <a:p>
            <a:pPr eaLnBrk="1" hangingPunct="1"/>
            <a:endParaRPr lang="en-US" alt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81778B9-077E-4449-A882-039B1A438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fr-FR" dirty="0"/>
              <a:t>Objectives</a:t>
            </a:r>
            <a:endParaRPr lang="en-SG" altLang="fr-FR" dirty="0">
              <a:solidFill>
                <a:schemeClr val="accent1"/>
              </a:solidFill>
            </a:endParaRP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ABC6BB44-C41F-4162-8BC6-CC1292E1B2B6}"/>
              </a:ext>
            </a:extLst>
          </p:cNvPr>
          <p:cNvGrpSpPr>
            <a:grpSpLocks/>
          </p:cNvGrpSpPr>
          <p:nvPr/>
        </p:nvGrpSpPr>
        <p:grpSpPr bwMode="auto">
          <a:xfrm>
            <a:off x="617538" y="2060575"/>
            <a:ext cx="762000" cy="665163"/>
            <a:chOff x="1110" y="2656"/>
            <a:chExt cx="1549" cy="1351"/>
          </a:xfrm>
        </p:grpSpPr>
        <p:sp>
          <p:nvSpPr>
            <p:cNvPr id="5135" name="AutoShape 4">
              <a:extLst>
                <a:ext uri="{FF2B5EF4-FFF2-40B4-BE49-F238E27FC236}">
                  <a16:creationId xmlns:a16="http://schemas.microsoft.com/office/drawing/2014/main" id="{559774C0-4F34-43AD-AB6E-75E3136363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5136" name="AutoShape 5">
              <a:extLst>
                <a:ext uri="{FF2B5EF4-FFF2-40B4-BE49-F238E27FC236}">
                  <a16:creationId xmlns:a16="http://schemas.microsoft.com/office/drawing/2014/main" id="{BA94E1E5-82BC-4DEF-9419-F86BE3BDCB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131078" name="AutoShape 6">
              <a:extLst>
                <a:ext uri="{FF2B5EF4-FFF2-40B4-BE49-F238E27FC236}">
                  <a16:creationId xmlns:a16="http://schemas.microsoft.com/office/drawing/2014/main" id="{62E05A13-25E2-4ECD-94F6-277BDB46C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24" name="Group 7">
            <a:extLst>
              <a:ext uri="{FF2B5EF4-FFF2-40B4-BE49-F238E27FC236}">
                <a16:creationId xmlns:a16="http://schemas.microsoft.com/office/drawing/2014/main" id="{D0D63A76-4909-4D19-9F74-1E29E5EB657A}"/>
              </a:ext>
            </a:extLst>
          </p:cNvPr>
          <p:cNvGrpSpPr>
            <a:grpSpLocks/>
          </p:cNvGrpSpPr>
          <p:nvPr/>
        </p:nvGrpSpPr>
        <p:grpSpPr bwMode="auto">
          <a:xfrm>
            <a:off x="617538" y="2974975"/>
            <a:ext cx="762000" cy="665163"/>
            <a:chOff x="3174" y="2656"/>
            <a:chExt cx="1549" cy="1351"/>
          </a:xfrm>
        </p:grpSpPr>
        <p:sp>
          <p:nvSpPr>
            <p:cNvPr id="5132" name="AutoShape 8">
              <a:extLst>
                <a:ext uri="{FF2B5EF4-FFF2-40B4-BE49-F238E27FC236}">
                  <a16:creationId xmlns:a16="http://schemas.microsoft.com/office/drawing/2014/main" id="{771BFA72-D0B6-4E75-BC5A-086335E2FA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5133" name="AutoShape 9">
              <a:extLst>
                <a:ext uri="{FF2B5EF4-FFF2-40B4-BE49-F238E27FC236}">
                  <a16:creationId xmlns:a16="http://schemas.microsoft.com/office/drawing/2014/main" id="{AD8A507E-F11B-463A-8DB8-32D723B419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131082" name="AutoShape 10">
              <a:extLst>
                <a:ext uri="{FF2B5EF4-FFF2-40B4-BE49-F238E27FC236}">
                  <a16:creationId xmlns:a16="http://schemas.microsoft.com/office/drawing/2014/main" id="{61EA4344-8623-48B0-AAAC-F4937B9D45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5" name="Line 11">
            <a:extLst>
              <a:ext uri="{FF2B5EF4-FFF2-40B4-BE49-F238E27FC236}">
                <a16:creationId xmlns:a16="http://schemas.microsoft.com/office/drawing/2014/main" id="{8687D47C-3666-4C69-97EA-809760945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2670175"/>
            <a:ext cx="731202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id="{34877238-2EAB-4FBF-9456-65E77572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2209800"/>
            <a:ext cx="485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/>
              <a:t>Understand Constraints on Relations</a:t>
            </a:r>
            <a:endParaRPr lang="en-SG" altLang="fr-FR" sz="1800" b="0"/>
          </a:p>
        </p:txBody>
      </p:sp>
      <p:sp>
        <p:nvSpPr>
          <p:cNvPr id="5127" name="Text Box 13">
            <a:extLst>
              <a:ext uri="{FF2B5EF4-FFF2-40B4-BE49-F238E27FC236}">
                <a16:creationId xmlns:a16="http://schemas.microsoft.com/office/drawing/2014/main" id="{86434224-44E9-4296-9714-0906761E6C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4388" y="2159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SG" altLang="fr-FR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Line 14">
            <a:extLst>
              <a:ext uri="{FF2B5EF4-FFF2-40B4-BE49-F238E27FC236}">
                <a16:creationId xmlns:a16="http://schemas.microsoft.com/office/drawing/2014/main" id="{E1FE5D95-04B4-42F5-B28F-8659549D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3584575"/>
            <a:ext cx="7239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9" name="Text Box 15">
            <a:extLst>
              <a:ext uri="{FF2B5EF4-FFF2-40B4-BE49-F238E27FC236}">
                <a16:creationId xmlns:a16="http://schemas.microsoft.com/office/drawing/2014/main" id="{55B314E5-E8F0-473C-A5B2-2071B143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3124200"/>
            <a:ext cx="5888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/>
              <a:t>Know how to express constrains by relational algebra</a:t>
            </a:r>
            <a:endParaRPr lang="en-SG" altLang="fr-FR" sz="1800" b="0"/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id="{291E71A4-FD29-40B1-84AB-1F0C706BCB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4388" y="3073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SG" altLang="fr-FR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1" name="Text Box 17">
            <a:extLst>
              <a:ext uri="{FF2B5EF4-FFF2-40B4-BE49-F238E27FC236}">
                <a16:creationId xmlns:a16="http://schemas.microsoft.com/office/drawing/2014/main" id="{4E828819-8B4D-4021-AB82-0B728361C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1800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4998025-19D6-4FDF-8832-25F2E41FA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199313" cy="460375"/>
          </a:xfrm>
        </p:spPr>
        <p:txBody>
          <a:bodyPr/>
          <a:lstStyle/>
          <a:p>
            <a:pPr eaLnBrk="1" hangingPunct="1"/>
            <a:r>
              <a:rPr lang="en-US" altLang="fr-FR" sz="2400">
                <a:solidFill>
                  <a:srgbClr val="33CC33"/>
                </a:solidFill>
              </a:rPr>
              <a:t>3. Exercises 6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B765B28-CAB1-415C-B8DF-9F1A9BDB8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dirty="0"/>
          </a:p>
          <a:p>
            <a:pPr eaLnBrk="1" hangingPunct="1"/>
            <a:r>
              <a:rPr lang="en-US" altLang="fr-FR" dirty="0"/>
              <a:t>PC (Model, Speed, RAM, HDD, Price)</a:t>
            </a:r>
          </a:p>
          <a:p>
            <a:pPr eaLnBrk="1" hangingPunct="1"/>
            <a:endParaRPr lang="en-US" altLang="fr-FR" dirty="0"/>
          </a:p>
          <a:p>
            <a:pPr eaLnBrk="1" hangingPunct="1"/>
            <a:r>
              <a:rPr lang="en-US" altLang="fr-FR" dirty="0"/>
              <a:t>Use Relational Algebra to express following constraints:</a:t>
            </a:r>
          </a:p>
          <a:p>
            <a:pPr lvl="1" eaLnBrk="1" hangingPunct="1"/>
            <a:r>
              <a:rPr lang="en-US" altLang="fr-FR" dirty="0"/>
              <a:t>Higher model, higher price</a:t>
            </a:r>
          </a:p>
          <a:p>
            <a:pPr lvl="1" eaLnBrk="1" hangingPunct="1"/>
            <a:r>
              <a:rPr lang="en-US" altLang="fr-FR" dirty="0"/>
              <a:t>With the same model, higher Speed and RAM and HDD, higher price</a:t>
            </a:r>
          </a:p>
          <a:p>
            <a:pPr eaLnBrk="1" hangingPunct="1"/>
            <a:endParaRPr lang="en-US" altLang="fr-FR" dirty="0"/>
          </a:p>
          <a:p>
            <a:pPr eaLnBrk="1" hangingPunct="1"/>
            <a:endParaRPr lang="en-US" alt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3">
            <a:extLst>
              <a:ext uri="{FF2B5EF4-FFF2-40B4-BE49-F238E27FC236}">
                <a16:creationId xmlns:a16="http://schemas.microsoft.com/office/drawing/2014/main" id="{C5DA54B3-D2C8-442B-970C-926C28E2DAA1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1905000" y="3657600"/>
            <a:ext cx="5715000" cy="857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052A53-81A5-4A83-9305-07F7FCC7F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fr-FR"/>
              <a:t>Contents</a:t>
            </a:r>
            <a:endParaRPr lang="en-SG" altLang="fr-FR">
              <a:solidFill>
                <a:schemeClr val="accent1"/>
              </a:solidFill>
            </a:endParaRPr>
          </a:p>
        </p:txBody>
      </p:sp>
      <p:sp>
        <p:nvSpPr>
          <p:cNvPr id="6147" name="Text Box 31">
            <a:extLst>
              <a:ext uri="{FF2B5EF4-FFF2-40B4-BE49-F238E27FC236}">
                <a16:creationId xmlns:a16="http://schemas.microsoft.com/office/drawing/2014/main" id="{686F57D6-AF1D-47F2-AEC2-450D386D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1800" b="0"/>
          </a:p>
        </p:txBody>
      </p:sp>
      <p:grpSp>
        <p:nvGrpSpPr>
          <p:cNvPr id="6148" name="Group 46">
            <a:extLst>
              <a:ext uri="{FF2B5EF4-FFF2-40B4-BE49-F238E27FC236}">
                <a16:creationId xmlns:a16="http://schemas.microsoft.com/office/drawing/2014/main" id="{E5B8C88C-41C7-4AAF-9194-10AAF8638E5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65400"/>
            <a:ext cx="762000" cy="665163"/>
            <a:chOff x="1110" y="2656"/>
            <a:chExt cx="1549" cy="1351"/>
          </a:xfrm>
        </p:grpSpPr>
        <p:sp>
          <p:nvSpPr>
            <p:cNvPr id="6159" name="AutoShape 47">
              <a:extLst>
                <a:ext uri="{FF2B5EF4-FFF2-40B4-BE49-F238E27FC236}">
                  <a16:creationId xmlns:a16="http://schemas.microsoft.com/office/drawing/2014/main" id="{6DAE9160-45D2-4E55-AD7D-0B93D7C59F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6160" name="AutoShape 48">
              <a:extLst>
                <a:ext uri="{FF2B5EF4-FFF2-40B4-BE49-F238E27FC236}">
                  <a16:creationId xmlns:a16="http://schemas.microsoft.com/office/drawing/2014/main" id="{1754D5AA-3291-481E-9575-946A90AC22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128049" name="AutoShape 49">
              <a:extLst>
                <a:ext uri="{FF2B5EF4-FFF2-40B4-BE49-F238E27FC236}">
                  <a16:creationId xmlns:a16="http://schemas.microsoft.com/office/drawing/2014/main" id="{055D6FAB-8EE4-4DB6-8F5E-8A407C2B1F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149" name="Group 50">
            <a:extLst>
              <a:ext uri="{FF2B5EF4-FFF2-40B4-BE49-F238E27FC236}">
                <a16:creationId xmlns:a16="http://schemas.microsoft.com/office/drawing/2014/main" id="{CC9D2972-0834-49FF-9B51-E86B05849D8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479800"/>
            <a:ext cx="762000" cy="665163"/>
            <a:chOff x="3174" y="2656"/>
            <a:chExt cx="1549" cy="1351"/>
          </a:xfrm>
        </p:grpSpPr>
        <p:sp>
          <p:nvSpPr>
            <p:cNvPr id="6156" name="AutoShape 51">
              <a:extLst>
                <a:ext uri="{FF2B5EF4-FFF2-40B4-BE49-F238E27FC236}">
                  <a16:creationId xmlns:a16="http://schemas.microsoft.com/office/drawing/2014/main" id="{8C7D294A-347E-4E6E-B53E-430130930E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6157" name="AutoShape 52">
              <a:extLst>
                <a:ext uri="{FF2B5EF4-FFF2-40B4-BE49-F238E27FC236}">
                  <a16:creationId xmlns:a16="http://schemas.microsoft.com/office/drawing/2014/main" id="{B1173470-44FF-4D26-B22E-0381609AB2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fr-FR" sz="1800"/>
            </a:p>
          </p:txBody>
        </p:sp>
        <p:sp>
          <p:nvSpPr>
            <p:cNvPr id="128053" name="AutoShape 53">
              <a:extLst>
                <a:ext uri="{FF2B5EF4-FFF2-40B4-BE49-F238E27FC236}">
                  <a16:creationId xmlns:a16="http://schemas.microsoft.com/office/drawing/2014/main" id="{0B68A768-BAB3-4F4B-9A38-CE16A8195D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150" name="Line 54">
            <a:extLst>
              <a:ext uri="{FF2B5EF4-FFF2-40B4-BE49-F238E27FC236}">
                <a16:creationId xmlns:a16="http://schemas.microsoft.com/office/drawing/2014/main" id="{5B99E394-9741-4FBA-BB58-7DCD16FC5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8" y="3175000"/>
            <a:ext cx="724535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151" name="Text Box 55">
            <a:extLst>
              <a:ext uri="{FF2B5EF4-FFF2-40B4-BE49-F238E27FC236}">
                <a16:creationId xmlns:a16="http://schemas.microsoft.com/office/drawing/2014/main" id="{F933E898-FB0F-4062-979B-3EADF45B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714625"/>
            <a:ext cx="698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/>
              <a:t>Defining different constraints on relations</a:t>
            </a:r>
            <a:endParaRPr lang="en-SG" altLang="fr-FR" sz="1800" b="0"/>
          </a:p>
        </p:txBody>
      </p:sp>
      <p:sp>
        <p:nvSpPr>
          <p:cNvPr id="6152" name="Text Box 56">
            <a:extLst>
              <a:ext uri="{FF2B5EF4-FFF2-40B4-BE49-F238E27FC236}">
                <a16:creationId xmlns:a16="http://schemas.microsoft.com/office/drawing/2014/main" id="{31962208-8FF6-428D-80F2-CF0722D3EC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8038" y="26638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chemeClr val="bg1"/>
                </a:solidFill>
              </a:rPr>
              <a:t>1</a:t>
            </a:r>
            <a:endParaRPr lang="en-SG" altLang="fr-FR" sz="2400">
              <a:solidFill>
                <a:schemeClr val="bg1"/>
              </a:solidFill>
            </a:endParaRPr>
          </a:p>
        </p:txBody>
      </p:sp>
      <p:sp>
        <p:nvSpPr>
          <p:cNvPr id="6153" name="Line 57">
            <a:extLst>
              <a:ext uri="{FF2B5EF4-FFF2-40B4-BE49-F238E27FC236}">
                <a16:creationId xmlns:a16="http://schemas.microsoft.com/office/drawing/2014/main" id="{EE7DBABD-B1FA-4217-A633-57075BA3D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8" y="4089400"/>
            <a:ext cx="7318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154" name="Text Box 58">
            <a:extLst>
              <a:ext uri="{FF2B5EF4-FFF2-40B4-BE49-F238E27FC236}">
                <a16:creationId xmlns:a16="http://schemas.microsoft.com/office/drawing/2014/main" id="{E331B255-4228-4CEC-ADA8-45958232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629025"/>
            <a:ext cx="712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/>
              <a:t>Relational algebra as a constraint language</a:t>
            </a:r>
            <a:endParaRPr lang="en-SG" altLang="fr-FR" sz="1800" b="0"/>
          </a:p>
        </p:txBody>
      </p:sp>
      <p:sp>
        <p:nvSpPr>
          <p:cNvPr id="6155" name="Text Box 59">
            <a:extLst>
              <a:ext uri="{FF2B5EF4-FFF2-40B4-BE49-F238E27FC236}">
                <a16:creationId xmlns:a16="http://schemas.microsoft.com/office/drawing/2014/main" id="{55BFD614-9FBB-4E33-A372-2033D07FCD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8038" y="35782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chemeClr val="bg1"/>
                </a:solidFill>
              </a:rPr>
              <a:t>2</a:t>
            </a:r>
            <a:endParaRPr lang="en-SG" altLang="fr-FR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01BFF2-6CB9-4C7D-9421-A94EEF64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200525"/>
            <a:ext cx="838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fr-FR" sz="1400">
                <a:solidFill>
                  <a:schemeClr val="tx2"/>
                </a:solidFill>
                <a:latin typeface="Verdana" panose="020B0604030504040204" pitchFamily="34" charset="0"/>
              </a:rPr>
              <a:t>How to express constraints via Relation Algebra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5776EE-F50A-4F7D-B96C-32EC781DDD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34925" y="3057525"/>
            <a:ext cx="9144000" cy="1095375"/>
          </a:xfrm>
          <a:noFill/>
        </p:spPr>
        <p:txBody>
          <a:bodyPr anchor="b"/>
          <a:lstStyle/>
          <a:p>
            <a:pPr eaLnBrk="1" hangingPunct="1"/>
            <a:r>
              <a:rPr lang="en-US" altLang="fr-FR" b="1"/>
              <a:t>2.5. Constraints on Relations</a:t>
            </a:r>
            <a:r>
              <a:rPr lang="en-US" altLang="fr-FR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6E03BE-2A2B-4624-8CB1-C47C9914E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B152F4F-4B45-41FC-BA85-E68CAE05F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We now take up the third important aspect of a data model: the ability to restrict the data that may be stored in a database</a:t>
            </a:r>
          </a:p>
          <a:p>
            <a:pPr eaLnBrk="1" hangingPunct="1"/>
            <a:r>
              <a:rPr lang="en-US" altLang="fr-FR"/>
              <a:t>In this section, we show how to express both key constraints and “referential-integrity” constraints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BE1FCF-1A62-40E4-8409-4F2CA34EF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Introduction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8C5A73-4442-4B93-A85D-BA5D2097E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r-FR"/>
              <a:t>A constraint is a mechanism that may be used to limit the values entered into a column.</a:t>
            </a:r>
          </a:p>
          <a:p>
            <a:pPr eaLnBrk="1" hangingPunct="1">
              <a:lnSpc>
                <a:spcPct val="90000"/>
              </a:lnSpc>
            </a:pPr>
            <a:endParaRPr lang="en-US" altLang="fr-FR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5ECB909-125C-4349-8F0E-97C1652A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6764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rgbClr val="FFFF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6E17FC3-3082-43C1-BA18-3F4A17E7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14800"/>
            <a:ext cx="16764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rgbClr val="FFFF00"/>
                </a:solidFill>
                <a:latin typeface="Times New Roman" panose="02020603050405020304" pitchFamily="18" charset="0"/>
              </a:rPr>
              <a:t>CHECK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113313F-7576-4D41-B089-1FDCAE06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14800"/>
            <a:ext cx="16764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rgbClr val="FFFF00"/>
                </a:solidFill>
                <a:latin typeface="Times New Roman" panose="02020603050405020304" pitchFamily="18" charset="0"/>
              </a:rPr>
              <a:t>FOREIGN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ECA64BE-994E-43DA-B418-A660A12A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82296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bg1"/>
                </a:solidFill>
                <a:latin typeface="Times New Roman" panose="02020603050405020304" pitchFamily="18" charset="0"/>
              </a:rPr>
              <a:t>CONSTRAINTS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9EFFAA29-E023-4395-9C3D-AD95F471E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0" cy="3810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1CBA256E-B8CA-40FF-836E-FBF632911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0" cy="3810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9C913DD1-BF21-40AE-B815-B24026972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810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1FB26F-3444-44DC-B20E-BD9FB5AA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16764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>
                <a:solidFill>
                  <a:srgbClr val="FFFF00"/>
                </a:solidFill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F2151171-3369-443E-9D28-0720556A2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0" cy="3810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C7C2A89-B694-467B-B84F-79D4FC14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3429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bg1"/>
                </a:solidFill>
                <a:latin typeface="Times New Roman" panose="02020603050405020304" pitchFamily="18" charset="0"/>
              </a:rPr>
              <a:t>Attribute-based check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5C0A172D-BDA7-476B-9169-7D7C939C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3429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bg1"/>
                </a:solidFill>
                <a:latin typeface="Times New Roman" panose="02020603050405020304" pitchFamily="18" charset="0"/>
              </a:rPr>
              <a:t>Tube-based check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DE9F9BCE-FD8D-46C2-89A3-224BACE9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172200"/>
            <a:ext cx="3429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bg1"/>
                </a:solidFill>
                <a:latin typeface="Times New Roman" panose="02020603050405020304" pitchFamily="18" charset="0"/>
              </a:rPr>
              <a:t>Assertions</a:t>
            </a:r>
          </a:p>
        </p:txBody>
      </p:sp>
      <p:cxnSp>
        <p:nvCxnSpPr>
          <p:cNvPr id="9232" name="AutoShape 16">
            <a:extLst>
              <a:ext uri="{FF2B5EF4-FFF2-40B4-BE49-F238E27FC236}">
                <a16:creationId xmlns:a16="http://schemas.microsoft.com/office/drawing/2014/main" id="{B4DE396A-2310-4727-BF84-68B9B012D78F}"/>
              </a:ext>
            </a:extLst>
          </p:cNvPr>
          <p:cNvCxnSpPr>
            <a:cxnSpLocks noChangeShapeType="1"/>
            <a:stCxn id="9221" idx="2"/>
            <a:endCxn id="9229" idx="1"/>
          </p:cNvCxnSpPr>
          <p:nvPr/>
        </p:nvCxnSpPr>
        <p:spPr bwMode="auto">
          <a:xfrm rot="16200000" flipH="1">
            <a:off x="3638550" y="4743450"/>
            <a:ext cx="495300" cy="609600"/>
          </a:xfrm>
          <a:prstGeom prst="bentConnector2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7">
            <a:extLst>
              <a:ext uri="{FF2B5EF4-FFF2-40B4-BE49-F238E27FC236}">
                <a16:creationId xmlns:a16="http://schemas.microsoft.com/office/drawing/2014/main" id="{07FCAF69-00F3-49A4-910C-6C318C016FC5}"/>
              </a:ext>
            </a:extLst>
          </p:cNvPr>
          <p:cNvCxnSpPr>
            <a:cxnSpLocks noChangeShapeType="1"/>
            <a:stCxn id="9221" idx="2"/>
            <a:endCxn id="9230" idx="1"/>
          </p:cNvCxnSpPr>
          <p:nvPr/>
        </p:nvCxnSpPr>
        <p:spPr bwMode="auto">
          <a:xfrm rot="16200000" flipH="1">
            <a:off x="3371850" y="5010150"/>
            <a:ext cx="1028700" cy="609600"/>
          </a:xfrm>
          <a:prstGeom prst="bentConnector2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8">
            <a:extLst>
              <a:ext uri="{FF2B5EF4-FFF2-40B4-BE49-F238E27FC236}">
                <a16:creationId xmlns:a16="http://schemas.microsoft.com/office/drawing/2014/main" id="{5318D97E-B11B-45DB-B2CA-FE63D5A5E921}"/>
              </a:ext>
            </a:extLst>
          </p:cNvPr>
          <p:cNvCxnSpPr>
            <a:cxnSpLocks noChangeShapeType="1"/>
            <a:stCxn id="9221" idx="2"/>
            <a:endCxn id="9231" idx="1"/>
          </p:cNvCxnSpPr>
          <p:nvPr/>
        </p:nvCxnSpPr>
        <p:spPr bwMode="auto">
          <a:xfrm rot="16200000" flipH="1">
            <a:off x="3105150" y="5276850"/>
            <a:ext cx="1562100" cy="609600"/>
          </a:xfrm>
          <a:prstGeom prst="bentConnector2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CA6C3B1-C8EF-47F7-A0FE-48993FAF5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3" y="0"/>
            <a:ext cx="7894637" cy="1052513"/>
          </a:xfrm>
        </p:spPr>
        <p:txBody>
          <a:bodyPr/>
          <a:lstStyle/>
          <a:p>
            <a:pPr eaLnBrk="1" hangingPunct="1"/>
            <a:r>
              <a:rPr lang="en-US" altLang="fr-FR" sz="2000"/>
              <a:t>2.5.1. Relation Algebra as a constraint Language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E7DB78D-2D73-43BA-9078-EC066D3D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2 ways to express constraints with RA</a:t>
            </a:r>
          </a:p>
          <a:p>
            <a:pPr eaLnBrk="1" hangingPunct="1"/>
            <a:r>
              <a:rPr lang="en-US" altLang="fr-FR"/>
              <a:t>Express Foreign Key Constraints</a:t>
            </a:r>
          </a:p>
          <a:p>
            <a:pPr eaLnBrk="1" hangingPunct="1"/>
            <a:r>
              <a:rPr lang="en-US" altLang="fr-FR"/>
              <a:t>Express Key Constraints</a:t>
            </a:r>
          </a:p>
          <a:p>
            <a:pPr eaLnBrk="1" hangingPunct="1"/>
            <a:r>
              <a:rPr lang="en-US" altLang="fr-FR"/>
              <a:t>Express Check Constraint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AAE10F8-0585-4497-8F63-F96F2EA5A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7772400" cy="460375"/>
          </a:xfrm>
        </p:spPr>
        <p:txBody>
          <a:bodyPr/>
          <a:lstStyle/>
          <a:p>
            <a:pPr eaLnBrk="1" hangingPunct="1"/>
            <a:r>
              <a:rPr lang="en-US" altLang="fr-FR" sz="2400"/>
              <a:t>Two ways to express constraints with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BA2A1C3B-1443-4C23-8409-13EE8436474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676400"/>
                <a:ext cx="8077200" cy="4800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fr-FR" sz="2800" b="1" u="sng" dirty="0"/>
                  <a:t>2 statements following are the same: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fr-FR" sz="2800" dirty="0"/>
                  <a:t>If R is an expression of relational algebra, then </a:t>
                </a:r>
                <a14:m>
                  <m:oMath xmlns:m="http://schemas.openxmlformats.org/officeDocument/2006/math">
                    <m:r>
                      <a:rPr lang="en-US" altLang="fr-FR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r-FR" sz="28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fr-FR" sz="2800" dirty="0">
                    <a:cs typeface="Tahoma" panose="020B0604030504040204" pitchFamily="34" charset="0"/>
                  </a:rPr>
                  <a:t> is a constraint that says: “</a:t>
                </a:r>
                <a:r>
                  <a:rPr lang="en-US" altLang="fr-FR" sz="2800" dirty="0">
                    <a:solidFill>
                      <a:srgbClr val="FF0066"/>
                    </a:solidFill>
                    <a:cs typeface="Tahoma" panose="020B0604030504040204" pitchFamily="34" charset="0"/>
                  </a:rPr>
                  <a:t>the value of RA must be empty</a:t>
                </a:r>
                <a:r>
                  <a:rPr lang="en-US" altLang="fr-FR" sz="2800" dirty="0">
                    <a:cs typeface="Tahoma" panose="020B0604030504040204" pitchFamily="34" charset="0"/>
                  </a:rPr>
                  <a:t>”, or equivalently “</a:t>
                </a:r>
                <a:r>
                  <a:rPr lang="en-US" altLang="fr-FR" sz="2800" dirty="0">
                    <a:solidFill>
                      <a:srgbClr val="FF0066"/>
                    </a:solidFill>
                    <a:cs typeface="Tahoma" panose="020B0604030504040204" pitchFamily="34" charset="0"/>
                  </a:rPr>
                  <a:t>there are no tuples in the result of R</a:t>
                </a:r>
                <a:r>
                  <a:rPr lang="en-US" altLang="fr-FR" sz="2800" dirty="0">
                    <a:cs typeface="Tahoma" panose="020B0604030504040204" pitchFamily="34" charset="0"/>
                  </a:rPr>
                  <a:t>”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fr-FR" sz="2800" dirty="0">
                    <a:cs typeface="Tahoma" panose="020B0604030504040204" pitchFamily="34" charset="0"/>
                  </a:rPr>
                  <a:t>If R and S</a:t>
                </a:r>
                <a:r>
                  <a:rPr lang="en-US" altLang="fr-FR" sz="2800" baseline="-25000" dirty="0">
                    <a:cs typeface="Tahoma" panose="020B0604030504040204" pitchFamily="34" charset="0"/>
                  </a:rPr>
                  <a:t> </a:t>
                </a:r>
                <a:r>
                  <a:rPr lang="en-US" altLang="fr-FR" sz="2800" dirty="0">
                    <a:cs typeface="Tahoma" panose="020B0604030504040204" pitchFamily="34" charset="0"/>
                  </a:rPr>
                  <a:t>are expressions of relational algebra, then </a:t>
                </a:r>
                <a14:m>
                  <m:oMath xmlns:m="http://schemas.openxmlformats.org/officeDocument/2006/math">
                    <m:r>
                      <a:rPr lang="en-US" altLang="fr-FR" sz="2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⊆</m:t>
                    </m:r>
                    <m:r>
                      <a:rPr lang="en-US" alt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𝑆</m:t>
                    </m:r>
                  </m:oMath>
                </a14:m>
                <a:r>
                  <a:rPr lang="en-US" altLang="fr-FR" sz="2800" dirty="0"/>
                  <a:t> </a:t>
                </a:r>
                <a:r>
                  <a:rPr lang="el-GR" altLang="fr-FR" sz="2800" dirty="0"/>
                  <a:t>is</a:t>
                </a:r>
                <a:r>
                  <a:rPr lang="en-US" altLang="fr-FR" sz="2800" dirty="0"/>
                  <a:t>  constraint that says: “Every tuple in the result of R must also be in the result of S”. Of course the result of S may contain additional tuples not produced by R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fr-FR" sz="28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fr-FR" sz="2800" b="1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𝑹</m:t>
                    </m:r>
                    <m:r>
                      <a:rPr lang="en-US" altLang="fr-F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⊆</m:t>
                    </m:r>
                    <m:r>
                      <a:rPr lang="en-US" altLang="fr-F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𝑺</m:t>
                    </m:r>
                  </m:oMath>
                </a14:m>
                <a:r>
                  <a:rPr lang="en-US" altLang="fr-FR" sz="2800" b="1" dirty="0"/>
                  <a:t> could also expressed as </a:t>
                </a:r>
                <a14:m>
                  <m:oMath xmlns:m="http://schemas.openxmlformats.org/officeDocument/2006/math">
                    <m:r>
                      <a:rPr lang="en-US" altLang="fr-FR" sz="28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fr-FR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fr-FR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fr-FR" sz="2800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l-GR" altLang="fr-FR" sz="2800" b="1" baseline="-25000" dirty="0"/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BA2A1C3B-1443-4C23-8409-13EE84364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676400"/>
                <a:ext cx="8077200" cy="4800600"/>
              </a:xfrm>
              <a:blipFill>
                <a:blip r:embed="rId2"/>
                <a:stretch>
                  <a:fillRect l="-1585" t="-2157" r="-1962" b="-85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235535-8056-440A-B33D-88C12B4DB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772400" cy="460375"/>
          </a:xfrm>
        </p:spPr>
        <p:txBody>
          <a:bodyPr/>
          <a:lstStyle/>
          <a:p>
            <a:pPr eaLnBrk="1" hangingPunct="1"/>
            <a:r>
              <a:rPr lang="en-US" altLang="fr-FR" sz="2400"/>
              <a:t>Express Foreign Key Constraints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094A642-36D2-478B-B351-2F457DA7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 sz="2800" dirty="0"/>
              <a:t>Foreign key constraints (or </a:t>
            </a:r>
            <a:r>
              <a:rPr lang="en-US" altLang="fr-FR" sz="2800" i="1" dirty="0"/>
              <a:t>referential integrity constraint</a:t>
            </a:r>
            <a:r>
              <a:rPr lang="en-US" altLang="fr-FR" sz="2800" dirty="0"/>
              <a:t>) asserts that a value appearing in one context also appears in another related context.</a:t>
            </a:r>
          </a:p>
          <a:p>
            <a:pPr eaLnBrk="1" hangingPunct="1"/>
            <a:r>
              <a:rPr lang="en-US" altLang="fr-FR" sz="2800" dirty="0">
                <a:cs typeface="Tahoma" panose="020B0604030504040204" pitchFamily="34" charset="0"/>
              </a:rPr>
              <a:t>Example: </a:t>
            </a:r>
          </a:p>
          <a:p>
            <a:pPr marL="0" indent="0" eaLnBrk="1" hangingPunct="1">
              <a:buNone/>
            </a:pPr>
            <a:r>
              <a:rPr lang="en-US" altLang="fr-FR" sz="2800" dirty="0">
                <a:cs typeface="Tahoma" panose="020B0604030504040204" pitchFamily="34" charset="0"/>
              </a:rPr>
              <a:t>   Classes(</a:t>
            </a:r>
            <a:r>
              <a:rPr lang="en-US" altLang="fr-FR" sz="2800" u="sng" dirty="0" err="1">
                <a:cs typeface="Tahoma" panose="020B0604030504040204" pitchFamily="34" charset="0"/>
              </a:rPr>
              <a:t>ClassID</a:t>
            </a:r>
            <a:r>
              <a:rPr lang="en-US" altLang="fr-FR" sz="2800" dirty="0">
                <a:cs typeface="Tahoma" panose="020B0604030504040204" pitchFamily="34" charset="0"/>
              </a:rPr>
              <a:t>, </a:t>
            </a:r>
            <a:r>
              <a:rPr lang="en-US" altLang="fr-FR" sz="2800" dirty="0" err="1">
                <a:cs typeface="Tahoma" panose="020B0604030504040204" pitchFamily="34" charset="0"/>
              </a:rPr>
              <a:t>ClassName</a:t>
            </a:r>
            <a:r>
              <a:rPr lang="en-US" altLang="fr-FR" sz="2800" dirty="0">
                <a:cs typeface="Tahoma" panose="020B0604030504040204" pitchFamily="34" charset="0"/>
              </a:rPr>
              <a:t>, year) </a:t>
            </a:r>
          </a:p>
          <a:p>
            <a:pPr marL="0" indent="0" eaLnBrk="1" hangingPunct="1">
              <a:buNone/>
            </a:pPr>
            <a:r>
              <a:rPr lang="en-US" altLang="fr-FR" sz="2800" dirty="0">
                <a:cs typeface="Tahoma" panose="020B0604030504040204" pitchFamily="34" charset="0"/>
              </a:rPr>
              <a:t>   Students(</a:t>
            </a:r>
            <a:r>
              <a:rPr lang="en-US" altLang="fr-FR" sz="2800" u="sng" dirty="0" err="1">
                <a:cs typeface="Tahoma" panose="020B0604030504040204" pitchFamily="34" charset="0"/>
              </a:rPr>
              <a:t>StudentID</a:t>
            </a:r>
            <a:r>
              <a:rPr lang="en-US" altLang="fr-FR" sz="2800" dirty="0">
                <a:cs typeface="Tahoma" panose="020B0604030504040204" pitchFamily="34" charset="0"/>
              </a:rPr>
              <a:t>, Name, </a:t>
            </a:r>
            <a:r>
              <a:rPr lang="en-US" altLang="fr-FR" sz="2800" dirty="0" err="1">
                <a:cs typeface="Tahoma" panose="020B0604030504040204" pitchFamily="34" charset="0"/>
              </a:rPr>
              <a:t>BirthDate</a:t>
            </a:r>
            <a:r>
              <a:rPr lang="en-US" altLang="fr-FR" sz="2800" dirty="0">
                <a:cs typeface="Tahoma" panose="020B0604030504040204" pitchFamily="34" charset="0"/>
              </a:rPr>
              <a:t>, </a:t>
            </a:r>
            <a:r>
              <a:rPr lang="en-US" altLang="fr-FR" sz="2800" dirty="0" err="1">
                <a:cs typeface="Tahoma" panose="020B0604030504040204" pitchFamily="34" charset="0"/>
              </a:rPr>
              <a:t>ClassID</a:t>
            </a:r>
            <a:r>
              <a:rPr lang="en-US" altLang="fr-FR" sz="2800" dirty="0">
                <a:cs typeface="Tahoma" panose="020B0604030504040204" pitchFamily="34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fr-FR" sz="2800" dirty="0">
                <a:cs typeface="Tahoma" panose="020B0604030504040204" pitchFamily="34" charset="0"/>
              </a:rPr>
              <a:t>    If we found a </a:t>
            </a:r>
            <a:r>
              <a:rPr lang="en-US" altLang="fr-FR" sz="2800" dirty="0" err="1">
                <a:cs typeface="Tahoma" panose="020B0604030504040204" pitchFamily="34" charset="0"/>
              </a:rPr>
              <a:t>ClassID</a:t>
            </a:r>
            <a:r>
              <a:rPr lang="en-US" altLang="fr-FR" sz="2800" dirty="0">
                <a:cs typeface="Tahoma" panose="020B0604030504040204" pitchFamily="34" charset="0"/>
              </a:rPr>
              <a:t> ‘SE1016’ in relation </a:t>
            </a:r>
            <a:r>
              <a:rPr lang="en-US" altLang="fr-FR" sz="2800" b="1" dirty="0">
                <a:cs typeface="Tahoma" panose="020B0604030504040204" pitchFamily="34" charset="0"/>
              </a:rPr>
              <a:t>Students</a:t>
            </a:r>
            <a:r>
              <a:rPr lang="en-US" altLang="fr-FR" sz="2800" dirty="0">
                <a:cs typeface="Tahoma" panose="020B0604030504040204" pitchFamily="34" charset="0"/>
              </a:rPr>
              <a:t>, we would expect that ‘SE1016’ appears as the ID of one class in relation ‘</a:t>
            </a:r>
            <a:r>
              <a:rPr lang="en-US" altLang="fr-FR" sz="2800" b="1" dirty="0">
                <a:cs typeface="Tahoma" panose="020B0604030504040204" pitchFamily="34" charset="0"/>
              </a:rPr>
              <a:t>Classes</a:t>
            </a:r>
            <a:r>
              <a:rPr lang="en-US" altLang="fr-FR" sz="2800" dirty="0">
                <a:cs typeface="Tahoma" panose="020B0604030504040204" pitchFamily="34" charset="0"/>
              </a:rPr>
              <a:t>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00l">
  <a:themeElements>
    <a:clrScheme name="cdb2004100l 2">
      <a:dk1>
        <a:srgbClr val="592C0D"/>
      </a:dk1>
      <a:lt1>
        <a:srgbClr val="FFFFFF"/>
      </a:lt1>
      <a:dk2>
        <a:srgbClr val="000000"/>
      </a:dk2>
      <a:lt2>
        <a:srgbClr val="C0C0C0"/>
      </a:lt2>
      <a:accent1>
        <a:srgbClr val="5B9569"/>
      </a:accent1>
      <a:accent2>
        <a:srgbClr val="5D8FC1"/>
      </a:accent2>
      <a:accent3>
        <a:srgbClr val="FFFFFF"/>
      </a:accent3>
      <a:accent4>
        <a:srgbClr val="4B2409"/>
      </a:accent4>
      <a:accent5>
        <a:srgbClr val="B5C8B9"/>
      </a:accent5>
      <a:accent6>
        <a:srgbClr val="5381AF"/>
      </a:accent6>
      <a:hlink>
        <a:srgbClr val="C5C059"/>
      </a:hlink>
      <a:folHlink>
        <a:srgbClr val="999C90"/>
      </a:folHlink>
    </a:clrScheme>
    <a:fontScheme name="cdb2004100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SG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SG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00l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cdb2004100l</Template>
  <TotalTime>1103</TotalTime>
  <Words>618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Tahoma</vt:lpstr>
      <vt:lpstr>Times New Roman</vt:lpstr>
      <vt:lpstr>Verdana</vt:lpstr>
      <vt:lpstr>Wingdings</vt:lpstr>
      <vt:lpstr>cdb2004100l</vt:lpstr>
      <vt:lpstr>Session 5  Chapter 2 - Relational Model of Data - Part 4</vt:lpstr>
      <vt:lpstr>Objectives</vt:lpstr>
      <vt:lpstr>Contents</vt:lpstr>
      <vt:lpstr>2.5. Constraints on Relations </vt:lpstr>
      <vt:lpstr>Introduction</vt:lpstr>
      <vt:lpstr>Introduction</vt:lpstr>
      <vt:lpstr>2.5.1. Relation Algebra as a constraint Language</vt:lpstr>
      <vt:lpstr>Two ways to express constraints with RA</vt:lpstr>
      <vt:lpstr>Express Foreign Key Constraints</vt:lpstr>
      <vt:lpstr>Express Foreign Key Constraints</vt:lpstr>
      <vt:lpstr>Example: Express Foreign Key Constraints</vt:lpstr>
      <vt:lpstr>Express Primary Key Constraints</vt:lpstr>
      <vt:lpstr>Example: Express Primary Key Constraints</vt:lpstr>
      <vt:lpstr>Express Check Constraints</vt:lpstr>
      <vt:lpstr>3. Exercises 1</vt:lpstr>
      <vt:lpstr>3. Exercises 2</vt:lpstr>
      <vt:lpstr>3. Exercises 3</vt:lpstr>
      <vt:lpstr>3. Exercises 4</vt:lpstr>
      <vt:lpstr>3. Exercises 5</vt:lpstr>
      <vt:lpstr>3. Exercises 6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thutv</dc:creator>
  <cp:lastModifiedBy>Hien Phuong Lai</cp:lastModifiedBy>
  <cp:revision>75</cp:revision>
  <dcterms:created xsi:type="dcterms:W3CDTF">2010-05-02T14:13:59Z</dcterms:created>
  <dcterms:modified xsi:type="dcterms:W3CDTF">2019-04-19T05:57:15Z</dcterms:modified>
</cp:coreProperties>
</file>