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59" r:id="rId5"/>
    <p:sldId id="260" r:id="rId6"/>
    <p:sldId id="261" r:id="rId7"/>
    <p:sldId id="262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70" d="100"/>
          <a:sy n="70" d="100"/>
        </p:scale>
        <p:origin x="500" y="-8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pPr/>
              <a:t>3/16/2021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pPr/>
              <a:t>3/16/2021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2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e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5" name="Free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3" name="Group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e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1" name="Free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2" name="Free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3" name="Free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4" name="Free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5" name="Free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6" name="Free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8" name="Free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9" name="Free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0" name="Free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1" name="Free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2" name="Free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3" name="Free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4" name="Free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5" name="Free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6" name="Free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7" name="Free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8" name="Free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9" name="Free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0" name="Free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1" name="Free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2" name="Free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3" name="Free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4" name="Free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5" name="Free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6" name="Free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7" name="Free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8" name="Free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9" name="Free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0" name="Free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1" name="Free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2" name="Free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3" name="Free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4" name="Free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5" name="Free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6" name="Free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7" name="Free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8" name="Free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9" name="Free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0" name="Free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1" name="Free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2" name="Free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3" name="Free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4" name="Free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5" name="Free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6" name="Free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7" name="Free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8" name="Free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9" name="Free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0" name="Free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1" name="Free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2" name="Free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3" name="Free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4" name="Free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5" name="Free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6" name="Free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7" name="Free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8" name="Free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9" name="Free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0" name="Free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1" name="Free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2" name="Free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3" name="Free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4" name="Free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5" name="Free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6" name="Free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7" name="Free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8" name="Free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9" name="Free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0" name="Free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1" name="Free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2" name="Free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3" name="Free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4" name="Free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5" name="Free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6" name="Free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7" name="Free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8" name="Free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9" name="Free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1" name="Free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2" name="Free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3" name="Free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4" name="Free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5" name="Free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6" name="Free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7" name="Free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8" name="Free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9" name="Free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0" name="Free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1" name="Free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2" name="Free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3" name="Free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5" name="Free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6" name="Free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7" name="Free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8" name="Free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9" name="Free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0" name="Free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1" name="Free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2" name="Free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3" name="Free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4" name="Free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5" name="Free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6" name="Free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7" name="Free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8" name="Free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9" name="Free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0" name="Free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1" name="Free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2" name="Free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3" name="Free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4" name="Free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5" name="Free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6" name="Free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7" name="Free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8" name="Free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9" name="Free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5" name="Free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6" name="Free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1" name="Free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6" name="Free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48" name="Group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e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8" name="Free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9" name="Free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0" name="Free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1" name="Free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2" name="Free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3" name="Free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4" name="Free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5" name="Free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6" name="Free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8" name="Free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9" name="Free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1" name="Free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2" name="Free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8" name="Free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9" name="Free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41" name="Free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343" name="Free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1" name="Group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0" name="Free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2" name="Free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pPr/>
              <a:t>3/16/2021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pPr/>
              <a:t>3/16/2021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/>
              <a:pPr/>
              <a:t>3/16/2021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pPr/>
              <a:t>3/16/2021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pPr/>
              <a:t>3/16/2021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pPr/>
              <a:t>3/16/2021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0" name="Date Placehold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pPr/>
              <a:t>3/16/2021</a:t>
            </a:fld>
            <a:endParaRPr/>
          </a:p>
        </p:txBody>
      </p:sp>
      <p:sp>
        <p:nvSpPr>
          <p:cNvPr id="241" name="Footer Placehold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2" name="Slide Number Placehold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/>
              <a:pPr/>
              <a:t>3/16/2021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/>
              <a:pPr/>
              <a:t>3/16/2021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pPr/>
              <a:t>3/16/2021</a:t>
            </a:fld>
            <a:endParaRPr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en-US"/>
              <a:pPr/>
              <a:t>3/16/2021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i="0" u="none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75555" y="204651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3956" y="3753280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2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3" y="38100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九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(CỬU)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8984633" y="1534871"/>
            <a:ext cx="2198076" cy="10169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きゅう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ここの・つ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272">
            <a:off x="286826" y="473081"/>
            <a:ext cx="4778497" cy="1845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150812" y="3505200"/>
            <a:ext cx="53369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 smtClean="0"/>
              <a:t>九つ：ここのつ</a:t>
            </a:r>
            <a:endParaRPr lang="en-US" altLang="ja-JP" sz="5400" dirty="0" smtClean="0"/>
          </a:p>
          <a:p>
            <a:r>
              <a:rPr lang="ja-JP" altLang="en-US" sz="5400" smtClean="0"/>
              <a:t>九日：ここのか</a:t>
            </a:r>
            <a:endParaRPr lang="en-US" altLang="ja-JP" sz="5400" dirty="0" smtClean="0"/>
          </a:p>
          <a:p>
            <a:r>
              <a:rPr lang="ja-JP" altLang="en-US" sz="5400" smtClean="0"/>
              <a:t>九月：くがつ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12769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(THẬP)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0487">
            <a:off x="381556" y="455669"/>
            <a:ext cx="4564877" cy="1776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150812" y="3429000"/>
            <a:ext cx="53376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 smtClean="0"/>
              <a:t>十一：じゅういち</a:t>
            </a:r>
            <a:endParaRPr lang="en-US" altLang="ja-JP" sz="4800" dirty="0" smtClean="0"/>
          </a:p>
          <a:p>
            <a:r>
              <a:rPr lang="ja-JP" altLang="en-US" sz="4800" dirty="0" smtClean="0"/>
              <a:t>十日：とうか</a:t>
            </a:r>
            <a:endParaRPr lang="en-US" altLang="ja-JP" sz="4800" dirty="0" smtClean="0"/>
          </a:p>
          <a:p>
            <a:r>
              <a:rPr lang="ja-JP" altLang="en-US" sz="4800" dirty="0" smtClean="0"/>
              <a:t>十月：じゅうが</a:t>
            </a:r>
            <a:r>
              <a:rPr lang="ja-JP" altLang="en-US" sz="4800" dirty="0" smtClean="0"/>
              <a:t>つ</a:t>
            </a:r>
            <a:endParaRPr lang="en-US" altLang="ja-JP" sz="4800" dirty="0" smtClean="0"/>
          </a:p>
          <a:p>
            <a:r>
              <a:rPr lang="ja-JP" altLang="en-US" sz="8000" dirty="0" smtClean="0"/>
              <a:t>十：とお</a:t>
            </a:r>
            <a:endParaRPr lang="en-US" altLang="ja-JP" sz="8000" dirty="0" smtClean="0"/>
          </a:p>
        </p:txBody>
      </p:sp>
    </p:spTree>
    <p:extLst>
      <p:ext uri="{BB962C8B-B14F-4D97-AF65-F5344CB8AC3E}">
        <p14:creationId xmlns:p14="http://schemas.microsoft.com/office/powerpoint/2010/main" val="1679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百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(BÁCH)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ひゃく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0336">
            <a:off x="213896" y="323183"/>
            <a:ext cx="4776788" cy="1912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379412" y="3581400"/>
            <a:ext cx="469872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smtClean="0"/>
              <a:t>三百：さんびゃく</a:t>
            </a:r>
            <a:endParaRPr lang="en-US" altLang="ja-JP" sz="4400" dirty="0" smtClean="0"/>
          </a:p>
          <a:p>
            <a:r>
              <a:rPr lang="ja-JP" altLang="en-US" sz="4400" smtClean="0"/>
              <a:t>六百：ろっぴゃく</a:t>
            </a:r>
            <a:endParaRPr lang="en-US" altLang="ja-JP" sz="4400" dirty="0" smtClean="0"/>
          </a:p>
          <a:p>
            <a:r>
              <a:rPr lang="ja-JP" altLang="en-US" sz="4400" smtClean="0"/>
              <a:t>八百：はっぴゃく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6976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(THIÊN)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5075">
            <a:off x="234941" y="563703"/>
            <a:ext cx="4733419" cy="1771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455612" y="4038600"/>
            <a:ext cx="4874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smtClean="0"/>
              <a:t>二千：にせん</a:t>
            </a:r>
            <a:endParaRPr lang="en-US" altLang="ja-JP" sz="4800" dirty="0" smtClean="0"/>
          </a:p>
          <a:p>
            <a:r>
              <a:rPr lang="ja-JP" altLang="en-US" sz="4800" smtClean="0"/>
              <a:t>四千：よんせん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39564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万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(VẠN)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6375">
            <a:off x="248091" y="546353"/>
            <a:ext cx="4747707" cy="1744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531812" y="3962400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smtClean="0"/>
              <a:t>三万：さんまん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7583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713412" y="15240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円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08812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412270" y="125371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えん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7794">
            <a:off x="296950" y="891990"/>
            <a:ext cx="44862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0" y="3810000"/>
            <a:ext cx="55610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 smtClean="0"/>
              <a:t>300</a:t>
            </a:r>
            <a:r>
              <a:rPr lang="ja-JP" altLang="en-US" sz="4000" smtClean="0"/>
              <a:t>円：さんびゃくえん</a:t>
            </a:r>
            <a:endParaRPr lang="en-US" altLang="ja-JP" sz="4000" dirty="0" smtClean="0"/>
          </a:p>
          <a:p>
            <a:r>
              <a:rPr lang="ja-JP" altLang="en-US" sz="4000" dirty="0" smtClean="0"/>
              <a:t>三</a:t>
            </a:r>
            <a:r>
              <a:rPr lang="ja-JP" altLang="en-US" sz="4000" smtClean="0"/>
              <a:t>万円：さんまんえん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1290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一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(NHẤT)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ひと・つ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2449">
            <a:off x="300583" y="443706"/>
            <a:ext cx="4606242" cy="1766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9412" y="4724400"/>
            <a:ext cx="4495799" cy="1160462"/>
          </a:xfrm>
        </p:spPr>
        <p:txBody>
          <a:bodyPr>
            <a:noAutofit/>
          </a:bodyPr>
          <a:lstStyle/>
          <a:p>
            <a:r>
              <a:rPr lang="ja-JP" altLang="en-US" sz="4800" b="0" smtClean="0"/>
              <a:t>一つ：ひとつ</a:t>
            </a:r>
            <a:r>
              <a:rPr lang="en-US" altLang="ja-JP" sz="4800" b="0" dirty="0" smtClean="0"/>
              <a:t/>
            </a:r>
            <a:br>
              <a:rPr lang="en-US" altLang="ja-JP" sz="4800" b="0" dirty="0" smtClean="0"/>
            </a:br>
            <a:r>
              <a:rPr lang="ja-JP" altLang="en-US" sz="4800" b="0" smtClean="0"/>
              <a:t>一日：ついたち</a:t>
            </a:r>
            <a:r>
              <a:rPr lang="en-US" altLang="ja-JP" sz="4800" b="0" dirty="0" smtClean="0"/>
              <a:t/>
            </a:r>
            <a:br>
              <a:rPr lang="en-US" altLang="ja-JP" sz="4800" b="0" dirty="0" smtClean="0"/>
            </a:br>
            <a:r>
              <a:rPr lang="ja-JP" altLang="en-US" sz="4800" b="0" smtClean="0"/>
              <a:t>一月：いちがつ</a:t>
            </a:r>
            <a:r>
              <a:rPr lang="en-US" altLang="ja-JP" sz="4800" b="0" dirty="0" smtClean="0"/>
              <a:t/>
            </a:r>
            <a:br>
              <a:rPr lang="en-US" altLang="ja-JP" sz="4800" b="0" dirty="0" smtClean="0"/>
            </a:br>
            <a:endParaRPr 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12712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(NHỊ)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に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ふた・つ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4527">
            <a:off x="271301" y="733292"/>
            <a:ext cx="4635155" cy="1767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455612" y="3429000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5400" smtClean="0"/>
              <a:t>二つ：ふたつ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smtClean="0"/>
              <a:t>二日：ふつか</a:t>
            </a:r>
            <a:endParaRPr lang="en-US" altLang="ja-JP" sz="5400" dirty="0" smtClean="0"/>
          </a:p>
          <a:p>
            <a:r>
              <a:rPr lang="ja-JP" altLang="en-US" sz="5400" smtClean="0"/>
              <a:t>二月：にがつ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275171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(TAM)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68734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9431">
            <a:off x="309873" y="768010"/>
            <a:ext cx="4577581" cy="1823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379412" y="3429000"/>
            <a:ext cx="6092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smtClean="0"/>
              <a:t>三つ：みっつ</a:t>
            </a:r>
            <a:endParaRPr lang="en-US" altLang="ja-JP" sz="4800" dirty="0" smtClean="0"/>
          </a:p>
          <a:p>
            <a:r>
              <a:rPr lang="ja-JP" altLang="en-US" sz="4800" smtClean="0"/>
              <a:t>三日：みっか</a:t>
            </a:r>
            <a:endParaRPr lang="en-US" altLang="ja-JP" sz="4800" dirty="0" smtClean="0"/>
          </a:p>
          <a:p>
            <a:r>
              <a:rPr lang="ja-JP" altLang="en-US" sz="4800" smtClean="0"/>
              <a:t>三月：さんがつ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19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四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(TỨ)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39630" y="5551007"/>
            <a:ext cx="2738931" cy="111880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よん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よっ・つ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1238">
            <a:off x="246898" y="441143"/>
            <a:ext cx="4652457" cy="1807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303212" y="3733800"/>
            <a:ext cx="6397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smtClean="0"/>
              <a:t>四つ：よっつ</a:t>
            </a:r>
            <a:endParaRPr lang="en-US" altLang="ja-JP" sz="4800" dirty="0" smtClean="0"/>
          </a:p>
          <a:p>
            <a:r>
              <a:rPr lang="ja-JP" altLang="en-US" sz="4800" smtClean="0"/>
              <a:t>四日：よっか</a:t>
            </a:r>
            <a:endParaRPr lang="en-US" altLang="ja-JP" sz="4800" dirty="0" smtClean="0"/>
          </a:p>
          <a:p>
            <a:r>
              <a:rPr lang="ja-JP" altLang="en-US" sz="4800" smtClean="0"/>
              <a:t>四月：しがつ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34948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五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(NGŨ)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いつ・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7818">
            <a:off x="75414" y="520320"/>
            <a:ext cx="4838700" cy="1883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227012" y="3657600"/>
            <a:ext cx="4720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 smtClean="0"/>
              <a:t>五つ：いつつ</a:t>
            </a:r>
            <a:endParaRPr lang="en-US" altLang="ja-JP" sz="5400" dirty="0" smtClean="0"/>
          </a:p>
          <a:p>
            <a:r>
              <a:rPr lang="ja-JP" altLang="en-US" sz="5400" smtClean="0"/>
              <a:t>五日：いつか</a:t>
            </a:r>
            <a:endParaRPr lang="en-US" altLang="ja-JP" sz="5400" dirty="0" smtClean="0"/>
          </a:p>
          <a:p>
            <a:r>
              <a:rPr lang="ja-JP" altLang="en-US" sz="5400" smtClean="0"/>
              <a:t>五月：ごがつ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8941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942012" y="15240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(LỤC)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ろく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むっ・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104">
            <a:off x="280253" y="529905"/>
            <a:ext cx="4457700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379412" y="2971800"/>
            <a:ext cx="548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 smtClean="0"/>
              <a:t>六：ろく</a:t>
            </a:r>
            <a:endParaRPr lang="en-US" altLang="ja-JP" sz="5400" dirty="0" smtClean="0"/>
          </a:p>
          <a:p>
            <a:r>
              <a:rPr lang="ja-JP" altLang="en-US" sz="5400" smtClean="0"/>
              <a:t>六つ：むっつ</a:t>
            </a:r>
            <a:endParaRPr lang="en-US" altLang="ja-JP" sz="5400" dirty="0" smtClean="0"/>
          </a:p>
          <a:p>
            <a:r>
              <a:rPr lang="ja-JP" altLang="en-US" sz="5400" smtClean="0"/>
              <a:t>六日：むいか</a:t>
            </a:r>
            <a:endParaRPr lang="en-US" altLang="ja-JP" sz="5400" dirty="0" smtClean="0"/>
          </a:p>
          <a:p>
            <a:r>
              <a:rPr lang="ja-JP" altLang="en-US" sz="5400" smtClean="0"/>
              <a:t>六月：ろくがつ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40203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(THẤT)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44659" y="5626193"/>
            <a:ext cx="2738931" cy="104328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6920">
            <a:off x="76538" y="454063"/>
            <a:ext cx="4749239" cy="1812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150812" y="3505200"/>
            <a:ext cx="53369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 smtClean="0"/>
              <a:t>七つ：ななつ</a:t>
            </a:r>
            <a:endParaRPr lang="en-US" altLang="ja-JP" sz="5400" dirty="0" smtClean="0"/>
          </a:p>
          <a:p>
            <a:r>
              <a:rPr lang="ja-JP" altLang="en-US" sz="5400" smtClean="0"/>
              <a:t>七日：なのか</a:t>
            </a:r>
            <a:endParaRPr lang="en-US" altLang="ja-JP" sz="5400" dirty="0" smtClean="0"/>
          </a:p>
          <a:p>
            <a:r>
              <a:rPr lang="ja-JP" altLang="en-US" sz="5400" smtClean="0"/>
              <a:t>七月：しちがつ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2035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561012" y="15240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八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32612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2873">
            <a:off x="64529" y="415312"/>
            <a:ext cx="4709607" cy="1792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0" y="3581400"/>
            <a:ext cx="557075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000" smtClean="0"/>
              <a:t>八つ：やっつ</a:t>
            </a:r>
            <a:endParaRPr lang="en-US" altLang="ja-JP" sz="6000" dirty="0" smtClean="0"/>
          </a:p>
          <a:p>
            <a:r>
              <a:rPr lang="ja-JP" altLang="en-US" sz="6000" smtClean="0"/>
              <a:t>八日：ようか</a:t>
            </a:r>
            <a:endParaRPr lang="en-US" altLang="ja-JP" sz="6000" dirty="0" smtClean="0"/>
          </a:p>
          <a:p>
            <a:r>
              <a:rPr lang="ja-JP" altLang="en-US" sz="6000" smtClean="0"/>
              <a:t>八月：はちがつ</a:t>
            </a:r>
            <a:endParaRPr lang="en-US" altLang="ja-JP" sz="6000" dirty="0" smtClean="0"/>
          </a:p>
          <a:p>
            <a:endParaRPr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5135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11"/>
  <p:tag name="MMPROD_UIDATA" val="&lt;database version=&quot;9.0&quot;&gt;&lt;object type=&quot;1&quot; unique_id=&quot;10001&quot;&gt;&lt;object type=&quot;8&quot; unique_id=&quot;10518&quot;&gt;&lt;/object&gt;&lt;object type=&quot;2&quot; unique_id=&quot;10519&quot;&gt;&lt;object type=&quot;3&quot; unique_id=&quot;10520&quot;&gt;&lt;property id=&quot;20148&quot; value=&quot;5&quot;/&gt;&lt;property id=&quot;20300&quot; value=&quot;Slide 1&quot;/&gt;&lt;property id=&quot;20307&quot; value=&quot;256&quot;/&gt;&lt;/object&gt;&lt;object type=&quot;3&quot; unique_id=&quot;10523&quot;&gt;&lt;property id=&quot;20148&quot; value=&quot;5&quot;/&gt;&lt;property id=&quot;20300&quot; value=&quot;Slide 2&quot;/&gt;&lt;property id=&quot;20307&quot; value=&quot;258&quot;/&gt;&lt;/object&gt;&lt;object type=&quot;3&quot; unique_id=&quot;10524&quot;&gt;&lt;property id=&quot;20148&quot; value=&quot;5&quot;/&gt;&lt;property id=&quot;20300&quot; value=&quot;Slide 3&quot;/&gt;&lt;property id=&quot;20307&quot; value=&quot;259&quot;/&gt;&lt;/object&gt;&lt;object type=&quot;3&quot; unique_id=&quot;10525&quot;&gt;&lt;property id=&quot;20148&quot; value=&quot;5&quot;/&gt;&lt;property id=&quot;20300&quot; value=&quot;Slide 4&quot;/&gt;&lt;property id=&quot;20307&quot; value=&quot;260&quot;/&gt;&lt;/object&gt;&lt;object type=&quot;3&quot; unique_id=&quot;10526&quot;&gt;&lt;property id=&quot;20148&quot; value=&quot;5&quot;/&gt;&lt;property id=&quot;20300&quot; value=&quot;Slide 5&quot;/&gt;&lt;property id=&quot;20307&quot; value=&quot;261&quot;/&gt;&lt;/object&gt;&lt;object type=&quot;3&quot; unique_id=&quot;10527&quot;&gt;&lt;property id=&quot;20148&quot; value=&quot;5&quot;/&gt;&lt;property id=&quot;20300&quot; value=&quot;Slide 6&quot;/&gt;&lt;property id=&quot;20307&quot; value=&quot;262&quot;/&gt;&lt;/object&gt;&lt;object type=&quot;3&quot; unique_id=&quot;20754&quot;&gt;&lt;property id=&quot;20148&quot; value=&quot;5&quot;/&gt;&lt;property id=&quot;20300&quot; value=&quot;Slide 8&quot;/&gt;&lt;property id=&quot;20307&quot; value=&quot;265&quot;/&gt;&lt;/object&gt;&lt;object type=&quot;3&quot; unique_id=&quot;20755&quot;&gt;&lt;property id=&quot;20148&quot; value=&quot;5&quot;/&gt;&lt;property id=&quot;20300&quot; value=&quot;Slide 9&quot;/&gt;&lt;property id=&quot;20307&quot; value=&quot;266&quot;/&gt;&lt;/object&gt;&lt;object type=&quot;3&quot; unique_id=&quot;20756&quot;&gt;&lt;property id=&quot;20148&quot; value=&quot;5&quot;/&gt;&lt;property id=&quot;20300&quot; value=&quot;Slide 10&quot;/&gt;&lt;property id=&quot;20307&quot; value=&quot;267&quot;/&gt;&lt;/object&gt;&lt;object type=&quot;3&quot; unique_id=&quot;20757&quot;&gt;&lt;property id=&quot;20148&quot; value=&quot;5&quot;/&gt;&lt;property id=&quot;20300&quot; value=&quot;Slide 11&quot;/&gt;&lt;property id=&quot;20307&quot; value=&quot;268&quot;/&gt;&lt;/object&gt;&lt;object type=&quot;3&quot; unique_id=&quot;20758&quot;&gt;&lt;property id=&quot;20148&quot; value=&quot;5&quot;/&gt;&lt;property id=&quot;20300&quot; value=&quot;Slide 12&quot;/&gt;&lt;property id=&quot;20307&quot; value=&quot;269&quot;/&gt;&lt;/object&gt;&lt;object type=&quot;3&quot; unique_id=&quot;20759&quot;&gt;&lt;property id=&quot;20148&quot; value=&quot;5&quot;/&gt;&lt;property id=&quot;20300&quot; value=&quot;Slide 13&quot;/&gt;&lt;property id=&quot;20307&quot; value=&quot;270&quot;/&gt;&lt;/object&gt;&lt;object type=&quot;3&quot; unique_id=&quot;20760&quot;&gt;&lt;property id=&quot;20148&quot; value=&quot;5&quot;/&gt;&lt;property id=&quot;20300&quot; value=&quot;Slide 14&quot;/&gt;&lt;property id=&quot;20307&quot; value=&quot;271&quot;/&gt;&lt;/object&gt;&lt;object type=&quot;3&quot; unique_id=&quot;20821&quot;&gt;&lt;property id=&quot;20148&quot; value=&quot;5&quot;/&gt;&lt;property id=&quot;20300&quot; value=&quot;Slide 7&quot;/&gt;&lt;property id=&quot;20307&quot; value=&quot;273&quot;/&gt;&lt;/object&gt;&lt;object type=&quot;3&quot; unique_id=&quot;20822&quot;&gt;&lt;property id=&quot;20148&quot; value=&quot;5&quot;/&gt;&lt;property id=&quot;20300&quot; value=&quot;Slide 15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 err="1" smtClean="0">
            <a:effectLst>
              <a:outerShdw blurRad="50800" dist="38100" dir="2700000" algn="tl">
                <a:schemeClr val="bg2">
                  <a:lumMod val="50000"/>
                  <a:alpha val="43000"/>
                </a:scheme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currency design (widescreen)</Template>
  <TotalTime>0</TotalTime>
  <Words>376</Words>
  <Application>Microsoft Office PowerPoint</Application>
  <PresentationFormat>Custom</PresentationFormat>
  <Paragraphs>100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HGMaruGothicMPRO</vt:lpstr>
      <vt:lpstr>ＭＳ ゴシック</vt:lpstr>
      <vt:lpstr>NtMotoyaKyotai</vt:lpstr>
      <vt:lpstr>Arial</vt:lpstr>
      <vt:lpstr>Arial Rounded MT Bold</vt:lpstr>
      <vt:lpstr>Constantia</vt:lpstr>
      <vt:lpstr>Tahoma</vt:lpstr>
      <vt:lpstr>Currency 16x9</vt:lpstr>
      <vt:lpstr>PowerPoint Presentation</vt:lpstr>
      <vt:lpstr>一つ：ひとつ 一日：ついたち 一月：いちがつ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2014-08-27T08:12:49Z</dcterms:created>
  <dcterms:modified xsi:type="dcterms:W3CDTF">2021-03-16T02:05:19Z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