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3074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c22e972c738d417eb97664ccbf4372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bbe742c5fc734d5c8f05156c2f30f0a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a255146470004c829d64a119ab8e4b3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9945"/>
            <a:ext cx="9144000" cy="940018"/>
          </a:xfrm>
        </p:spPr>
        <p:txBody>
          <a:bodyPr/>
          <a:lstStyle/>
          <a:p>
            <a:r>
              <a:rPr lang="en-US" smtClean="0"/>
              <a:t>Project concept planning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4" y="430569"/>
            <a:ext cx="2383436" cy="6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concept planning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IoT business plans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 propositions</a:t>
            </a:r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 </a:t>
            </a:r>
            <a:r>
              <a:rPr lang="en-US"/>
              <a:t>+ network + data + programming + security =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Project concept planning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courses.edx.org/courses/course-v1:CurtinX+IOT1x+2T2018/jump_to/block-v1:CurtinX+IOT1x+2T2018+type@vertical+block@c22e972c738d417eb97664ccbf437238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For an IoT project to be successful, it is vital that your IoT solution addresses a real problem or provides a real benefit or efficiency in an existing process.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helps to have clear idea of who your product is specifically designed for (your target audience) and what they need it for (their requirements). 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knowing the problem your project sets out to solve, it is also important to know what makes your product better than what is currently available.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 </a:t>
            </a:r>
            <a:r>
              <a:rPr lang="en-US"/>
              <a:t>+ network + data + programming + security =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IoT business </a:t>
            </a:r>
            <a:r>
              <a:rPr lang="en-US" smtClean="0"/>
              <a:t>plans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courses.edx.org/courses/course-v1:CurtinX+IOT1x+2T2018/jump_to/block-v1:CurtinX+IOT1x+2T2018+type@vertical+block@bbe742c5fc734d5c8f05156c2f30f0a6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your IoT idea to become a commercial product, then you will have to have a business plan.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Even if your IoT project is personal or in-house, it is still worth going through the motions of a modified business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Devices </a:t>
            </a:r>
            <a:r>
              <a:rPr lang="en-US"/>
              <a:t>+ network + data + programming + security =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/>
              <a:t>Unique value </a:t>
            </a:r>
            <a:r>
              <a:rPr lang="en-US" smtClean="0"/>
              <a:t>propositions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courses.edx.org/courses/course-v1:CurtinX+IOT1x+2T2018/jump_to/block-v1:CurtinX+IOT1x+2T2018+type@vertical+block@a255146470004c829d64a119ab8e4b3e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When considering the unique value proposition of your IoT product (also referred to in marketing as a unique selling proposition or USP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 your IoT idea from others on the market is as important as the idea itself, so it pays to spend plenty of time - especially in the early planning stages - thinking about the unique value propositions of any IoT product you plan to commercialise in the future.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Project concept planning</vt:lpstr>
      <vt:lpstr>Content</vt:lpstr>
      <vt:lpstr>Devices + network + data + programming + security = IoT</vt:lpstr>
      <vt:lpstr>Note</vt:lpstr>
      <vt:lpstr>Devices + network + data + programming + security = IoT</vt:lpstr>
      <vt:lpstr>Note</vt:lpstr>
      <vt:lpstr>Devices + network + data + programming + security = IoT</vt:lpstr>
      <vt:lpstr>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107</cp:revision>
  <dcterms:created xsi:type="dcterms:W3CDTF">2018-10-31T00:16:02Z</dcterms:created>
  <dcterms:modified xsi:type="dcterms:W3CDTF">2020-12-25T07:55:26Z</dcterms:modified>
</cp:coreProperties>
</file>