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7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1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225-AC79-4B03-BAF0-6D408A6E8546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AD39-14F7-49CB-8A71-3419307CC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fc8afb9c22c848b0b67e75795c0c67d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8abfaabf976740449e569b2f70579d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e6f35c307aea4971b93c3ebdb303492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50a44d163ea344a68d531723e9f4104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549a91927155435a96cc73a47950e52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0d34f03d900f4edfb66f5b814387ee0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edx.org/courses/course-v1:CurtinX+IOT1x+2T2018/jump_to/block-v1:CurtinX+IOT1x+2T2018+type@vertical+block@95b243ace18f4f11b43510d7233a4110" TargetMode="External"/><Relationship Id="rId2" Type="http://schemas.openxmlformats.org/officeDocument/2006/relationships/hyperlink" Target="https://courses.edx.org/courses/course-v1:CurtinX+IOT1x+2T2018/jump_to/block-v1:CurtinX+IOT1x+2T2018+type@vertical+block@709132b4b5ef4a20808175158f00c38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e15d3d6e075b44b6a64274bb6a77e0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CurtinX+IOT1x+2T2018/jump_to/block-v1:CurtinX+IOT1x+2T2018+type@vertical+block@40441997b8754864bdaff72e0dae07f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What in the world is the Internet of Things?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4" y="209507"/>
            <a:ext cx="1970554" cy="5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case studies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IoT case study: Agriculture - Dairy farm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https://courses.edx.org/courses/course-v1:CurtinX+IOT1x+2T2018/jump_to/block-v1:CurtinX+IOT1x+2T2018+type@vertical+block@fc8afb9c22c848b0b67e75795c0c67d4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2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case studies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IoT case study: Health - Foot drop project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https://courses.edx.org/courses/course-v1:CurtinX+IOT1x+2T2018/jump_to/block-v1:CurtinX+IOT1x+2T2018+type@vertical+block@8abfaabf976740449e569b2f70579d73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1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case studies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IoT case study: Industry - Smart monitoring and asset management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https://courses.edx.org/courses/course-v1:CurtinX+IOT1x+2T2018/jump_to/block-v1:CurtinX+IOT1x+2T2018+type@vertical+block@e6f35c307aea4971b93c3ebdb303492f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4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case studies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Benefits to people with disabilities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https://courses.edx.org/courses/course-v1:CurtinX+IOT1x+2T2018/jump_to/block-v1:CurtinX+IOT1x+2T2018+type@vertical+block@50a44d163ea344a68d531723e9f41049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59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in the world is the Internet of Things?</a:t>
            </a:r>
          </a:p>
          <a:p>
            <a:r>
              <a:rPr lang="en-US" smtClean="0"/>
              <a:t>Urban IoT: Smart cities, buildings, and transport</a:t>
            </a:r>
          </a:p>
          <a:p>
            <a:r>
              <a:rPr lang="en-US" smtClean="0"/>
              <a:t>IoT case studies</a:t>
            </a:r>
          </a:p>
          <a:p>
            <a:r>
              <a:rPr lang="en-US" smtClean="0"/>
              <a:t>The Internet of Things is everywhere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 the world is the Internet of Things?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What is IoT?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https://courses.edx.org/courses/course-v1:CurtinX+IOT1x+2T2018/jump_to/block-v1:CurtinX+IOT1x+2T2018+type@vertical+block@549a91927155435a96cc73a47950e52c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90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Internet of Things is when we connect up everyday physical things to the internet.</a:t>
            </a:r>
          </a:p>
          <a:p>
            <a:r>
              <a:rPr lang="en-US" smtClean="0"/>
              <a:t>The Internet of Things means the internet doesn't just collect and distribute information It can also feel and intelligently respond.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in the world is the Internet of Things?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Evolution of the internet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https://courses.edx.org/courses/course-v1:CurtinX+IOT1x+2T2018/jump_to/block-v1:CurtinX+IOT1x+2T2018+type@vertical+block@0d34f03d900f4edfb66f5b814387ee0d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internet is changing and it's changing in profound ways. </a:t>
            </a:r>
          </a:p>
          <a:p>
            <a:r>
              <a:rPr lang="en-US" smtClean="0"/>
              <a:t>It's no longer just a means of communication. </a:t>
            </a:r>
          </a:p>
          <a:p>
            <a:r>
              <a:rPr lang="en-US" smtClean="0"/>
              <a:t>We can use the internet to connect things that we wouldn't normally think of putting onto the network, things like your fridge for a simple example.</a:t>
            </a:r>
          </a:p>
          <a:p>
            <a:r>
              <a:rPr lang="en-US" smtClean="0"/>
              <a:t>Imagine when we've got 20 billion extra devices connected to the internet:</a:t>
            </a:r>
          </a:p>
          <a:p>
            <a:pPr lvl="1"/>
            <a:r>
              <a:rPr lang="en-US" smtClean="0"/>
              <a:t>Security</a:t>
            </a:r>
          </a:p>
          <a:p>
            <a:pPr lvl="1"/>
            <a:r>
              <a:rPr lang="en-US" smtClean="0"/>
              <a:t>Big data</a:t>
            </a:r>
          </a:p>
          <a:p>
            <a:pPr lvl="1"/>
            <a:r>
              <a:rPr lang="en-US" smtClean="0"/>
              <a:t>cause a major disruption in employment, 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case studies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Barcelona: A smart city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https://courses.edx.org/courses/course-v1:CurtinX+IOT1x+2T2018/jump_to/block-v1:CurtinX+IOT1x+2T2018+type@vertical+block@709132b4b5ef4a20808175158f00c385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>
                <a:hlinkClick r:id="rId3"/>
              </a:rPr>
              <a:t>https://courses.edx.org/courses/course-v1:CurtinX+IOT1x+2T2018/jump_to/block-v1:CurtinX+IOT1x+2T2018+type@vertical+block@95b243ace18f4f11b43510d7233a4110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20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case studies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Autonomous vehicles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https://courses.edx.org/courses/course-v1:CurtinX+IOT1x+2T2018/jump_to/block-v1:CurtinX+IOT1x+2T2018+type@vertical+block@e15d3d6e075b44b6a64274bb6a77e036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29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IoT case studies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IoT case study: Sydney Harbour Bridge</a:t>
            </a:r>
          </a:p>
          <a:p>
            <a:pPr marL="0" indent="0">
              <a:buNone/>
            </a:pPr>
            <a:r>
              <a:rPr lang="en-US" smtClean="0">
                <a:hlinkClick r:id="rId2"/>
              </a:rPr>
              <a:t>https://courses.edx.org/courses/course-v1:CurtinX+IOT1x+2T2018/jump_to/block-v1:CurtinX+IOT1x+2T2018+type@vertical+block@40441997b8754864bdaff72e0dae07f9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09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277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What in the world is the Internet of Things?</vt:lpstr>
      <vt:lpstr>Content</vt:lpstr>
      <vt:lpstr>What in the world is the Internet of Things?</vt:lpstr>
      <vt:lpstr>Note</vt:lpstr>
      <vt:lpstr>What in the world is the Internet of Things?</vt:lpstr>
      <vt:lpstr>Note</vt:lpstr>
      <vt:lpstr>IoT case studies</vt:lpstr>
      <vt:lpstr>IoT case studies</vt:lpstr>
      <vt:lpstr>IoT case studies</vt:lpstr>
      <vt:lpstr>IoT case studies</vt:lpstr>
      <vt:lpstr>IoT case studies</vt:lpstr>
      <vt:lpstr>IoT case studies</vt:lpstr>
      <vt:lpstr>IoT case studies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 the world is the Internet of Things?</dc:title>
  <dc:creator>hungfu001@outlook.com</dc:creator>
  <cp:lastModifiedBy>DELL VOSTRO</cp:lastModifiedBy>
  <cp:revision>10</cp:revision>
  <dcterms:created xsi:type="dcterms:W3CDTF">2018-10-31T00:16:02Z</dcterms:created>
  <dcterms:modified xsi:type="dcterms:W3CDTF">2020-12-25T07:48:27Z</dcterms:modified>
</cp:coreProperties>
</file>