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22"/>
  </p:notesMasterIdLst>
  <p:sldIdLst>
    <p:sldId id="256" r:id="rId2"/>
    <p:sldId id="268" r:id="rId3"/>
    <p:sldId id="266" r:id="rId4"/>
    <p:sldId id="272" r:id="rId5"/>
    <p:sldId id="278" r:id="rId6"/>
    <p:sldId id="273" r:id="rId7"/>
    <p:sldId id="271" r:id="rId8"/>
    <p:sldId id="284" r:id="rId9"/>
    <p:sldId id="260" r:id="rId10"/>
    <p:sldId id="274" r:id="rId11"/>
    <p:sldId id="285" r:id="rId12"/>
    <p:sldId id="261" r:id="rId13"/>
    <p:sldId id="286" r:id="rId14"/>
    <p:sldId id="269" r:id="rId15"/>
    <p:sldId id="275" r:id="rId16"/>
    <p:sldId id="298" r:id="rId17"/>
    <p:sldId id="276" r:id="rId18"/>
    <p:sldId id="277" r:id="rId19"/>
    <p:sldId id="299" r:id="rId20"/>
    <p:sldId id="281" r:id="rId21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8" autoAdjust="0"/>
    <p:restoredTop sz="77176" autoAdjust="0"/>
  </p:normalViewPr>
  <p:slideViewPr>
    <p:cSldViewPr snapToGrid="0">
      <p:cViewPr varScale="1">
        <p:scale>
          <a:sx n="66" d="100"/>
          <a:sy n="66" d="100"/>
        </p:scale>
        <p:origin x="27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38358-8668-4F55-AD1B-904FD0F8E552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7A1C3-CCF5-49B8-8899-0815F446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9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7A1C3-CCF5-49B8-8899-0815F44611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45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sz="1100" cap="none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F2EB14-EE58-4013-A3C5-06E6C0F9CD6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6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7A1C3-CCF5-49B8-8899-0815F44611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39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75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7A1C3-CCF5-49B8-8899-0815F44611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6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7A1C3-CCF5-49B8-8899-0815F44611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60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7A1C3-CCF5-49B8-8899-0815F44611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3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lang="en-US" altLang="ja-JP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ja-JP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ja-JP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endParaRPr lang="en-US" altLang="ja-JP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75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7A1C3-CCF5-49B8-8899-0815F44611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93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75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84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7A1C3-CCF5-49B8-8899-0815F44611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3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092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36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1143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07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7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3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0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9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5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3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1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1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7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9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3712" y="-756394"/>
            <a:ext cx="10091888" cy="6064994"/>
          </a:xfrm>
          <a:prstGeom prst="roundRect">
            <a:avLst/>
          </a:prstGeom>
          <a:noFill/>
          <a:ln>
            <a:noFill/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7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81518" y="3543300"/>
            <a:ext cx="4609982" cy="2256751"/>
          </a:xfrm>
          <a:prstGeom prst="roundRect">
            <a:avLst/>
          </a:prstGeom>
          <a:noFill/>
          <a:ln>
            <a:noFill/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 5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6" y="94506"/>
            <a:ext cx="2815164" cy="6293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8173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6846901" y="132734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69376" y="6385488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(THỰC)</a:t>
            </a:r>
          </a:p>
        </p:txBody>
      </p:sp>
      <p:sp>
        <p:nvSpPr>
          <p:cNvPr id="13" name="Rounded Rectangle 12"/>
          <p:cNvSpPr/>
          <p:nvPr/>
        </p:nvSpPr>
        <p:spPr>
          <a:xfrm rot="21140809">
            <a:off x="9883768" y="6095999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た・べます</a:t>
            </a:r>
            <a:r>
              <a:rPr lang="vi-VN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ăn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41814">
            <a:off x="385451" y="1602700"/>
            <a:ext cx="6056798" cy="2129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 descr="「食」の書き順・筆順">
            <a:extLst>
              <a:ext uri="{FF2B5EF4-FFF2-40B4-BE49-F238E27FC236}">
                <a16:creationId xmlns:a16="http://schemas.microsoft.com/office/drawing/2014/main" id="{D308D7FC-FBDD-1BB8-B255-C6BF553DC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594" y="1614791"/>
            <a:ext cx="4254339" cy="449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 rot="861815">
            <a:off x="10529457" y="1259884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ショク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" name="Hộp Văn bản 3">
            <a:extLst>
              <a:ext uri="{FF2B5EF4-FFF2-40B4-BE49-F238E27FC236}">
                <a16:creationId xmlns:a16="http://schemas.microsoft.com/office/drawing/2014/main" id="{74D5724B-B1E2-1F25-8258-8167891AFE81}"/>
              </a:ext>
            </a:extLst>
          </p:cNvPr>
          <p:cNvSpPr txBox="1"/>
          <p:nvPr/>
        </p:nvSpPr>
        <p:spPr>
          <a:xfrm>
            <a:off x="314099" y="4119505"/>
            <a:ext cx="2607588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食べもの</a:t>
            </a:r>
            <a:endParaRPr lang="en-US" sz="3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ộp Văn bản 4">
            <a:extLst>
              <a:ext uri="{FF2B5EF4-FFF2-40B4-BE49-F238E27FC236}">
                <a16:creationId xmlns:a16="http://schemas.microsoft.com/office/drawing/2014/main" id="{7FA93FAC-95B4-FB9F-C334-098CFC757081}"/>
              </a:ext>
            </a:extLst>
          </p:cNvPr>
          <p:cNvSpPr txBox="1"/>
          <p:nvPr/>
        </p:nvSpPr>
        <p:spPr>
          <a:xfrm>
            <a:off x="2896536" y="4093800"/>
            <a:ext cx="299439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たべもの</a:t>
            </a:r>
            <a:endParaRPr lang="en-US" sz="3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5">
            <a:extLst>
              <a:ext uri="{FF2B5EF4-FFF2-40B4-BE49-F238E27FC236}">
                <a16:creationId xmlns:a16="http://schemas.microsoft.com/office/drawing/2014/main" id="{1F411000-F2B6-B540-4315-00DAE4AC4C3E}"/>
              </a:ext>
            </a:extLst>
          </p:cNvPr>
          <p:cNvSpPr txBox="1"/>
          <p:nvPr/>
        </p:nvSpPr>
        <p:spPr>
          <a:xfrm>
            <a:off x="5160804" y="3857167"/>
            <a:ext cx="2837420" cy="75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 err="1"/>
              <a:t>Đồ</a:t>
            </a:r>
            <a:r>
              <a:rPr lang="en-US" altLang="ja-JP" sz="3200" b="1" dirty="0"/>
              <a:t> </a:t>
            </a:r>
            <a:r>
              <a:rPr lang="en-US" altLang="ja-JP" sz="3200" b="1" dirty="0" err="1"/>
              <a:t>ăn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ộp Văn bản 6">
            <a:extLst>
              <a:ext uri="{FF2B5EF4-FFF2-40B4-BE49-F238E27FC236}">
                <a16:creationId xmlns:a16="http://schemas.microsoft.com/office/drawing/2014/main" id="{7DE7F82A-E531-862E-8755-81B53B154EB4}"/>
              </a:ext>
            </a:extLst>
          </p:cNvPr>
          <p:cNvSpPr txBox="1"/>
          <p:nvPr/>
        </p:nvSpPr>
        <p:spPr>
          <a:xfrm>
            <a:off x="282131" y="5025620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食事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7" name="Hộp Văn bản 7">
            <a:extLst>
              <a:ext uri="{FF2B5EF4-FFF2-40B4-BE49-F238E27FC236}">
                <a16:creationId xmlns:a16="http://schemas.microsoft.com/office/drawing/2014/main" id="{C2A3EE02-3978-5CA9-51C6-99D3AF63C8E1}"/>
              </a:ext>
            </a:extLst>
          </p:cNvPr>
          <p:cNvSpPr txBox="1"/>
          <p:nvPr/>
        </p:nvSpPr>
        <p:spPr>
          <a:xfrm>
            <a:off x="2828992" y="5042209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しょくじ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8">
            <a:extLst>
              <a:ext uri="{FF2B5EF4-FFF2-40B4-BE49-F238E27FC236}">
                <a16:creationId xmlns:a16="http://schemas.microsoft.com/office/drawing/2014/main" id="{66CC63FE-227F-6A0E-DF67-4E27BB200D2A}"/>
              </a:ext>
            </a:extLst>
          </p:cNvPr>
          <p:cNvSpPr txBox="1"/>
          <p:nvPr/>
        </p:nvSpPr>
        <p:spPr>
          <a:xfrm>
            <a:off x="5064258" y="4810168"/>
            <a:ext cx="3565286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bữa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ộp Văn bản 9">
            <a:extLst>
              <a:ext uri="{FF2B5EF4-FFF2-40B4-BE49-F238E27FC236}">
                <a16:creationId xmlns:a16="http://schemas.microsoft.com/office/drawing/2014/main" id="{BE75DE12-227F-B899-CFFD-AEC685F27AD7}"/>
              </a:ext>
            </a:extLst>
          </p:cNvPr>
          <p:cNvSpPr txBox="1"/>
          <p:nvPr/>
        </p:nvSpPr>
        <p:spPr>
          <a:xfrm>
            <a:off x="282131" y="5957202"/>
            <a:ext cx="2607588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食べます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4" name="Hộp Văn bản 10">
            <a:extLst>
              <a:ext uri="{FF2B5EF4-FFF2-40B4-BE49-F238E27FC236}">
                <a16:creationId xmlns:a16="http://schemas.microsoft.com/office/drawing/2014/main" id="{166FC3A8-30E6-7E1E-E153-6F3C0E853E3B}"/>
              </a:ext>
            </a:extLst>
          </p:cNvPr>
          <p:cNvSpPr txBox="1"/>
          <p:nvPr/>
        </p:nvSpPr>
        <p:spPr>
          <a:xfrm>
            <a:off x="2829906" y="5931497"/>
            <a:ext cx="299439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たべます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5" name="Hộp Văn bản 11">
            <a:extLst>
              <a:ext uri="{FF2B5EF4-FFF2-40B4-BE49-F238E27FC236}">
                <a16:creationId xmlns:a16="http://schemas.microsoft.com/office/drawing/2014/main" id="{220C4A25-39EC-61E6-838E-E3503337623E}"/>
              </a:ext>
            </a:extLst>
          </p:cNvPr>
          <p:cNvSpPr txBox="1"/>
          <p:nvPr/>
        </p:nvSpPr>
        <p:spPr>
          <a:xfrm>
            <a:off x="5102426" y="5725720"/>
            <a:ext cx="203721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70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2" grpId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35F700-C9ED-42D3-AE73-CFC875D81912}"/>
              </a:ext>
            </a:extLst>
          </p:cNvPr>
          <p:cNvSpPr txBox="1"/>
          <p:nvPr/>
        </p:nvSpPr>
        <p:spPr>
          <a:xfrm>
            <a:off x="563229" y="1866030"/>
            <a:ext cx="260758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食べもの</a:t>
            </a:r>
            <a:endParaRPr lang="en-US" sz="4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37C33AA-5E2B-4F5E-B175-4546B422A68B}"/>
              </a:ext>
            </a:extLst>
          </p:cNvPr>
          <p:cNvSpPr txBox="1"/>
          <p:nvPr/>
        </p:nvSpPr>
        <p:spPr>
          <a:xfrm>
            <a:off x="3827410" y="1866030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たべもの</a:t>
            </a:r>
            <a:endParaRPr lang="en-US" sz="4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F5C936A-D84D-4D5E-9CFF-8909F547657A}"/>
              </a:ext>
            </a:extLst>
          </p:cNvPr>
          <p:cNvSpPr txBox="1"/>
          <p:nvPr/>
        </p:nvSpPr>
        <p:spPr>
          <a:xfrm>
            <a:off x="6992380" y="1698448"/>
            <a:ext cx="2837420" cy="91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 err="1"/>
              <a:t>Đồ</a:t>
            </a:r>
            <a:r>
              <a:rPr lang="en-US" altLang="ja-JP" sz="4000" b="1" dirty="0"/>
              <a:t> </a:t>
            </a:r>
            <a:r>
              <a:rPr lang="en-US" altLang="ja-JP" sz="4000" b="1" dirty="0" err="1"/>
              <a:t>ăn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3778DA7-F245-4FAE-B008-78013D19FA25}"/>
              </a:ext>
            </a:extLst>
          </p:cNvPr>
          <p:cNvSpPr txBox="1"/>
          <p:nvPr/>
        </p:nvSpPr>
        <p:spPr>
          <a:xfrm>
            <a:off x="1170321" y="3082166"/>
            <a:ext cx="16584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食事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6F0A155-FA3B-448C-8644-BBA705A848F6}"/>
              </a:ext>
            </a:extLst>
          </p:cNvPr>
          <p:cNvSpPr txBox="1"/>
          <p:nvPr/>
        </p:nvSpPr>
        <p:spPr>
          <a:xfrm>
            <a:off x="3762832" y="3082166"/>
            <a:ext cx="2958432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しょくじ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E4B9D9D-0F51-4BA6-9F68-E89B4B9F6F67}"/>
              </a:ext>
            </a:extLst>
          </p:cNvPr>
          <p:cNvSpPr txBox="1"/>
          <p:nvPr/>
        </p:nvSpPr>
        <p:spPr>
          <a:xfrm>
            <a:off x="6930975" y="2807118"/>
            <a:ext cx="3565286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bữa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1FF4125-4E9C-4EBD-8B95-D0BDD127338B}"/>
              </a:ext>
            </a:extLst>
          </p:cNvPr>
          <p:cNvSpPr txBox="1"/>
          <p:nvPr/>
        </p:nvSpPr>
        <p:spPr>
          <a:xfrm>
            <a:off x="1155244" y="4290672"/>
            <a:ext cx="260758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食べます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F00B64D-220F-498A-8A31-B011DFB8AB4A}"/>
              </a:ext>
            </a:extLst>
          </p:cNvPr>
          <p:cNvSpPr txBox="1"/>
          <p:nvPr/>
        </p:nvSpPr>
        <p:spPr>
          <a:xfrm>
            <a:off x="3936578" y="4308508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たべます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781CAA2E-3FC0-4AA0-A8A0-2DE811E8AA69}"/>
              </a:ext>
            </a:extLst>
          </p:cNvPr>
          <p:cNvSpPr txBox="1"/>
          <p:nvPr/>
        </p:nvSpPr>
        <p:spPr>
          <a:xfrm>
            <a:off x="6992380" y="4092861"/>
            <a:ext cx="2037212" cy="91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41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(ẨM)</a:t>
            </a:r>
          </a:p>
        </p:txBody>
      </p:sp>
      <p:sp>
        <p:nvSpPr>
          <p:cNvPr id="13" name="Rounded Rectangle 12"/>
          <p:cNvSpPr/>
          <p:nvPr/>
        </p:nvSpPr>
        <p:spPr>
          <a:xfrm rot="21140809">
            <a:off x="444928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の・みます</a:t>
            </a:r>
            <a:r>
              <a:rPr lang="vi-VN" altLang="ja-JP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uống</a:t>
            </a:r>
            <a:endParaRPr lang="en-US" sz="24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80196">
            <a:off x="6750363" y="1859257"/>
            <a:ext cx="5117477" cy="22150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8" name="Picture 2" descr="「飲」の書き順・筆順">
            <a:extLst>
              <a:ext uri="{FF2B5EF4-FFF2-40B4-BE49-F238E27FC236}">
                <a16:creationId xmlns:a16="http://schemas.microsoft.com/office/drawing/2014/main" id="{8EF39A1E-851A-13AD-EDC7-052D73D7D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46" y="1755116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 rot="861815">
            <a:off x="4410907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イン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422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35F700-C9ED-42D3-AE73-CFC875D81912}"/>
              </a:ext>
            </a:extLst>
          </p:cNvPr>
          <p:cNvSpPr txBox="1"/>
          <p:nvPr/>
        </p:nvSpPr>
        <p:spPr>
          <a:xfrm>
            <a:off x="1167619" y="1866030"/>
            <a:ext cx="200319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飲食</a:t>
            </a:r>
            <a:endParaRPr lang="en-US" sz="4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37C33AA-5E2B-4F5E-B175-4546B422A68B}"/>
              </a:ext>
            </a:extLst>
          </p:cNvPr>
          <p:cNvSpPr txBox="1"/>
          <p:nvPr/>
        </p:nvSpPr>
        <p:spPr>
          <a:xfrm>
            <a:off x="3584400" y="1828800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いんしょく</a:t>
            </a:r>
            <a:endParaRPr lang="en-US" sz="4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F5C936A-D84D-4D5E-9CFF-8909F547657A}"/>
              </a:ext>
            </a:extLst>
          </p:cNvPr>
          <p:cNvSpPr txBox="1"/>
          <p:nvPr/>
        </p:nvSpPr>
        <p:spPr>
          <a:xfrm>
            <a:off x="6998849" y="1521375"/>
            <a:ext cx="4261774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vi-VN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vi-VN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endParaRPr lang="vi-VN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3778DA7-F245-4FAE-B008-78013D19FA25}"/>
              </a:ext>
            </a:extLst>
          </p:cNvPr>
          <p:cNvSpPr txBox="1"/>
          <p:nvPr/>
        </p:nvSpPr>
        <p:spPr>
          <a:xfrm>
            <a:off x="1167619" y="3082166"/>
            <a:ext cx="2465409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飲みもの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6F0A155-FA3B-448C-8644-BBA705A848F6}"/>
              </a:ext>
            </a:extLst>
          </p:cNvPr>
          <p:cNvSpPr txBox="1"/>
          <p:nvPr/>
        </p:nvSpPr>
        <p:spPr>
          <a:xfrm>
            <a:off x="3762832" y="3082166"/>
            <a:ext cx="2958432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のみもの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E4B9D9D-0F51-4BA6-9F68-E89B4B9F6F67}"/>
              </a:ext>
            </a:extLst>
          </p:cNvPr>
          <p:cNvSpPr txBox="1"/>
          <p:nvPr/>
        </p:nvSpPr>
        <p:spPr>
          <a:xfrm>
            <a:off x="6930975" y="2807118"/>
            <a:ext cx="3565286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1FF4125-4E9C-4EBD-8B95-D0BDD127338B}"/>
              </a:ext>
            </a:extLst>
          </p:cNvPr>
          <p:cNvSpPr txBox="1"/>
          <p:nvPr/>
        </p:nvSpPr>
        <p:spPr>
          <a:xfrm>
            <a:off x="1155244" y="4310542"/>
            <a:ext cx="260758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飲みます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F00B64D-220F-498A-8A31-B011DFB8AB4A}"/>
              </a:ext>
            </a:extLst>
          </p:cNvPr>
          <p:cNvSpPr txBox="1"/>
          <p:nvPr/>
        </p:nvSpPr>
        <p:spPr>
          <a:xfrm>
            <a:off x="3762832" y="4310542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のみます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781CAA2E-3FC0-4AA0-A8A0-2DE811E8AA69}"/>
              </a:ext>
            </a:extLst>
          </p:cNvPr>
          <p:cNvSpPr txBox="1"/>
          <p:nvPr/>
        </p:nvSpPr>
        <p:spPr>
          <a:xfrm>
            <a:off x="6992380" y="4092861"/>
            <a:ext cx="2037212" cy="91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3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091377" y="1397501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4485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(MÃI)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10059873" y="1310754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バイ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512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か・います</a:t>
            </a:r>
            <a:r>
              <a:rPr lang="vi-VN" altLang="ja-JP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mua</a:t>
            </a:r>
            <a:endParaRPr lang="en-US" sz="24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98869">
            <a:off x="-24518" y="1412519"/>
            <a:ext cx="3481328" cy="13663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845F0B16-903B-4E90-8E0C-C1E18672D4C8}"/>
              </a:ext>
            </a:extLst>
          </p:cNvPr>
          <p:cNvSpPr txBox="1"/>
          <p:nvPr/>
        </p:nvSpPr>
        <p:spPr>
          <a:xfrm>
            <a:off x="291590" y="4165708"/>
            <a:ext cx="2030075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買いもの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5639B6F4-56B6-4C4A-86D9-941EAFC83B20}"/>
              </a:ext>
            </a:extLst>
          </p:cNvPr>
          <p:cNvSpPr txBox="1"/>
          <p:nvPr/>
        </p:nvSpPr>
        <p:spPr>
          <a:xfrm>
            <a:off x="2340705" y="4157434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かいもの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BA361C52-9C8C-419C-B8ED-1347122E1986}"/>
              </a:ext>
            </a:extLst>
          </p:cNvPr>
          <p:cNvSpPr txBox="1"/>
          <p:nvPr/>
        </p:nvSpPr>
        <p:spPr>
          <a:xfrm>
            <a:off x="4554238" y="3905911"/>
            <a:ext cx="203721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sắm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BF9FEE75-0B68-47FB-9AB4-3A8B1B6B4A73}"/>
              </a:ext>
            </a:extLst>
          </p:cNvPr>
          <p:cNvSpPr txBox="1"/>
          <p:nvPr/>
        </p:nvSpPr>
        <p:spPr>
          <a:xfrm>
            <a:off x="227012" y="5381844"/>
            <a:ext cx="2777058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買います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E472BB16-146D-4CAB-80AC-C40A27C9240C}"/>
              </a:ext>
            </a:extLst>
          </p:cNvPr>
          <p:cNvSpPr txBox="1"/>
          <p:nvPr/>
        </p:nvSpPr>
        <p:spPr>
          <a:xfrm>
            <a:off x="3214925" y="5397209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かいます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pic>
        <p:nvPicPr>
          <p:cNvPr id="5122" name="Picture 2" descr="「買」の書き順・筆順">
            <a:extLst>
              <a:ext uri="{FF2B5EF4-FFF2-40B4-BE49-F238E27FC236}">
                <a16:creationId xmlns:a16="http://schemas.microsoft.com/office/drawing/2014/main" id="{E2628EA2-9A26-E60D-6862-02CDA2022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138" y="1802248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4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22" grpId="0"/>
      <p:bldP spid="23" grpId="0"/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461166" y="1401611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860998" y="6305208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(VẬT)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227881" y="1307944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ブツ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9335566" y="6054052"/>
            <a:ext cx="216690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もの</a:t>
            </a:r>
            <a:r>
              <a:rPr lang="vi-VN" altLang="ja-JP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vật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10242" name="Picture 2" descr="ç©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51E9F5A1-5E8B-4608-949D-2858C09092E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278" y="419203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7865">
            <a:off x="190255" y="1566276"/>
            <a:ext cx="4573833" cy="1733568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112500"/>
          </a:effectLst>
        </p:spPr>
      </p:pic>
      <p:pic>
        <p:nvPicPr>
          <p:cNvPr id="6146" name="Picture 2" descr="「物」の書き順・筆順">
            <a:extLst>
              <a:ext uri="{FF2B5EF4-FFF2-40B4-BE49-F238E27FC236}">
                <a16:creationId xmlns:a16="http://schemas.microsoft.com/office/drawing/2014/main" id="{4E358E0D-7B5E-F555-AC66-ABDAEF6D6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357" y="1706740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32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820D33D-6C2F-4986-9D61-E1CCBA9466A4}"/>
              </a:ext>
            </a:extLst>
          </p:cNvPr>
          <p:cNvSpPr txBox="1"/>
          <p:nvPr/>
        </p:nvSpPr>
        <p:spPr>
          <a:xfrm>
            <a:off x="2019231" y="765414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買い物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D7967F7-AB4A-4B04-8062-E1B7D5ABBD84}"/>
              </a:ext>
            </a:extLst>
          </p:cNvPr>
          <p:cNvSpPr txBox="1"/>
          <p:nvPr/>
        </p:nvSpPr>
        <p:spPr>
          <a:xfrm>
            <a:off x="3778210" y="765413"/>
            <a:ext cx="240211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/>
              <a:t>かいもの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E5DADB0-3896-465F-A23B-048BE10E51C4}"/>
              </a:ext>
            </a:extLst>
          </p:cNvPr>
          <p:cNvSpPr txBox="1"/>
          <p:nvPr/>
        </p:nvSpPr>
        <p:spPr>
          <a:xfrm>
            <a:off x="6672063" y="533401"/>
            <a:ext cx="2512781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/>
              <a:t>M</a:t>
            </a:r>
            <a:r>
              <a:rPr lang="vi-VN" altLang="ja-JP" sz="3200" b="1" dirty="0" err="1"/>
              <a:t>ua</a:t>
            </a:r>
            <a:r>
              <a:rPr lang="vi-VN" altLang="ja-JP" sz="3200" b="1" dirty="0"/>
              <a:t> </a:t>
            </a:r>
            <a:r>
              <a:rPr lang="vi-VN" altLang="ja-JP" sz="3200" b="1" dirty="0" err="1"/>
              <a:t>sắm</a:t>
            </a:r>
            <a:endParaRPr lang="en-US" altLang="ja-JP" sz="3200" b="1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40F6CC28-7142-441C-A7F8-8922FF7DAC40}"/>
              </a:ext>
            </a:extLst>
          </p:cNvPr>
          <p:cNvSpPr txBox="1"/>
          <p:nvPr/>
        </p:nvSpPr>
        <p:spPr>
          <a:xfrm>
            <a:off x="1954653" y="1981550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食べ物</a:t>
            </a:r>
            <a:endParaRPr lang="en-US" sz="3600" b="1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658D9A2-13A4-4852-BFF0-E403C36A611E}"/>
              </a:ext>
            </a:extLst>
          </p:cNvPr>
          <p:cNvSpPr txBox="1"/>
          <p:nvPr/>
        </p:nvSpPr>
        <p:spPr>
          <a:xfrm>
            <a:off x="3713632" y="1981550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たべもの</a:t>
            </a:r>
            <a:endParaRPr lang="en-US" sz="3600" b="1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6B7024E-A0D8-48A4-B7A0-CAA066C9116C}"/>
              </a:ext>
            </a:extLst>
          </p:cNvPr>
          <p:cNvSpPr txBox="1"/>
          <p:nvPr/>
        </p:nvSpPr>
        <p:spPr>
          <a:xfrm>
            <a:off x="6617613" y="1742719"/>
            <a:ext cx="3565286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/>
              <a:t>Đ</a:t>
            </a:r>
            <a:r>
              <a:rPr lang="vi-VN" altLang="ja-JP" sz="3200" b="1" dirty="0"/>
              <a:t>ồ ăn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542D498-F78E-4A7F-93FC-3B248D05852D}"/>
              </a:ext>
            </a:extLst>
          </p:cNvPr>
          <p:cNvSpPr txBox="1"/>
          <p:nvPr/>
        </p:nvSpPr>
        <p:spPr>
          <a:xfrm>
            <a:off x="2014065" y="3032853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飲み物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7075EEC8-529B-4A13-9832-A1289C0224EE}"/>
              </a:ext>
            </a:extLst>
          </p:cNvPr>
          <p:cNvSpPr txBox="1"/>
          <p:nvPr/>
        </p:nvSpPr>
        <p:spPr>
          <a:xfrm>
            <a:off x="3773044" y="3032853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のみもの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4CDB339-614C-432D-AA32-B061160F94C3}"/>
              </a:ext>
            </a:extLst>
          </p:cNvPr>
          <p:cNvSpPr txBox="1"/>
          <p:nvPr/>
        </p:nvSpPr>
        <p:spPr>
          <a:xfrm>
            <a:off x="6612613" y="2811312"/>
            <a:ext cx="2402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Đ</a:t>
            </a:r>
            <a:r>
              <a:rPr lang="vi-VN" altLang="ja-JP" sz="3200" b="1" dirty="0"/>
              <a:t>ồ </a:t>
            </a:r>
            <a:r>
              <a:rPr lang="vi-VN" altLang="ja-JP" sz="3200" b="1" dirty="0" err="1"/>
              <a:t>uống</a:t>
            </a:r>
            <a:endParaRPr lang="vi-VN" altLang="ja-JP" sz="3200" b="1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CB60E5E6-AA76-473A-8383-267F8FD7B7B1}"/>
              </a:ext>
            </a:extLst>
          </p:cNvPr>
          <p:cNvSpPr txBox="1"/>
          <p:nvPr/>
        </p:nvSpPr>
        <p:spPr>
          <a:xfrm>
            <a:off x="1979998" y="4042725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人物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FF297B5E-5E27-4FC3-A69C-B7DA0ABC7DD6}"/>
              </a:ext>
            </a:extLst>
          </p:cNvPr>
          <p:cNvSpPr txBox="1"/>
          <p:nvPr/>
        </p:nvSpPr>
        <p:spPr>
          <a:xfrm>
            <a:off x="3727034" y="4058917"/>
            <a:ext cx="2757268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じんぶつ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136605E3-3B95-4172-B1AE-CFCA99FC5C94}"/>
              </a:ext>
            </a:extLst>
          </p:cNvPr>
          <p:cNvSpPr txBox="1"/>
          <p:nvPr/>
        </p:nvSpPr>
        <p:spPr>
          <a:xfrm>
            <a:off x="6672064" y="3845726"/>
            <a:ext cx="2757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N</a:t>
            </a:r>
            <a:r>
              <a:rPr lang="vi-VN" altLang="ja-JP" sz="3200" b="1" dirty="0"/>
              <a:t>hân </a:t>
            </a:r>
            <a:r>
              <a:rPr lang="vi-VN" altLang="ja-JP" sz="3200" b="1" dirty="0" err="1"/>
              <a:t>vật</a:t>
            </a:r>
            <a:endParaRPr lang="vi-VN" altLang="ja-JP" sz="3200" b="1" dirty="0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C21ADC1F-F359-4285-9632-836F8209669C}"/>
              </a:ext>
            </a:extLst>
          </p:cNvPr>
          <p:cNvSpPr txBox="1"/>
          <p:nvPr/>
        </p:nvSpPr>
        <p:spPr>
          <a:xfrm>
            <a:off x="2026661" y="5110220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見物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43A08A36-0915-4861-8C3E-F44831F65A83}"/>
              </a:ext>
            </a:extLst>
          </p:cNvPr>
          <p:cNvSpPr txBox="1"/>
          <p:nvPr/>
        </p:nvSpPr>
        <p:spPr>
          <a:xfrm>
            <a:off x="3785640" y="5110220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けんぶつ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C1F85AD9-EA15-462A-B506-B9A9F28AB6CE}"/>
              </a:ext>
            </a:extLst>
          </p:cNvPr>
          <p:cNvSpPr txBox="1"/>
          <p:nvPr/>
        </p:nvSpPr>
        <p:spPr>
          <a:xfrm>
            <a:off x="6672064" y="4884980"/>
            <a:ext cx="2757268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/>
              <a:t>N</a:t>
            </a:r>
            <a:r>
              <a:rPr lang="vi-VN" altLang="ja-JP" sz="3200" b="1" dirty="0" err="1"/>
              <a:t>gắm</a:t>
            </a:r>
            <a:r>
              <a:rPr lang="vi-VN" altLang="ja-JP" sz="3200" b="1" dirty="0"/>
              <a:t> </a:t>
            </a:r>
            <a:r>
              <a:rPr lang="vi-VN" altLang="ja-JP" sz="3200" b="1" dirty="0" err="1"/>
              <a:t>cảnh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1335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755763" y="1354006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55763" y="6345210"/>
            <a:ext cx="2703012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(HÀNH/HÀNG)</a:t>
            </a: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714021" y="6020151"/>
            <a:ext cx="2634302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い・きます</a:t>
            </a:r>
            <a:r>
              <a:rPr lang="vi-VN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đi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88070">
            <a:off x="92379" y="1388186"/>
            <a:ext cx="4820186" cy="1834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726465A8-322A-4C38-A30E-246508746C31}"/>
              </a:ext>
            </a:extLst>
          </p:cNvPr>
          <p:cNvSpPr txBox="1"/>
          <p:nvPr/>
        </p:nvSpPr>
        <p:spPr>
          <a:xfrm>
            <a:off x="819658" y="4165708"/>
            <a:ext cx="917920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7F46D4E7-4378-46A1-B70E-A62FD18A99B6}"/>
              </a:ext>
            </a:extLst>
          </p:cNvPr>
          <p:cNvSpPr txBox="1"/>
          <p:nvPr/>
        </p:nvSpPr>
        <p:spPr>
          <a:xfrm>
            <a:off x="2050570" y="4165708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ぎょう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41FA53B3-CC3E-408A-9F8D-781E513BFCA9}"/>
              </a:ext>
            </a:extLst>
          </p:cNvPr>
          <p:cNvSpPr txBox="1"/>
          <p:nvPr/>
        </p:nvSpPr>
        <p:spPr>
          <a:xfrm>
            <a:off x="4327730" y="3945425"/>
            <a:ext cx="203721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kẻ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C719E7F1-A999-4510-91A8-2815D2E10F05}"/>
              </a:ext>
            </a:extLst>
          </p:cNvPr>
          <p:cNvSpPr txBox="1"/>
          <p:nvPr/>
        </p:nvSpPr>
        <p:spPr>
          <a:xfrm>
            <a:off x="570353" y="5166897"/>
            <a:ext cx="2777058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行きます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E9EC5111-77A5-4FCD-8948-791ED5F09D93}"/>
              </a:ext>
            </a:extLst>
          </p:cNvPr>
          <p:cNvSpPr txBox="1"/>
          <p:nvPr/>
        </p:nvSpPr>
        <p:spPr>
          <a:xfrm>
            <a:off x="3056495" y="5116068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いきます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pic>
        <p:nvPicPr>
          <p:cNvPr id="7172" name="Picture 4" descr="「行」の書き順・筆順">
            <a:extLst>
              <a:ext uri="{FF2B5EF4-FFF2-40B4-BE49-F238E27FC236}">
                <a16:creationId xmlns:a16="http://schemas.microsoft.com/office/drawing/2014/main" id="{47D74655-3059-5EA6-5ED0-A7E67E1C1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834" y="1735111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 rot="345610">
            <a:off x="9707301" y="1358878"/>
            <a:ext cx="2197504" cy="55150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コウ／ギョウ</a:t>
            </a:r>
            <a:endParaRPr lang="en-US" sz="24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350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 animBg="1"/>
      <p:bldP spid="31" grpId="0"/>
      <p:bldP spid="32" grpId="0"/>
      <p:bldP spid="33" grpId="0"/>
      <p:bldP spid="34" grpId="0"/>
      <p:bldP spid="35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513601" y="1706054"/>
            <a:ext cx="4780349" cy="502941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923091" y="6400919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(HƯU)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10253106" y="1401334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キュウ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9243">
            <a:off x="102281" y="1447911"/>
            <a:ext cx="5822300" cy="2191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194" name="Picture 2" descr="「休」の書き順・筆順">
            <a:extLst>
              <a:ext uri="{FF2B5EF4-FFF2-40B4-BE49-F238E27FC236}">
                <a16:creationId xmlns:a16="http://schemas.microsoft.com/office/drawing/2014/main" id="{0BED5C15-DA4B-C8A1-DBB6-870E19640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680" y="2011183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 rot="21140809">
            <a:off x="9072965" y="6036548"/>
            <a:ext cx="3049328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やす・みます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95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35F700-C9ED-42D3-AE73-CFC875D81912}"/>
              </a:ext>
            </a:extLst>
          </p:cNvPr>
          <p:cNvSpPr txBox="1"/>
          <p:nvPr/>
        </p:nvSpPr>
        <p:spPr>
          <a:xfrm>
            <a:off x="1512379" y="1866030"/>
            <a:ext cx="16584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休み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37C33AA-5E2B-4F5E-B175-4546B422A68B}"/>
              </a:ext>
            </a:extLst>
          </p:cNvPr>
          <p:cNvSpPr txBox="1"/>
          <p:nvPr/>
        </p:nvSpPr>
        <p:spPr>
          <a:xfrm>
            <a:off x="3827410" y="1866030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やすみ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F5C936A-D84D-4D5E-9CFF-8909F547657A}"/>
              </a:ext>
            </a:extLst>
          </p:cNvPr>
          <p:cNvSpPr txBox="1"/>
          <p:nvPr/>
        </p:nvSpPr>
        <p:spPr>
          <a:xfrm>
            <a:off x="6992380" y="1698448"/>
            <a:ext cx="2837420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ghỉ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3778DA7-F245-4FAE-B008-78013D19FA25}"/>
              </a:ext>
            </a:extLst>
          </p:cNvPr>
          <p:cNvSpPr txBox="1"/>
          <p:nvPr/>
        </p:nvSpPr>
        <p:spPr>
          <a:xfrm>
            <a:off x="1447801" y="3082166"/>
            <a:ext cx="16584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休日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6F0A155-FA3B-448C-8644-BBA705A848F6}"/>
              </a:ext>
            </a:extLst>
          </p:cNvPr>
          <p:cNvSpPr txBox="1"/>
          <p:nvPr/>
        </p:nvSpPr>
        <p:spPr>
          <a:xfrm>
            <a:off x="3236042" y="3082166"/>
            <a:ext cx="3485222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きゅうじつ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E4B9D9D-0F51-4BA6-9F68-E89B4B9F6F67}"/>
              </a:ext>
            </a:extLst>
          </p:cNvPr>
          <p:cNvSpPr txBox="1"/>
          <p:nvPr/>
        </p:nvSpPr>
        <p:spPr>
          <a:xfrm>
            <a:off x="6930975" y="2807118"/>
            <a:ext cx="3565286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vi-VN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1FF4125-4E9C-4EBD-8B95-D0BDD127338B}"/>
              </a:ext>
            </a:extLst>
          </p:cNvPr>
          <p:cNvSpPr txBox="1"/>
          <p:nvPr/>
        </p:nvSpPr>
        <p:spPr>
          <a:xfrm>
            <a:off x="1507212" y="4310542"/>
            <a:ext cx="260758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休みます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F00B64D-220F-498A-8A31-B011DFB8AB4A}"/>
              </a:ext>
            </a:extLst>
          </p:cNvPr>
          <p:cNvSpPr txBox="1"/>
          <p:nvPr/>
        </p:nvSpPr>
        <p:spPr>
          <a:xfrm>
            <a:off x="4244604" y="4310542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やすみます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661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323754" y="1435890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(TIÊN)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809241" y="1382986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セン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010949">
            <a:off x="9237161" y="600887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さき</a:t>
            </a:r>
            <a:r>
              <a:rPr lang="vi-VN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Trước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1956">
            <a:off x="150227" y="1462886"/>
            <a:ext cx="3775012" cy="13951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Rounded Rectangle 22"/>
          <p:cNvSpPr/>
          <p:nvPr/>
        </p:nvSpPr>
        <p:spPr>
          <a:xfrm>
            <a:off x="118089" y="153393"/>
            <a:ext cx="915065" cy="9532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1491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B15D3DAC-8016-49B5-81FE-55E6302FE31E}"/>
              </a:ext>
            </a:extLst>
          </p:cNvPr>
          <p:cNvSpPr txBox="1"/>
          <p:nvPr/>
        </p:nvSpPr>
        <p:spPr>
          <a:xfrm>
            <a:off x="291590" y="4165708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先生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C8FDD90F-DA9F-46AC-B472-69C127C4FCE4}"/>
              </a:ext>
            </a:extLst>
          </p:cNvPr>
          <p:cNvSpPr txBox="1"/>
          <p:nvPr/>
        </p:nvSpPr>
        <p:spPr>
          <a:xfrm>
            <a:off x="2050570" y="4165708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せんせい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D76F3EAE-1C9A-41A9-B68E-B9B265D5D4C3}"/>
              </a:ext>
            </a:extLst>
          </p:cNvPr>
          <p:cNvSpPr txBox="1"/>
          <p:nvPr/>
        </p:nvSpPr>
        <p:spPr>
          <a:xfrm>
            <a:off x="4313227" y="3890529"/>
            <a:ext cx="203721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365E5F16-20D4-4C8F-B896-70296EA6EAC9}"/>
              </a:ext>
            </a:extLst>
          </p:cNvPr>
          <p:cNvSpPr txBox="1"/>
          <p:nvPr/>
        </p:nvSpPr>
        <p:spPr>
          <a:xfrm>
            <a:off x="227012" y="5381844"/>
            <a:ext cx="1348570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先日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6FBCC941-5E7A-497E-8CE3-BB343AF3813A}"/>
              </a:ext>
            </a:extLst>
          </p:cNvPr>
          <p:cNvSpPr txBox="1"/>
          <p:nvPr/>
        </p:nvSpPr>
        <p:spPr>
          <a:xfrm>
            <a:off x="1950027" y="5371265"/>
            <a:ext cx="2112069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せんじつ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718F80EA-395A-4DE9-B4F1-E7C1C9FBE37A}"/>
              </a:ext>
            </a:extLst>
          </p:cNvPr>
          <p:cNvSpPr txBox="1"/>
          <p:nvPr/>
        </p:nvSpPr>
        <p:spPr>
          <a:xfrm>
            <a:off x="4154464" y="5119949"/>
            <a:ext cx="226983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「先」の書き順・筆順">
            <a:extLst>
              <a:ext uri="{FF2B5EF4-FFF2-40B4-BE49-F238E27FC236}">
                <a16:creationId xmlns:a16="http://schemas.microsoft.com/office/drawing/2014/main" id="{A79C1158-3FB7-FD8A-09A0-29769A2C1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487" y="1566620"/>
            <a:ext cx="1512760" cy="151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00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22" grpId="0"/>
      <p:bldP spid="33" grpId="0"/>
      <p:bldP spid="34" grpId="0"/>
      <p:bldP spid="35" grpId="0"/>
      <p:bldP spid="36" grpId="0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15233" y="1628800"/>
            <a:ext cx="8208912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終わり</a:t>
            </a:r>
            <a:endParaRPr lang="en-US" altLang="ja-JP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  <a:p>
            <a:pPr algn="ctr"/>
            <a:r>
              <a:rPr lang="ja-JP" altLang="en-US" sz="54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ありがとうございます。</a:t>
            </a:r>
            <a:endParaRPr lang="en-US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313488" y="1353457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926008" y="6356042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(CHU)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090585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シュウ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8089" y="153393"/>
            <a:ext cx="915065" cy="9532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1491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14663">
            <a:off x="160138" y="1253310"/>
            <a:ext cx="3279814" cy="12272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CD668969-0281-43E6-B616-0980005E0F91}"/>
              </a:ext>
            </a:extLst>
          </p:cNvPr>
          <p:cNvSpPr txBox="1"/>
          <p:nvPr/>
        </p:nvSpPr>
        <p:spPr>
          <a:xfrm>
            <a:off x="292761" y="3709809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先週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25EB1596-7BF7-4A6F-9525-83476E86EA9A}"/>
              </a:ext>
            </a:extLst>
          </p:cNvPr>
          <p:cNvSpPr txBox="1"/>
          <p:nvPr/>
        </p:nvSpPr>
        <p:spPr>
          <a:xfrm>
            <a:off x="1605876" y="3638849"/>
            <a:ext cx="2567233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せんしゅう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9F67496C-1154-45BF-98B4-597EBC9116EF}"/>
              </a:ext>
            </a:extLst>
          </p:cNvPr>
          <p:cNvSpPr txBox="1"/>
          <p:nvPr/>
        </p:nvSpPr>
        <p:spPr>
          <a:xfrm>
            <a:off x="4239235" y="3564140"/>
            <a:ext cx="2462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uần</a:t>
            </a:r>
            <a:r>
              <a:rPr lang="vi-VN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F0C13A4A-B89A-45D5-A6FA-1174DD700963}"/>
              </a:ext>
            </a:extLst>
          </p:cNvPr>
          <p:cNvSpPr txBox="1"/>
          <p:nvPr/>
        </p:nvSpPr>
        <p:spPr>
          <a:xfrm>
            <a:off x="228183" y="4925945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週間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A0364E5A-72AF-4941-BBA3-94A791C7CC2E}"/>
              </a:ext>
            </a:extLst>
          </p:cNvPr>
          <p:cNvSpPr txBox="1"/>
          <p:nvPr/>
        </p:nvSpPr>
        <p:spPr>
          <a:xfrm>
            <a:off x="1644213" y="4905510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しゅうかん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5DE8FB0C-0294-4E98-A8E6-8AB96A17FB40}"/>
              </a:ext>
            </a:extLst>
          </p:cNvPr>
          <p:cNvSpPr txBox="1"/>
          <p:nvPr/>
        </p:nvSpPr>
        <p:spPr>
          <a:xfrm>
            <a:off x="4312224" y="4746439"/>
            <a:ext cx="35652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vi-VN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「週」の書き順・筆順">
            <a:extLst>
              <a:ext uri="{FF2B5EF4-FFF2-40B4-BE49-F238E27FC236}">
                <a16:creationId xmlns:a16="http://schemas.microsoft.com/office/drawing/2014/main" id="{4651E678-3F8F-7AC3-F144-4894FCB6C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292" y="1435375"/>
            <a:ext cx="1923751" cy="192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22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2888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3085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(MỖI)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090585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マイ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41868">
            <a:off x="168423" y="1318692"/>
            <a:ext cx="4123635" cy="13420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2" descr="「毎」の書き順・筆順">
            <a:extLst>
              <a:ext uri="{FF2B5EF4-FFF2-40B4-BE49-F238E27FC236}">
                <a16:creationId xmlns:a16="http://schemas.microsoft.com/office/drawing/2014/main" id="{2B68015D-9882-2600-ED7E-D88E32DE6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624" y="4363167"/>
            <a:ext cx="1993590" cy="199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B099E69-1F0D-DE54-82C5-55613512CBEA}"/>
              </a:ext>
            </a:extLst>
          </p:cNvPr>
          <p:cNvSpPr txBox="1"/>
          <p:nvPr/>
        </p:nvSpPr>
        <p:spPr>
          <a:xfrm>
            <a:off x="303354" y="2817801"/>
            <a:ext cx="165843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毎日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563761F-8E63-47D6-BD62-CE6A8AC7EE8C}"/>
              </a:ext>
            </a:extLst>
          </p:cNvPr>
          <p:cNvSpPr txBox="1"/>
          <p:nvPr/>
        </p:nvSpPr>
        <p:spPr>
          <a:xfrm>
            <a:off x="1481690" y="2891529"/>
            <a:ext cx="2402112" cy="49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まいにち</a:t>
            </a:r>
            <a:endParaRPr lang="en-US" sz="28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631FE6F-CFA3-FFFC-962D-1E5CA32B3794}"/>
              </a:ext>
            </a:extLst>
          </p:cNvPr>
          <p:cNvSpPr txBox="1"/>
          <p:nvPr/>
        </p:nvSpPr>
        <p:spPr>
          <a:xfrm>
            <a:off x="3572251" y="2738532"/>
            <a:ext cx="2037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altLang="zh-TW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en-US" altLang="zh-TW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3164112-F97B-0C08-7B67-1164532BA5A1}"/>
              </a:ext>
            </a:extLst>
          </p:cNvPr>
          <p:cNvSpPr txBox="1"/>
          <p:nvPr/>
        </p:nvSpPr>
        <p:spPr>
          <a:xfrm>
            <a:off x="238776" y="4033937"/>
            <a:ext cx="165843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毎週</a:t>
            </a:r>
            <a:endParaRPr lang="en-US" sz="3200" b="1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19364CC-5F79-DD40-AB8F-A618F4B746B4}"/>
              </a:ext>
            </a:extLst>
          </p:cNvPr>
          <p:cNvSpPr txBox="1"/>
          <p:nvPr/>
        </p:nvSpPr>
        <p:spPr>
          <a:xfrm>
            <a:off x="1417112" y="4107665"/>
            <a:ext cx="2958432" cy="49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まいしゅう</a:t>
            </a:r>
            <a:endParaRPr lang="en-US" sz="2800" b="1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49984520-BE51-A00D-E263-36BDA60580EC}"/>
              </a:ext>
            </a:extLst>
          </p:cNvPr>
          <p:cNvSpPr txBox="1"/>
          <p:nvPr/>
        </p:nvSpPr>
        <p:spPr>
          <a:xfrm>
            <a:off x="3572251" y="3983581"/>
            <a:ext cx="3565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en-US" altLang="zh-TW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6CFB94A5-9D57-ACE3-F5B6-95C4F19D2297}"/>
              </a:ext>
            </a:extLst>
          </p:cNvPr>
          <p:cNvSpPr txBox="1"/>
          <p:nvPr/>
        </p:nvSpPr>
        <p:spPr>
          <a:xfrm>
            <a:off x="298188" y="5085240"/>
            <a:ext cx="165843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毎月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2F9F43E7-B857-1FD3-99F1-F563CF05F81B}"/>
              </a:ext>
            </a:extLst>
          </p:cNvPr>
          <p:cNvSpPr txBox="1"/>
          <p:nvPr/>
        </p:nvSpPr>
        <p:spPr>
          <a:xfrm>
            <a:off x="1476524" y="5158968"/>
            <a:ext cx="2402112" cy="49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まいつき</a:t>
            </a:r>
            <a:endParaRPr lang="en-US" sz="28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3" name="Hộp Văn bản 11">
            <a:extLst>
              <a:ext uri="{FF2B5EF4-FFF2-40B4-BE49-F238E27FC236}">
                <a16:creationId xmlns:a16="http://schemas.microsoft.com/office/drawing/2014/main" id="{40FCF1B0-C34E-5119-B8F1-1A80D3D63185}"/>
              </a:ext>
            </a:extLst>
          </p:cNvPr>
          <p:cNvSpPr txBox="1"/>
          <p:nvPr/>
        </p:nvSpPr>
        <p:spPr>
          <a:xfrm>
            <a:off x="3514027" y="4953399"/>
            <a:ext cx="2402111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vi-VN" altLang="zh-TW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endParaRPr lang="en-US" altLang="ja-JP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Hộp Văn bản 12">
            <a:extLst>
              <a:ext uri="{FF2B5EF4-FFF2-40B4-BE49-F238E27FC236}">
                <a16:creationId xmlns:a16="http://schemas.microsoft.com/office/drawing/2014/main" id="{F3570F26-14B2-E4EB-288D-795ABDC7B9EC}"/>
              </a:ext>
            </a:extLst>
          </p:cNvPr>
          <p:cNvSpPr txBox="1"/>
          <p:nvPr/>
        </p:nvSpPr>
        <p:spPr>
          <a:xfrm>
            <a:off x="264121" y="6095112"/>
            <a:ext cx="165843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毎年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7" name="Hộp Văn bản 13">
            <a:extLst>
              <a:ext uri="{FF2B5EF4-FFF2-40B4-BE49-F238E27FC236}">
                <a16:creationId xmlns:a16="http://schemas.microsoft.com/office/drawing/2014/main" id="{3CB815F8-2DE2-E936-7E35-73A564718FB0}"/>
              </a:ext>
            </a:extLst>
          </p:cNvPr>
          <p:cNvSpPr txBox="1"/>
          <p:nvPr/>
        </p:nvSpPr>
        <p:spPr>
          <a:xfrm>
            <a:off x="1430514" y="6185032"/>
            <a:ext cx="2757268" cy="49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まいとし</a:t>
            </a:r>
            <a:endParaRPr lang="en-US" sz="28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4">
            <a:extLst>
              <a:ext uri="{FF2B5EF4-FFF2-40B4-BE49-F238E27FC236}">
                <a16:creationId xmlns:a16="http://schemas.microsoft.com/office/drawing/2014/main" id="{D8E3EC62-5298-8207-C98C-D62D625410FA}"/>
              </a:ext>
            </a:extLst>
          </p:cNvPr>
          <p:cNvSpPr txBox="1"/>
          <p:nvPr/>
        </p:nvSpPr>
        <p:spPr>
          <a:xfrm>
            <a:off x="3455312" y="6009800"/>
            <a:ext cx="2757268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vi-VN" altLang="zh-TW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năm</a:t>
            </a:r>
            <a:endParaRPr lang="en-US" altLang="ja-JP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90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384D5FB-703F-4040-B60C-DE6E8E66E996}"/>
              </a:ext>
            </a:extLst>
          </p:cNvPr>
          <p:cNvSpPr txBox="1"/>
          <p:nvPr/>
        </p:nvSpPr>
        <p:spPr>
          <a:xfrm>
            <a:off x="1961370" y="1820487"/>
            <a:ext cx="165843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毎日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EE57616-D70F-4261-9A6B-D7B59D9A9830}"/>
              </a:ext>
            </a:extLst>
          </p:cNvPr>
          <p:cNvSpPr txBox="1"/>
          <p:nvPr/>
        </p:nvSpPr>
        <p:spPr>
          <a:xfrm>
            <a:off x="3720350" y="1820487"/>
            <a:ext cx="240211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まいにち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A649BC9-6AC7-4B0B-A83A-DA4A7A663FE7}"/>
              </a:ext>
            </a:extLst>
          </p:cNvPr>
          <p:cNvSpPr txBox="1"/>
          <p:nvPr/>
        </p:nvSpPr>
        <p:spPr>
          <a:xfrm>
            <a:off x="6614204" y="1588474"/>
            <a:ext cx="2037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en-US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33CA77B-0FC8-4F8D-BB13-8C79356B2BF9}"/>
              </a:ext>
            </a:extLst>
          </p:cNvPr>
          <p:cNvSpPr txBox="1"/>
          <p:nvPr/>
        </p:nvSpPr>
        <p:spPr>
          <a:xfrm>
            <a:off x="1896792" y="3036623"/>
            <a:ext cx="165843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毎週</a:t>
            </a:r>
            <a:endParaRPr lang="en-US" sz="3600" b="1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5EF3779-388F-411D-8873-5E7F94195D3E}"/>
              </a:ext>
            </a:extLst>
          </p:cNvPr>
          <p:cNvSpPr txBox="1"/>
          <p:nvPr/>
        </p:nvSpPr>
        <p:spPr>
          <a:xfrm>
            <a:off x="3655772" y="3036623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まいしゅう</a:t>
            </a:r>
            <a:endParaRPr lang="en-US" sz="3600" b="1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D10C3ACB-466C-431D-991D-29443528526B}"/>
              </a:ext>
            </a:extLst>
          </p:cNvPr>
          <p:cNvSpPr txBox="1"/>
          <p:nvPr/>
        </p:nvSpPr>
        <p:spPr>
          <a:xfrm>
            <a:off x="6559753" y="2797792"/>
            <a:ext cx="3565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en-US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8D8179B-EF60-4D98-A911-F916B28ACC1B}"/>
              </a:ext>
            </a:extLst>
          </p:cNvPr>
          <p:cNvSpPr txBox="1"/>
          <p:nvPr/>
        </p:nvSpPr>
        <p:spPr>
          <a:xfrm>
            <a:off x="1956204" y="4087926"/>
            <a:ext cx="165843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毎月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F46CCB79-E13F-49D0-A0A5-EC4870ED4547}"/>
              </a:ext>
            </a:extLst>
          </p:cNvPr>
          <p:cNvSpPr txBox="1"/>
          <p:nvPr/>
        </p:nvSpPr>
        <p:spPr>
          <a:xfrm>
            <a:off x="3715184" y="4087926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まいつき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57D83617-7126-4908-A687-986EE6F9CEBD}"/>
              </a:ext>
            </a:extLst>
          </p:cNvPr>
          <p:cNvSpPr txBox="1"/>
          <p:nvPr/>
        </p:nvSpPr>
        <p:spPr>
          <a:xfrm>
            <a:off x="6554752" y="3866385"/>
            <a:ext cx="2402111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vi-V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911A0354-A4CC-4A18-9647-8397CB6AA716}"/>
              </a:ext>
            </a:extLst>
          </p:cNvPr>
          <p:cNvSpPr txBox="1"/>
          <p:nvPr/>
        </p:nvSpPr>
        <p:spPr>
          <a:xfrm>
            <a:off x="1922137" y="5097798"/>
            <a:ext cx="165843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毎年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104A3B40-DFC0-4812-BA42-583A2ABED8C6}"/>
              </a:ext>
            </a:extLst>
          </p:cNvPr>
          <p:cNvSpPr txBox="1"/>
          <p:nvPr/>
        </p:nvSpPr>
        <p:spPr>
          <a:xfrm>
            <a:off x="3669174" y="5113990"/>
            <a:ext cx="2757268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まいとし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51CFBD29-672B-44E2-A294-4241949A7F98}"/>
              </a:ext>
            </a:extLst>
          </p:cNvPr>
          <p:cNvSpPr txBox="1"/>
          <p:nvPr/>
        </p:nvSpPr>
        <p:spPr>
          <a:xfrm>
            <a:off x="6614204" y="4900799"/>
            <a:ext cx="2757268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vi-V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năm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11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978233" y="1353457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3085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(NGỌ)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809241" y="1376321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ゴ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0596">
            <a:off x="-65954" y="1462341"/>
            <a:ext cx="4306944" cy="1687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4098" name="Picture 2" descr="å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F374BB32-3EA0-4AC9-B35E-5AACEE10263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560" y="299644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1BCBD618-5B51-4E22-AF00-D5ACE1154AB6}"/>
              </a:ext>
            </a:extLst>
          </p:cNvPr>
          <p:cNvSpPr txBox="1"/>
          <p:nvPr/>
        </p:nvSpPr>
        <p:spPr>
          <a:xfrm>
            <a:off x="610459" y="4215335"/>
            <a:ext cx="16584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午前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BA9422E9-8F9E-4C48-B0CD-25E7909D039C}"/>
              </a:ext>
            </a:extLst>
          </p:cNvPr>
          <p:cNvSpPr txBox="1"/>
          <p:nvPr/>
        </p:nvSpPr>
        <p:spPr>
          <a:xfrm>
            <a:off x="2925490" y="4215335"/>
            <a:ext cx="2051671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ごぜん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FADDE130-5E55-4681-A85A-88A42848F7D9}"/>
              </a:ext>
            </a:extLst>
          </p:cNvPr>
          <p:cNvSpPr txBox="1"/>
          <p:nvPr/>
        </p:nvSpPr>
        <p:spPr>
          <a:xfrm>
            <a:off x="3514027" y="5052335"/>
            <a:ext cx="2837420" cy="90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ja-JP" sz="4000" b="1" dirty="0"/>
              <a:t>am, </a:t>
            </a:r>
            <a:r>
              <a:rPr lang="vi-VN" altLang="ja-JP" sz="4000" b="1" dirty="0" err="1"/>
              <a:t>sáng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7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ame 13"/>
          <p:cNvSpPr/>
          <p:nvPr/>
        </p:nvSpPr>
        <p:spPr>
          <a:xfrm>
            <a:off x="6601346" y="1594888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167555" y="6232935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(HẬU)</a:t>
            </a:r>
          </a:p>
        </p:txBody>
      </p:sp>
      <p:sp>
        <p:nvSpPr>
          <p:cNvPr id="22" name="Rounded Rectangle 21"/>
          <p:cNvSpPr/>
          <p:nvPr/>
        </p:nvSpPr>
        <p:spPr>
          <a:xfrm rot="345610">
            <a:off x="10173797" y="1357809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ゴ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 rot="21140809">
            <a:off x="10036205" y="5740712"/>
            <a:ext cx="2052167" cy="109898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あと</a:t>
            </a:r>
            <a:r>
              <a:rPr lang="vi-VN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sau</a:t>
            </a:r>
          </a:p>
          <a:p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うし・ろ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</a:t>
            </a:r>
            <a:r>
              <a:rPr lang="vi-VN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Phía sau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2462">
            <a:off x="200600" y="1241532"/>
            <a:ext cx="4328578" cy="16692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「後」の書き順・筆順">
            <a:extLst>
              <a:ext uri="{FF2B5EF4-FFF2-40B4-BE49-F238E27FC236}">
                <a16:creationId xmlns:a16="http://schemas.microsoft.com/office/drawing/2014/main" id="{58CD01A6-30B4-0DCD-65E9-A3D396A3B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885" y="1783330"/>
            <a:ext cx="1907716" cy="1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ộp Văn bản 3">
            <a:extLst>
              <a:ext uri="{FF2B5EF4-FFF2-40B4-BE49-F238E27FC236}">
                <a16:creationId xmlns:a16="http://schemas.microsoft.com/office/drawing/2014/main" id="{8196C0AD-4EFE-AE71-C42F-FA0911B1544B}"/>
              </a:ext>
            </a:extLst>
          </p:cNvPr>
          <p:cNvSpPr txBox="1"/>
          <p:nvPr/>
        </p:nvSpPr>
        <p:spPr>
          <a:xfrm>
            <a:off x="185736" y="3872419"/>
            <a:ext cx="165843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午後</a:t>
            </a:r>
            <a:endParaRPr lang="en-US" sz="4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" name="Hộp Văn bản 4">
            <a:extLst>
              <a:ext uri="{FF2B5EF4-FFF2-40B4-BE49-F238E27FC236}">
                <a16:creationId xmlns:a16="http://schemas.microsoft.com/office/drawing/2014/main" id="{9DAA36CC-255B-2EA6-840D-0ED70556D980}"/>
              </a:ext>
            </a:extLst>
          </p:cNvPr>
          <p:cNvSpPr txBox="1"/>
          <p:nvPr/>
        </p:nvSpPr>
        <p:spPr>
          <a:xfrm>
            <a:off x="1979388" y="3872419"/>
            <a:ext cx="299439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ごご</a:t>
            </a:r>
            <a:endParaRPr lang="en-US" sz="4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4" name="Hộp Văn bản 5">
            <a:extLst>
              <a:ext uri="{FF2B5EF4-FFF2-40B4-BE49-F238E27FC236}">
                <a16:creationId xmlns:a16="http://schemas.microsoft.com/office/drawing/2014/main" id="{955B4FCB-F408-A5ED-BFBD-BC8F39E1FABA}"/>
              </a:ext>
            </a:extLst>
          </p:cNvPr>
          <p:cNvSpPr txBox="1"/>
          <p:nvPr/>
        </p:nvSpPr>
        <p:spPr>
          <a:xfrm>
            <a:off x="3376043" y="3629335"/>
            <a:ext cx="3713593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pm</a:t>
            </a:r>
          </a:p>
        </p:txBody>
      </p:sp>
      <p:sp>
        <p:nvSpPr>
          <p:cNvPr id="5" name="Hộp Văn bản 6">
            <a:extLst>
              <a:ext uri="{FF2B5EF4-FFF2-40B4-BE49-F238E27FC236}">
                <a16:creationId xmlns:a16="http://schemas.microsoft.com/office/drawing/2014/main" id="{784F6C25-F5AB-EA04-B103-4662A1E2AAAF}"/>
              </a:ext>
            </a:extLst>
          </p:cNvPr>
          <p:cNvSpPr txBox="1"/>
          <p:nvPr/>
        </p:nvSpPr>
        <p:spPr>
          <a:xfrm>
            <a:off x="185736" y="5019088"/>
            <a:ext cx="165843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後ろ</a:t>
            </a:r>
            <a:endParaRPr lang="en-US" sz="4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7">
            <a:extLst>
              <a:ext uri="{FF2B5EF4-FFF2-40B4-BE49-F238E27FC236}">
                <a16:creationId xmlns:a16="http://schemas.microsoft.com/office/drawing/2014/main" id="{9A21BCD1-37C0-C7B3-ED13-933D0EB1035C}"/>
              </a:ext>
            </a:extLst>
          </p:cNvPr>
          <p:cNvSpPr txBox="1"/>
          <p:nvPr/>
        </p:nvSpPr>
        <p:spPr>
          <a:xfrm>
            <a:off x="1979388" y="5019088"/>
            <a:ext cx="295843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うしろ</a:t>
            </a:r>
            <a:endParaRPr lang="en-US" sz="4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7" name="Hộp Văn bản 8">
            <a:extLst>
              <a:ext uri="{FF2B5EF4-FFF2-40B4-BE49-F238E27FC236}">
                <a16:creationId xmlns:a16="http://schemas.microsoft.com/office/drawing/2014/main" id="{A77DF295-EEAC-6C65-1050-2A8B52E72B24}"/>
              </a:ext>
            </a:extLst>
          </p:cNvPr>
          <p:cNvSpPr txBox="1"/>
          <p:nvPr/>
        </p:nvSpPr>
        <p:spPr>
          <a:xfrm>
            <a:off x="4009395" y="4666948"/>
            <a:ext cx="3565286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altLang="ja-JP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ộp Văn bản 9">
            <a:extLst>
              <a:ext uri="{FF2B5EF4-FFF2-40B4-BE49-F238E27FC236}">
                <a16:creationId xmlns:a16="http://schemas.microsoft.com/office/drawing/2014/main" id="{D49C853F-BA29-E9DF-4599-1F555027773F}"/>
              </a:ext>
            </a:extLst>
          </p:cNvPr>
          <p:cNvSpPr txBox="1"/>
          <p:nvPr/>
        </p:nvSpPr>
        <p:spPr>
          <a:xfrm>
            <a:off x="373319" y="5987851"/>
            <a:ext cx="260758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後</a:t>
            </a:r>
            <a:endParaRPr lang="en-US" sz="4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10">
            <a:extLst>
              <a:ext uri="{FF2B5EF4-FFF2-40B4-BE49-F238E27FC236}">
                <a16:creationId xmlns:a16="http://schemas.microsoft.com/office/drawing/2014/main" id="{ACDFDEFE-594A-44FA-676E-37F4855F3C40}"/>
              </a:ext>
            </a:extLst>
          </p:cNvPr>
          <p:cNvSpPr txBox="1"/>
          <p:nvPr/>
        </p:nvSpPr>
        <p:spPr>
          <a:xfrm>
            <a:off x="2071595" y="5987851"/>
            <a:ext cx="299439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あと</a:t>
            </a:r>
            <a:endParaRPr lang="en-US" sz="4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0" name="Hộp Văn bản 11">
            <a:extLst>
              <a:ext uri="{FF2B5EF4-FFF2-40B4-BE49-F238E27FC236}">
                <a16:creationId xmlns:a16="http://schemas.microsoft.com/office/drawing/2014/main" id="{4B125CFE-D878-D63A-5BEE-07958D4E0AD6}"/>
              </a:ext>
            </a:extLst>
          </p:cNvPr>
          <p:cNvSpPr txBox="1"/>
          <p:nvPr/>
        </p:nvSpPr>
        <p:spPr>
          <a:xfrm>
            <a:off x="4198972" y="5693078"/>
            <a:ext cx="2037212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altLang="ja-JP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79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2" grpId="0" animBg="1"/>
      <p:bldP spid="23" grpId="0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35F700-C9ED-42D3-AE73-CFC875D81912}"/>
              </a:ext>
            </a:extLst>
          </p:cNvPr>
          <p:cNvSpPr txBox="1"/>
          <p:nvPr/>
        </p:nvSpPr>
        <p:spPr>
          <a:xfrm>
            <a:off x="1512379" y="1866030"/>
            <a:ext cx="16584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午後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37C33AA-5E2B-4F5E-B175-4546B422A68B}"/>
              </a:ext>
            </a:extLst>
          </p:cNvPr>
          <p:cNvSpPr txBox="1"/>
          <p:nvPr/>
        </p:nvSpPr>
        <p:spPr>
          <a:xfrm>
            <a:off x="3827410" y="1866030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ごご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F5C936A-D84D-4D5E-9CFF-8909F547657A}"/>
              </a:ext>
            </a:extLst>
          </p:cNvPr>
          <p:cNvSpPr txBox="1"/>
          <p:nvPr/>
        </p:nvSpPr>
        <p:spPr>
          <a:xfrm>
            <a:off x="6992379" y="1698448"/>
            <a:ext cx="3713593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pm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3778DA7-F245-4FAE-B008-78013D19FA25}"/>
              </a:ext>
            </a:extLst>
          </p:cNvPr>
          <p:cNvSpPr txBox="1"/>
          <p:nvPr/>
        </p:nvSpPr>
        <p:spPr>
          <a:xfrm>
            <a:off x="1447801" y="3082166"/>
            <a:ext cx="16584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後ろ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6F0A155-FA3B-448C-8644-BBA705A848F6}"/>
              </a:ext>
            </a:extLst>
          </p:cNvPr>
          <p:cNvSpPr txBox="1"/>
          <p:nvPr/>
        </p:nvSpPr>
        <p:spPr>
          <a:xfrm>
            <a:off x="3762832" y="3082166"/>
            <a:ext cx="2958432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うしろ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E4B9D9D-0F51-4BA6-9F68-E89B4B9F6F67}"/>
              </a:ext>
            </a:extLst>
          </p:cNvPr>
          <p:cNvSpPr txBox="1"/>
          <p:nvPr/>
        </p:nvSpPr>
        <p:spPr>
          <a:xfrm>
            <a:off x="6930975" y="2807118"/>
            <a:ext cx="3565286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1FF4125-4E9C-4EBD-8B95-D0BDD127338B}"/>
              </a:ext>
            </a:extLst>
          </p:cNvPr>
          <p:cNvSpPr txBox="1"/>
          <p:nvPr/>
        </p:nvSpPr>
        <p:spPr>
          <a:xfrm>
            <a:off x="1507212" y="4310542"/>
            <a:ext cx="260758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後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F00B64D-220F-498A-8A31-B011DFB8AB4A}"/>
              </a:ext>
            </a:extLst>
          </p:cNvPr>
          <p:cNvSpPr txBox="1"/>
          <p:nvPr/>
        </p:nvSpPr>
        <p:spPr>
          <a:xfrm>
            <a:off x="3726867" y="4310542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あと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781CAA2E-3FC0-4AA0-A8A0-2DE811E8AA69}"/>
              </a:ext>
            </a:extLst>
          </p:cNvPr>
          <p:cNvSpPr txBox="1"/>
          <p:nvPr/>
        </p:nvSpPr>
        <p:spPr>
          <a:xfrm>
            <a:off x="6992380" y="4092861"/>
            <a:ext cx="2037212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altLang="ja-JP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(KIẾN)</a:t>
            </a:r>
          </a:p>
        </p:txBody>
      </p:sp>
      <p:sp>
        <p:nvSpPr>
          <p:cNvPr id="12" name="Rounded Rectangle 11"/>
          <p:cNvSpPr/>
          <p:nvPr/>
        </p:nvSpPr>
        <p:spPr>
          <a:xfrm rot="666912">
            <a:off x="4042831" y="138151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ケン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444928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み・ます</a:t>
            </a:r>
            <a:r>
              <a:rPr lang="vi-VN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nhìn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0995">
            <a:off x="8456448" y="1061654"/>
            <a:ext cx="3343917" cy="12878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Rounded Rectangle 19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62226" y="3797927"/>
            <a:ext cx="5398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/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16C3F24E-46CC-4030-B833-D9184818B751}"/>
              </a:ext>
            </a:extLst>
          </p:cNvPr>
          <p:cNvSpPr txBox="1"/>
          <p:nvPr/>
        </p:nvSpPr>
        <p:spPr>
          <a:xfrm>
            <a:off x="5483744" y="3541002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見学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0741B7AD-8481-4AC5-8850-969939C45961}"/>
              </a:ext>
            </a:extLst>
          </p:cNvPr>
          <p:cNvSpPr txBox="1"/>
          <p:nvPr/>
        </p:nvSpPr>
        <p:spPr>
          <a:xfrm>
            <a:off x="7242724" y="3541002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けんがく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92172065-BA76-490B-83CF-06B073A2D609}"/>
              </a:ext>
            </a:extLst>
          </p:cNvPr>
          <p:cNvSpPr txBox="1"/>
          <p:nvPr/>
        </p:nvSpPr>
        <p:spPr>
          <a:xfrm>
            <a:off x="9802404" y="3337694"/>
            <a:ext cx="2037212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ja-JP" sz="3200" b="1" dirty="0" err="1"/>
              <a:t>kiến</a:t>
            </a:r>
            <a:r>
              <a:rPr lang="vi-VN" altLang="ja-JP" sz="3200" b="1" dirty="0"/>
              <a:t> </a:t>
            </a:r>
            <a:r>
              <a:rPr lang="vi-VN" altLang="ja-JP" sz="3200" b="1" dirty="0" err="1"/>
              <a:t>tập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54841A54-07C5-4F53-99BD-B7FD06B9F0F5}"/>
              </a:ext>
            </a:extLst>
          </p:cNvPr>
          <p:cNvSpPr txBox="1"/>
          <p:nvPr/>
        </p:nvSpPr>
        <p:spPr>
          <a:xfrm>
            <a:off x="5419166" y="4757138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見ます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580AEBA3-01FF-45DD-9369-92CA3A77761D}"/>
              </a:ext>
            </a:extLst>
          </p:cNvPr>
          <p:cNvSpPr txBox="1"/>
          <p:nvPr/>
        </p:nvSpPr>
        <p:spPr>
          <a:xfrm>
            <a:off x="7178146" y="4757138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みます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AC67DFD2-E84A-48CC-A07F-2DE0F45C684D}"/>
              </a:ext>
            </a:extLst>
          </p:cNvPr>
          <p:cNvSpPr txBox="1"/>
          <p:nvPr/>
        </p:nvSpPr>
        <p:spPr>
          <a:xfrm>
            <a:off x="9635605" y="4506911"/>
            <a:ext cx="3565286" cy="82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600" b="1" dirty="0" err="1"/>
              <a:t>nhìn</a:t>
            </a:r>
            <a:endParaRPr lang="en-US" altLang="ja-JP" sz="3600" b="1" dirty="0"/>
          </a:p>
        </p:txBody>
      </p:sp>
      <p:pic>
        <p:nvPicPr>
          <p:cNvPr id="2050" name="Picture 2" descr="「見」の書き順・筆順">
            <a:extLst>
              <a:ext uri="{FF2B5EF4-FFF2-40B4-BE49-F238E27FC236}">
                <a16:creationId xmlns:a16="http://schemas.microsoft.com/office/drawing/2014/main" id="{4783E28F-2342-64F0-5804-24A5C0CFE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56" y="1821127"/>
            <a:ext cx="4234546" cy="42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3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3"/>
  <p:tag name="MMPROD_UIDATA" val="&lt;database version=&quot;9.0&quot;&gt;&lt;object type=&quot;1&quot; unique_id=&quot;10001&quot;&gt;&lt;object type=&quot;8&quot; unique_id=&quot;10588&quot;&gt;&lt;/object&gt;&lt;object type=&quot;2&quot; unique_id=&quot;10589&quot;&gt;&lt;object type=&quot;3&quot; unique_id=&quot;10592&quot;&gt;&lt;property id=&quot;20148&quot; value=&quot;5&quot;/&gt;&lt;property id=&quot;20300&quot; value=&quot;Slide 3&quot;/&gt;&lt;property id=&quot;20307&quot; value=&quot;266&quot;/&gt;&lt;/object&gt;&lt;object type=&quot;3&quot; unique_id=&quot;33809&quot;&gt;&lt;property id=&quot;20148&quot; value=&quot;5&quot;/&gt;&lt;property id=&quot;20300&quot; value=&quot;Slide 1&quot;/&gt;&lt;property id=&quot;20307&quot; value=&quot;256&quot;/&gt;&lt;/object&gt;&lt;object type=&quot;3&quot; unique_id=&quot;33810&quot;&gt;&lt;property id=&quot;20148&quot; value=&quot;5&quot;/&gt;&lt;property id=&quot;20300&quot; value=&quot;Slide 2&quot;/&gt;&lt;property id=&quot;20307&quot; value=&quot;268&quot;/&gt;&lt;/object&gt;&lt;object type=&quot;3&quot; unique_id=&quot;33811&quot;&gt;&lt;property id=&quot;20148&quot; value=&quot;5&quot;/&gt;&lt;property id=&quot;20300&quot; value=&quot;Slide 4&quot;/&gt;&lt;property id=&quot;20307&quot; value=&quot;272&quot;/&gt;&lt;/object&gt;&lt;object type=&quot;3&quot; unique_id=&quot;33812&quot;&gt;&lt;property id=&quot;20148&quot; value=&quot;5&quot;/&gt;&lt;property id=&quot;20300&quot; value=&quot;Slide 5&quot;/&gt;&lt;property id=&quot;20307&quot; value=&quot;273&quot;/&gt;&lt;/object&gt;&lt;object type=&quot;3&quot; unique_id=&quot;33813&quot;&gt;&lt;property id=&quot;20148&quot; value=&quot;5&quot;/&gt;&lt;property id=&quot;20300&quot; value=&quot;Slide 6&quot;/&gt;&lt;property id=&quot;20307&quot; value=&quot;271&quot;/&gt;&lt;/object&gt;&lt;object type=&quot;3&quot; unique_id=&quot;33814&quot;&gt;&lt;property id=&quot;20148&quot; value=&quot;5&quot;/&gt;&lt;property id=&quot;20300&quot; value=&quot;Slide 7&quot;/&gt;&lt;property id=&quot;20307&quot; value=&quot;260&quot;/&gt;&lt;/object&gt;&lt;object type=&quot;3&quot; unique_id=&quot;33815&quot;&gt;&lt;property id=&quot;20148&quot; value=&quot;5&quot;/&gt;&lt;property id=&quot;20300&quot; value=&quot;Slide 8&quot;/&gt;&lt;property id=&quot;20307&quot; value=&quot;274&quot;/&gt;&lt;/object&gt;&lt;object type=&quot;3&quot; unique_id=&quot;33816&quot;&gt;&lt;property id=&quot;20148&quot; value=&quot;5&quot;/&gt;&lt;property id=&quot;20300&quot; value=&quot;Slide 9&quot;/&gt;&lt;property id=&quot;20307&quot; value=&quot;261&quot;/&gt;&lt;/object&gt;&lt;object type=&quot;3&quot; unique_id=&quot;33817&quot;&gt;&lt;property id=&quot;20148&quot; value=&quot;5&quot;/&gt;&lt;property id=&quot;20300&quot; value=&quot;Slide 10&quot;/&gt;&lt;property id=&quot;20307&quot; value=&quot;269&quot;/&gt;&lt;/object&gt;&lt;object type=&quot;3&quot; unique_id=&quot;33851&quot;&gt;&lt;property id=&quot;20148&quot; value=&quot;5&quot;/&gt;&lt;property id=&quot;20300&quot; value=&quot;Slide 11&quot;/&gt;&lt;property id=&quot;20307&quot; value=&quot;275&quot;/&gt;&lt;/object&gt;&lt;object type=&quot;3&quot; unique_id=&quot;33852&quot;&gt;&lt;property id=&quot;20148&quot; value=&quot;5&quot;/&gt;&lt;property id=&quot;20300&quot; value=&quot;Slide 12&quot;/&gt;&lt;property id=&quot;20307&quot; value=&quot;276&quot;/&gt;&lt;/object&gt;&lt;object type=&quot;3&quot; unique_id=&quot;33853&quot;&gt;&lt;property id=&quot;20148&quot; value=&quot;5&quot;/&gt;&lt;property id=&quot;20300&quot; value=&quot;Slide 13&quot;/&gt;&lt;property id=&quot;20307&quot; value=&quot;27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ặt kim cương">
  <a:themeElements>
    <a:clrScheme name="Mặt kim cương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Mặt kim cương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ặt kim cương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1248</TotalTime>
  <Words>473</Words>
  <Application>Microsoft Macintosh PowerPoint</Application>
  <PresentationFormat>Widescreen</PresentationFormat>
  <Paragraphs>334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HGMaruGothicMPRO</vt:lpstr>
      <vt:lpstr>NtMotoyaKyotai</vt:lpstr>
      <vt:lpstr>Arial</vt:lpstr>
      <vt:lpstr>Arial Rounded MT Bold</vt:lpstr>
      <vt:lpstr>Calibri</vt:lpstr>
      <vt:lpstr>Tahoma</vt:lpstr>
      <vt:lpstr>Times New Roman</vt:lpstr>
      <vt:lpstr>Trebuchet MS</vt:lpstr>
      <vt:lpstr>Wingdings 3</vt:lpstr>
      <vt:lpstr>Mặt kim cương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Cuong</dc:creator>
  <cp:lastModifiedBy>Nguyen Thu Thuy</cp:lastModifiedBy>
  <cp:revision>78</cp:revision>
  <dcterms:created xsi:type="dcterms:W3CDTF">2014-08-29T19:08:59Z</dcterms:created>
  <dcterms:modified xsi:type="dcterms:W3CDTF">2023-09-28T07:32:40Z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2023-02-02T02:48:29Z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e6ceed11-6ed1-4c9f-a110-90b79e463796</vt:lpwstr>
  </property>
  <property fmtid="{D5CDD505-2E9C-101B-9397-08002B2CF9AE}" pid="7" name="MSIP_Label_defa4170-0d19-0005-0004-bc88714345d2_ActionId">
    <vt:lpwstr>2126b97f-f23f-4be6-9095-f2749cc10887</vt:lpwstr>
  </property>
  <property fmtid="{D5CDD505-2E9C-101B-9397-08002B2CF9AE}" pid="8" name="MSIP_Label_defa4170-0d19-0005-0004-bc88714345d2_ContentBits">
    <vt:lpwstr>0</vt:lpwstr>
  </property>
</Properties>
</file>