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93" r:id="rId4"/>
    <p:sldId id="291" r:id="rId5"/>
    <p:sldId id="286" r:id="rId6"/>
    <p:sldId id="292" r:id="rId7"/>
    <p:sldId id="298" r:id="rId8"/>
    <p:sldId id="285" r:id="rId9"/>
    <p:sldId id="305" r:id="rId10"/>
    <p:sldId id="294" r:id="rId11"/>
    <p:sldId id="295" r:id="rId12"/>
    <p:sldId id="296" r:id="rId13"/>
    <p:sldId id="297" r:id="rId14"/>
    <p:sldId id="300" r:id="rId15"/>
    <p:sldId id="303" r:id="rId16"/>
    <p:sldId id="304" r:id="rId17"/>
    <p:sldId id="26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86055" autoAdjust="0"/>
  </p:normalViewPr>
  <p:slideViewPr>
    <p:cSldViewPr showGuides="1">
      <p:cViewPr varScale="1">
        <p:scale>
          <a:sx n="95" d="100"/>
          <a:sy n="95" d="100"/>
        </p:scale>
        <p:origin x="1192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9/14/23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9/14/23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/>
              <a:t>（）（）</a:t>
            </a:r>
            <a:r>
              <a:rPr lang="en-US" altLang="ja-JP" sz="1600" b="1" dirty="0"/>
              <a:t>:</a:t>
            </a:r>
            <a:endParaRPr lang="en-AU" sz="1600" b="1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（）：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9/14/23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9/14/23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9/14/23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9/14/23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9/14/23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9/14/23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9/14/23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9/14/23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9/14/23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9/14/23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7579" y="764704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4412" y="4418372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F940515-F7C8-4646-9D10-7C56EBF88457}"/>
              </a:ext>
            </a:extLst>
          </p:cNvPr>
          <p:cNvSpPr/>
          <p:nvPr/>
        </p:nvSpPr>
        <p:spPr>
          <a:xfrm>
            <a:off x="7750596" y="5689264"/>
            <a:ext cx="3644144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NGUYEN CUONG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41224" y="154095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ジョ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861739" y="5724255"/>
            <a:ext cx="2197504" cy="10305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gái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nữ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giới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-45249" y="127871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¥³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6F8BDDC-11F1-4E86-92A7-504D735056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01" y="23584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A979C1-8178-4B53-8E88-27D5B4915DDC}"/>
              </a:ext>
            </a:extLst>
          </p:cNvPr>
          <p:cNvSpPr txBox="1"/>
          <p:nvPr/>
        </p:nvSpPr>
        <p:spPr>
          <a:xfrm>
            <a:off x="379412" y="3882404"/>
            <a:ext cx="162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女の人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B4CFEE4-6492-4C56-B4E9-224EEFBA6AFC}"/>
              </a:ext>
            </a:extLst>
          </p:cNvPr>
          <p:cNvSpPr txBox="1"/>
          <p:nvPr/>
        </p:nvSpPr>
        <p:spPr>
          <a:xfrm>
            <a:off x="1894270" y="3907025"/>
            <a:ext cx="27261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おんなのひと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EA890B3-5240-4EA5-80CE-58EDB173EB4E}"/>
              </a:ext>
            </a:extLst>
          </p:cNvPr>
          <p:cNvSpPr txBox="1"/>
          <p:nvPr/>
        </p:nvSpPr>
        <p:spPr>
          <a:xfrm>
            <a:off x="4471638" y="3901981"/>
            <a:ext cx="259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3C51FC9-CC0F-4582-8134-A3371DD1EEB9}"/>
              </a:ext>
            </a:extLst>
          </p:cNvPr>
          <p:cNvSpPr txBox="1"/>
          <p:nvPr/>
        </p:nvSpPr>
        <p:spPr>
          <a:xfrm>
            <a:off x="533648" y="5088657"/>
            <a:ext cx="14697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男女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3391A3C-05FA-4F9E-867D-B2C2D43C496C}"/>
              </a:ext>
            </a:extLst>
          </p:cNvPr>
          <p:cNvSpPr txBox="1"/>
          <p:nvPr/>
        </p:nvSpPr>
        <p:spPr>
          <a:xfrm>
            <a:off x="2069526" y="5088657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だんじょ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C1C624BB-A56E-46BD-A45B-BB3C14BFBD90}"/>
              </a:ext>
            </a:extLst>
          </p:cNvPr>
          <p:cNvSpPr txBox="1"/>
          <p:nvPr/>
        </p:nvSpPr>
        <p:spPr>
          <a:xfrm>
            <a:off x="4140017" y="4869160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  <p:bldP spid="22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622882" y="1402212"/>
            <a:ext cx="2197504" cy="12703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khu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quận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238900" y="1390708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åº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28BE2A8-F1B9-4A0B-9BCC-54DF7FDC8A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45" y="332765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55750" y="148142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248020" y="5306402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thành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phố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103877" y="1600819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73A6B2A6-355D-40A2-A83B-302AF6669EA7}"/>
              </a:ext>
            </a:extLst>
          </p:cNvPr>
          <p:cNvSpPr/>
          <p:nvPr/>
        </p:nvSpPr>
        <p:spPr>
          <a:xfrm rot="345610">
            <a:off x="9718204" y="1559650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98BE8AD-7F00-4168-AE8C-02F7AA2B84D2}"/>
              </a:ext>
            </a:extLst>
          </p:cNvPr>
          <p:cNvSpPr txBox="1"/>
          <p:nvPr/>
        </p:nvSpPr>
        <p:spPr>
          <a:xfrm>
            <a:off x="683422" y="4712752"/>
            <a:ext cx="457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ホーチミン市（し）：</a:t>
            </a:r>
            <a:r>
              <a:rPr lang="en-US" altLang="ja-JP" sz="3600" b="1" dirty="0"/>
              <a:t>TP HCM</a:t>
            </a:r>
          </a:p>
        </p:txBody>
      </p:sp>
      <p:pic>
        <p:nvPicPr>
          <p:cNvPr id="9218" name="Picture 2" descr="å¸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8E4B4386-8C8D-499D-8ECB-4192489B9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99" y="3429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701800"/>
            <a:ext cx="10521719" cy="44704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4000" b="1" dirty="0"/>
              <a:t>1.</a:t>
            </a:r>
            <a:r>
              <a:rPr lang="ja-JP" altLang="en-US" sz="4000" b="1" dirty="0"/>
              <a:t>らいしゅう、ともだちと</a:t>
            </a:r>
            <a:r>
              <a:rPr lang="en-US" altLang="ja-JP" sz="4000" b="1" dirty="0"/>
              <a:t>【</a:t>
            </a:r>
            <a:r>
              <a:rPr lang="ja-JP" altLang="en-US" sz="4000" b="1" dirty="0"/>
              <a:t>東京</a:t>
            </a:r>
            <a:r>
              <a:rPr lang="en-US" altLang="ja-JP" sz="4000" b="1" dirty="0"/>
              <a:t>】</a:t>
            </a:r>
            <a:r>
              <a:rPr lang="ja-JP" altLang="en-US" sz="4000" b="1" dirty="0"/>
              <a:t>へ　いきます。</a:t>
            </a:r>
            <a:r>
              <a:rPr lang="en-US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ときょう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とぎょう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とうきょう</a:t>
            </a:r>
            <a:endParaRPr lang="en-US" sz="40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536122C4-9A0E-4879-9AFA-C50CD25B9BC8}"/>
              </a:ext>
            </a:extLst>
          </p:cNvPr>
          <p:cNvSpPr/>
          <p:nvPr/>
        </p:nvSpPr>
        <p:spPr>
          <a:xfrm>
            <a:off x="981844" y="53732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/>
              <a:t>2. </a:t>
            </a:r>
            <a:r>
              <a:rPr lang="ja-JP" altLang="en-US" sz="3600" b="1" dirty="0"/>
              <a:t>ここに</a:t>
            </a:r>
            <a:r>
              <a:rPr lang="en-US" altLang="ja-JP" sz="3600" b="1" dirty="0"/>
              <a:t>【</a:t>
            </a:r>
            <a:r>
              <a:rPr lang="ja-JP" altLang="en-US" sz="3600" b="1" dirty="0"/>
              <a:t>なまえ</a:t>
            </a:r>
            <a:r>
              <a:rPr lang="en-US" altLang="ja-JP" sz="3600" b="1" dirty="0"/>
              <a:t>】</a:t>
            </a:r>
            <a:r>
              <a:rPr lang="ja-JP" altLang="en-US" sz="3600" b="1" dirty="0"/>
              <a:t>をかきます。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A. </a:t>
            </a:r>
            <a:r>
              <a:rPr lang="ja-JP" altLang="en-US" sz="3600" dirty="0"/>
              <a:t>名然 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B. </a:t>
            </a:r>
            <a:r>
              <a:rPr lang="ja-JP" altLang="en-US" sz="3600" dirty="0"/>
              <a:t>名前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C. </a:t>
            </a:r>
            <a:r>
              <a:rPr lang="ja-JP" altLang="en-US" sz="3600" dirty="0"/>
              <a:t>名月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D. </a:t>
            </a:r>
            <a:r>
              <a:rPr lang="ja-JP" altLang="en-US" sz="3600" dirty="0"/>
              <a:t>名利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2A0CC9F-2683-44EE-9568-2583FD3EBBF1}"/>
              </a:ext>
            </a:extLst>
          </p:cNvPr>
          <p:cNvSpPr/>
          <p:nvPr/>
        </p:nvSpPr>
        <p:spPr>
          <a:xfrm>
            <a:off x="981844" y="35730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95601"/>
            <a:ext cx="4752528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男</a:t>
            </a:r>
            <a:r>
              <a:rPr lang="en-US" altLang="ja-JP" sz="3200" b="1" dirty="0"/>
              <a:t>】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おとな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あとこ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おとこ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おんな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24E52C5-54F8-4D1A-A6BC-33D6D32ED521}"/>
              </a:ext>
            </a:extLst>
          </p:cNvPr>
          <p:cNvSpPr txBox="1">
            <a:spLocks/>
          </p:cNvSpPr>
          <p:nvPr/>
        </p:nvSpPr>
        <p:spPr>
          <a:xfrm>
            <a:off x="6814492" y="1484784"/>
            <a:ext cx="396899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4.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ひがし</a:t>
            </a:r>
            <a:r>
              <a:rPr lang="en-US" altLang="ja-JP" sz="3200" b="1" dirty="0"/>
              <a:t>】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東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京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梅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毎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0A766D48-3EF0-4CDC-BED9-35F215F838BD}"/>
              </a:ext>
            </a:extLst>
          </p:cNvPr>
          <p:cNvSpPr/>
          <p:nvPr/>
        </p:nvSpPr>
        <p:spPr>
          <a:xfrm>
            <a:off x="693812" y="3861048"/>
            <a:ext cx="252028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5260AE5-0E5C-419D-A5EE-6D6D17A09039}"/>
              </a:ext>
            </a:extLst>
          </p:cNvPr>
          <p:cNvSpPr/>
          <p:nvPr/>
        </p:nvSpPr>
        <p:spPr>
          <a:xfrm>
            <a:off x="6670476" y="2564904"/>
            <a:ext cx="151216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756" y="1772816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30096" y="1606312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トウ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4"/>
            <a:ext cx="2573726" cy="10397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đông</a:t>
            </a:r>
            <a:endParaRPr lang="en-US" sz="2800" b="1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57594" y="1249449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æ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7065A2D-7831-4329-8435-CFC31C8CA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30" y="145002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03C0BD6-1FEE-4F87-A3D4-0DF28DD907DE}"/>
              </a:ext>
            </a:extLst>
          </p:cNvPr>
          <p:cNvSpPr txBox="1"/>
          <p:nvPr/>
        </p:nvSpPr>
        <p:spPr>
          <a:xfrm>
            <a:off x="559027" y="5071135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3D4CC91-D91E-47B5-AF5E-24286B45C84F}"/>
              </a:ext>
            </a:extLst>
          </p:cNvPr>
          <p:cNvSpPr txBox="1"/>
          <p:nvPr/>
        </p:nvSpPr>
        <p:spPr>
          <a:xfrm>
            <a:off x="2411990" y="5071136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A33F32C-3239-43CC-8F27-CF0B643FA2F9}"/>
              </a:ext>
            </a:extLst>
          </p:cNvPr>
          <p:cNvSpPr txBox="1"/>
          <p:nvPr/>
        </p:nvSpPr>
        <p:spPr>
          <a:xfrm>
            <a:off x="4877808" y="4887699"/>
            <a:ext cx="15240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Tokyo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3C83680-6C22-4DE8-84A6-32CFB86FF68E}"/>
              </a:ext>
            </a:extLst>
          </p:cNvPr>
          <p:cNvSpPr txBox="1"/>
          <p:nvPr/>
        </p:nvSpPr>
        <p:spPr>
          <a:xfrm>
            <a:off x="587418" y="4187352"/>
            <a:ext cx="11801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19B9F9A-5C99-4C89-86EA-FCE4C11D858F}"/>
              </a:ext>
            </a:extLst>
          </p:cNvPr>
          <p:cNvSpPr txBox="1"/>
          <p:nvPr/>
        </p:nvSpPr>
        <p:spPr>
          <a:xfrm>
            <a:off x="2440381" y="4187352"/>
            <a:ext cx="1829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ひがし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54537F9-BE61-473A-BB70-B852E17CB1B4}"/>
              </a:ext>
            </a:extLst>
          </p:cNvPr>
          <p:cNvSpPr txBox="1"/>
          <p:nvPr/>
        </p:nvSpPr>
        <p:spPr>
          <a:xfrm>
            <a:off x="4349983" y="4021665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751516" y="1620009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キョウ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67840" y="1410864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¬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90B49661-3975-4BCC-B49C-59758E0CCD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02" y="257690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918726-09D8-4572-84F4-6C8D2EEE7AFD}"/>
              </a:ext>
            </a:extLst>
          </p:cNvPr>
          <p:cNvSpPr txBox="1"/>
          <p:nvPr/>
        </p:nvSpPr>
        <p:spPr>
          <a:xfrm>
            <a:off x="719391" y="4544077"/>
            <a:ext cx="16584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A38200C-1763-4F30-BE21-CE315D0E9757}"/>
              </a:ext>
            </a:extLst>
          </p:cNvPr>
          <p:cNvSpPr txBox="1"/>
          <p:nvPr/>
        </p:nvSpPr>
        <p:spPr>
          <a:xfrm>
            <a:off x="2572353" y="4544078"/>
            <a:ext cx="35220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878592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メイ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8937">
            <a:off x="209591" y="1430321"/>
            <a:ext cx="4376338" cy="1714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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2E8F9C1-1C6A-4D3C-B536-440F729249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40" y="18634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0E9C0F8-6BE4-4C10-9B00-904713E9A849}"/>
              </a:ext>
            </a:extLst>
          </p:cNvPr>
          <p:cNvSpPr txBox="1"/>
          <p:nvPr/>
        </p:nvSpPr>
        <p:spPr>
          <a:xfrm>
            <a:off x="433466" y="352800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名人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310281E-9950-46D0-8ACE-B1B8C6CE4C86}"/>
              </a:ext>
            </a:extLst>
          </p:cNvPr>
          <p:cNvSpPr txBox="1"/>
          <p:nvPr/>
        </p:nvSpPr>
        <p:spPr>
          <a:xfrm>
            <a:off x="1874723" y="3540574"/>
            <a:ext cx="256921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めいじん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0849B9C-5180-419C-AED8-462D1B60FB71}"/>
              </a:ext>
            </a:extLst>
          </p:cNvPr>
          <p:cNvSpPr txBox="1"/>
          <p:nvPr/>
        </p:nvSpPr>
        <p:spPr>
          <a:xfrm>
            <a:off x="4888431" y="3438890"/>
            <a:ext cx="1970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/>
              <a:t>Danh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nhân</a:t>
            </a:r>
            <a:endParaRPr lang="en-US" altLang="ja-JP" sz="3200" b="1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9F136D3-E98B-453C-8D61-E47C324A8BB4}"/>
              </a:ext>
            </a:extLst>
          </p:cNvPr>
          <p:cNvSpPr txBox="1"/>
          <p:nvPr/>
        </p:nvSpPr>
        <p:spPr>
          <a:xfrm>
            <a:off x="368888" y="510685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5B69F8A-F590-4DDA-9CB8-9877B2C65E92}"/>
              </a:ext>
            </a:extLst>
          </p:cNvPr>
          <p:cNvSpPr txBox="1"/>
          <p:nvPr/>
        </p:nvSpPr>
        <p:spPr>
          <a:xfrm>
            <a:off x="2127868" y="5106855"/>
            <a:ext cx="240211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な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D821991-ECC7-4B7C-8138-C5C328BD9FC9}"/>
              </a:ext>
            </a:extLst>
          </p:cNvPr>
          <p:cNvSpPr txBox="1"/>
          <p:nvPr/>
        </p:nvSpPr>
        <p:spPr>
          <a:xfrm>
            <a:off x="4609698" y="4941168"/>
            <a:ext cx="2037212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tên</a:t>
            </a:r>
            <a:endParaRPr lang="vi-V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ゼン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5"/>
            <a:ext cx="2573726" cy="10397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185285" y="1791946"/>
            <a:ext cx="4343400" cy="1695450"/>
          </a:xfrm>
          <a:prstGeom prst="rect">
            <a:avLst/>
          </a:prstGeom>
        </p:spPr>
      </p:pic>
      <p:pic>
        <p:nvPicPr>
          <p:cNvPr id="4098" name="Picture 2" descr="å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D9A542A-71F6-447E-A5DC-5526207D02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84" y="4398821"/>
            <a:ext cx="1524000" cy="16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2" y="1988840"/>
            <a:ext cx="2037212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前日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ぜんじつ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402630-83F1-4C9E-9299-68A8CBDED766}"/>
              </a:ext>
            </a:extLst>
          </p:cNvPr>
          <p:cNvSpPr txBox="1"/>
          <p:nvPr/>
        </p:nvSpPr>
        <p:spPr>
          <a:xfrm>
            <a:off x="1197868" y="502595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4DD141-954B-4EE1-8CED-6C90057830F5}"/>
              </a:ext>
            </a:extLst>
          </p:cNvPr>
          <p:cNvSpPr txBox="1"/>
          <p:nvPr/>
        </p:nvSpPr>
        <p:spPr>
          <a:xfrm>
            <a:off x="3987480" y="4947997"/>
            <a:ext cx="3835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3B7C62C-C4FB-43F7-B6A1-DB1B9047EF5E}"/>
              </a:ext>
            </a:extLst>
          </p:cNvPr>
          <p:cNvSpPr txBox="1"/>
          <p:nvPr/>
        </p:nvSpPr>
        <p:spPr>
          <a:xfrm>
            <a:off x="7339704" y="4904858"/>
            <a:ext cx="495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66498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コク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00291" y="5606924"/>
            <a:ext cx="2197504" cy="10136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đất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nước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½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351DAA4-AD06-45AD-8B0B-5049B7A86A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05" y="45370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90438" y="178938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国語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こくご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1" y="1988840"/>
            <a:ext cx="313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くに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31783" y="164953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68885" y="1357837"/>
            <a:ext cx="2197504" cy="96303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ダン</a:t>
            </a:r>
            <a:endParaRPr lang="en-US" altLang="ja-JP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10031759" y="5333832"/>
            <a:ext cx="2554819" cy="13159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đàn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ông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trai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59085" y="1718874"/>
            <a:ext cx="3735061" cy="1499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ç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5BFE735-4AF2-4563-B417-3DA0FD31B3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5" y="162106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3213E59-5595-49A1-8A54-8D09C3D22BA8}"/>
              </a:ext>
            </a:extLst>
          </p:cNvPr>
          <p:cNvSpPr txBox="1"/>
          <p:nvPr/>
        </p:nvSpPr>
        <p:spPr>
          <a:xfrm>
            <a:off x="379413" y="4544077"/>
            <a:ext cx="1998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男の人</a:t>
            </a:r>
            <a:endParaRPr lang="en-US" altLang="ja-JP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3C92FE1-07BF-4018-A8D4-6C3EBCFE702A}"/>
              </a:ext>
            </a:extLst>
          </p:cNvPr>
          <p:cNvSpPr txBox="1"/>
          <p:nvPr/>
        </p:nvSpPr>
        <p:spPr>
          <a:xfrm>
            <a:off x="2572353" y="4544078"/>
            <a:ext cx="352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おとこのひと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3466838-8268-4759-A270-483CAFCA913C}"/>
              </a:ext>
            </a:extLst>
          </p:cNvPr>
          <p:cNvSpPr txBox="1"/>
          <p:nvPr/>
        </p:nvSpPr>
        <p:spPr>
          <a:xfrm>
            <a:off x="2516403" y="5565328"/>
            <a:ext cx="352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417</Words>
  <Application>Microsoft Macintosh PowerPoint</Application>
  <PresentationFormat>Custom</PresentationFormat>
  <Paragraphs>204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Times New Roman</vt:lpstr>
      <vt:lpstr>Verdana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2023-09-14T07:45:38Z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2023-09-14T07:45:38Z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e6ceed11-6ed1-4c9f-a110-90b79e463796</vt:lpwstr>
  </property>
  <property fmtid="{D5CDD505-2E9C-101B-9397-08002B2CF9AE}" pid="8" name="MSIP_Label_defa4170-0d19-0005-0004-bc88714345d2_ActionId">
    <vt:lpwstr>f4526232-747a-45f0-bf1e-a7c485d2eae8</vt:lpwstr>
  </property>
  <property fmtid="{D5CDD505-2E9C-101B-9397-08002B2CF9AE}" pid="9" name="MSIP_Label_defa4170-0d19-0005-0004-bc88714345d2_ContentBits">
    <vt:lpwstr>0</vt:lpwstr>
  </property>
</Properties>
</file>