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5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5" r:id="rId4"/>
    <p:sldId id="297" r:id="rId5"/>
    <p:sldId id="268" r:id="rId6"/>
    <p:sldId id="298" r:id="rId7"/>
    <p:sldId id="267" r:id="rId8"/>
    <p:sldId id="271" r:id="rId9"/>
    <p:sldId id="284" r:id="rId10"/>
    <p:sldId id="272" r:id="rId11"/>
    <p:sldId id="258" r:id="rId12"/>
    <p:sldId id="269" r:id="rId13"/>
    <p:sldId id="299" r:id="rId14"/>
    <p:sldId id="270" r:id="rId15"/>
    <p:sldId id="300" r:id="rId16"/>
    <p:sldId id="274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2" r:id="rId28"/>
    <p:sldId id="310" r:id="rId29"/>
    <p:sldId id="281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89072" autoAdjust="0"/>
  </p:normalViewPr>
  <p:slideViewPr>
    <p:cSldViewPr>
      <p:cViewPr varScale="1">
        <p:scale>
          <a:sx n="77" d="100"/>
          <a:sy n="77" d="100"/>
        </p:scale>
        <p:origin x="22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6/27/23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6/27/23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6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4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68511A-B694-42CD-A800-03EE79BA730E}"/>
              </a:ext>
            </a:extLst>
          </p:cNvPr>
          <p:cNvSpPr txBox="1"/>
          <p:nvPr/>
        </p:nvSpPr>
        <p:spPr>
          <a:xfrm>
            <a:off x="8828067" y="54780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507084" y="15306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(VĂN)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9449" y="5697806"/>
            <a:ext cx="2738931" cy="9713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740">
            <a:off x="30354" y="1460466"/>
            <a:ext cx="2779941" cy="1437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19941708-566F-4FA0-BE02-639221FB9673}"/>
              </a:ext>
            </a:extLst>
          </p:cNvPr>
          <p:cNvSpPr txBox="1"/>
          <p:nvPr/>
        </p:nvSpPr>
        <p:spPr>
          <a:xfrm>
            <a:off x="443352" y="4283449"/>
            <a:ext cx="115462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新聞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F8AFBA9-E0DC-480A-A733-1760C2BCB7E6}"/>
              </a:ext>
            </a:extLst>
          </p:cNvPr>
          <p:cNvSpPr txBox="1"/>
          <p:nvPr/>
        </p:nvSpPr>
        <p:spPr>
          <a:xfrm>
            <a:off x="1853198" y="4262868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しんぶん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D192287F-F991-4E67-87A4-C08BFBA8B4D5}"/>
              </a:ext>
            </a:extLst>
          </p:cNvPr>
          <p:cNvSpPr txBox="1"/>
          <p:nvPr/>
        </p:nvSpPr>
        <p:spPr>
          <a:xfrm>
            <a:off x="4329258" y="400649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8B748DE5-5B44-49E8-ACE8-62EF6345DE83}"/>
              </a:ext>
            </a:extLst>
          </p:cNvPr>
          <p:cNvSpPr txBox="1"/>
          <p:nvPr/>
        </p:nvSpPr>
        <p:spPr>
          <a:xfrm>
            <a:off x="-2227" y="5555339"/>
            <a:ext cx="2039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聞きます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BE2B8053-85BC-4123-A6DB-5390F07EA56B}"/>
              </a:ext>
            </a:extLst>
          </p:cNvPr>
          <p:cNvSpPr txBox="1"/>
          <p:nvPr/>
        </p:nvSpPr>
        <p:spPr>
          <a:xfrm>
            <a:off x="2106552" y="5555339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4371068-CEAB-447F-BBFF-13FCB4DF5054}"/>
              </a:ext>
            </a:extLst>
          </p:cNvPr>
          <p:cNvSpPr txBox="1"/>
          <p:nvPr/>
        </p:nvSpPr>
        <p:spPr>
          <a:xfrm>
            <a:off x="4212648" y="5402619"/>
            <a:ext cx="195732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25FB506-0DBD-1539-3772-37F1F46E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00" y="1496610"/>
            <a:ext cx="1957325" cy="19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19" grpId="0"/>
      <p:bldP spid="21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(ĐỘC)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ドク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627" y="5722193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よ・みます：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đọc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258">
            <a:off x="42548" y="1381108"/>
            <a:ext cx="5221698" cy="1991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60F257-FA95-746F-D02C-AB8E830D9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97" y="39532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vi-VN" altLang="ja-JP" sz="4000" b="1" dirty="0" err="1"/>
              <a:t>sách</a:t>
            </a:r>
            <a:r>
              <a:rPr lang="vi-VN" altLang="ja-JP" sz="4000" b="1" dirty="0"/>
              <a:t>, </a:t>
            </a:r>
            <a:r>
              <a:rPr lang="vi-VN" altLang="ja-JP" sz="4000" b="1" dirty="0" err="1"/>
              <a:t>tạp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chí</a:t>
            </a:r>
            <a:r>
              <a:rPr lang="vi-VN" altLang="ja-JP" sz="4000" b="1" dirty="0"/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DAA0A91-587E-8F69-2CE0-81D5B1187C9C}"/>
              </a:ext>
            </a:extLst>
          </p:cNvPr>
          <p:cNvSpPr/>
          <p:nvPr/>
        </p:nvSpPr>
        <p:spPr>
          <a:xfrm>
            <a:off x="9675812" y="66455"/>
            <a:ext cx="2513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：よみ・ます</a:t>
            </a:r>
          </a:p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On：ドク</a:t>
            </a:r>
          </a:p>
        </p:txBody>
      </p:sp>
    </p:spTree>
    <p:extLst>
      <p:ext uri="{BB962C8B-B14F-4D97-AF65-F5344CB8AC3E}">
        <p14:creationId xmlns:p14="http://schemas.microsoft.com/office/powerpoint/2010/main" val="350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(THƯ)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305" y="5717387"/>
            <a:ext cx="2167470" cy="9456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990">
            <a:off x="5564" y="1442321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67454A-2AF9-699F-D1F3-92DC2F9AF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368516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F48FCE-96D7-EFAD-4AC6-ADE94980F2BD}"/>
              </a:ext>
            </a:extLst>
          </p:cNvPr>
          <p:cNvSpPr/>
          <p:nvPr/>
        </p:nvSpPr>
        <p:spPr>
          <a:xfrm>
            <a:off x="9675812" y="66455"/>
            <a:ext cx="2513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：かき・ます</a:t>
            </a:r>
          </a:p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On：ショ</a:t>
            </a:r>
          </a:p>
        </p:txBody>
      </p:sp>
    </p:spTree>
    <p:extLst>
      <p:ext uri="{BB962C8B-B14F-4D97-AF65-F5344CB8AC3E}">
        <p14:creationId xmlns:p14="http://schemas.microsoft.com/office/powerpoint/2010/main" val="3592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(THOẠI)</a:t>
            </a:r>
          </a:p>
        </p:txBody>
      </p:sp>
      <p:sp>
        <p:nvSpPr>
          <p:cNvPr id="29" name="Rounded Rectangle 2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4372670" y="5316948"/>
            <a:ext cx="2738218" cy="96696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はな・します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8464">
            <a:off x="6837893" y="1505233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EA00E7-0910-1E9D-1D60-1642F3E8F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74" y="401113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/>
              <a:t>C</a:t>
            </a:r>
            <a:r>
              <a:rPr lang="vi-VN" altLang="ja-JP" sz="4000" b="1" dirty="0"/>
              <a:t>âu </a:t>
            </a:r>
            <a:r>
              <a:rPr lang="vi-VN" altLang="ja-JP" sz="4000" b="1" dirty="0" err="1"/>
              <a:t>chuyện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かいわ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thoại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653C098-841D-05DB-300E-D4123A92C57A}"/>
              </a:ext>
            </a:extLst>
          </p:cNvPr>
          <p:cNvSpPr/>
          <p:nvPr/>
        </p:nvSpPr>
        <p:spPr>
          <a:xfrm>
            <a:off x="9294812" y="66455"/>
            <a:ext cx="2894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：はな・します</a:t>
            </a:r>
          </a:p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On：ワ</a:t>
            </a:r>
          </a:p>
        </p:txBody>
      </p:sp>
    </p:spTree>
    <p:extLst>
      <p:ext uri="{BB962C8B-B14F-4D97-AF65-F5344CB8AC3E}">
        <p14:creationId xmlns:p14="http://schemas.microsoft.com/office/powerpoint/2010/main" val="171642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今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いま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いも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6293" y="27305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会話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かいけん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かいわ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かきもの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書き物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読き物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6293" y="27305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6808711" y="1180595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(KIM)</a:t>
            </a:r>
          </a:p>
        </p:txBody>
      </p:sp>
      <p:sp>
        <p:nvSpPr>
          <p:cNvPr id="18" name="Rounded Rectangle 17"/>
          <p:cNvSpPr/>
          <p:nvPr/>
        </p:nvSpPr>
        <p:spPr>
          <a:xfrm rot="345610">
            <a:off x="10121594" y="90975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5889" y="6021419"/>
            <a:ext cx="2042523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いま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491">
            <a:off x="1142858" y="1866586"/>
            <a:ext cx="4053942" cy="2031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8F8E6-22A4-AC2B-B577-C5FDAF9EB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00" y="416323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国会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こくかい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こっかい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らいしゅう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来週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今週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46293" y="27305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はなします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読します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話します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かえります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帰ります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来ります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6212" y="25654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来日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らいひ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らいにち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かいしゃ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>
                <a:solidFill>
                  <a:srgbClr val="7030A0"/>
                </a:solidFill>
              </a:rPr>
              <a:t>社会</a:t>
            </a:r>
            <a:endParaRPr lang="en-VN" sz="4000" dirty="0">
              <a:solidFill>
                <a:srgbClr val="7030A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会社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読書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どくしゃ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chemeClr val="accent5">
                    <a:lumMod val="75000"/>
                  </a:schemeClr>
                </a:solidFill>
              </a:rPr>
              <a:t>どくしょ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6212" y="2667000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E8D96-F98D-326F-C856-F36BD0C54E0A}"/>
              </a:ext>
            </a:extLst>
          </p:cNvPr>
          <p:cNvSpPr/>
          <p:nvPr/>
        </p:nvSpPr>
        <p:spPr>
          <a:xfrm>
            <a:off x="2055812" y="533400"/>
            <a:ext cx="6324600" cy="152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6600" dirty="0">
                <a:solidFill>
                  <a:schemeClr val="tx1"/>
                </a:solidFill>
              </a:rPr>
              <a:t>音楽をききます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56845C-3E19-1522-4CBC-D5A93E11E2C5}"/>
              </a:ext>
            </a:extLst>
          </p:cNvPr>
          <p:cNvSpPr/>
          <p:nvPr/>
        </p:nvSpPr>
        <p:spPr>
          <a:xfrm>
            <a:off x="1903412" y="3429000"/>
            <a:ext cx="3200400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 dirty="0">
                <a:solidFill>
                  <a:srgbClr val="7030A0"/>
                </a:solidFill>
              </a:rPr>
              <a:t>聞きます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A9D559-B672-036C-B574-B1C2EE3FC0B7}"/>
              </a:ext>
            </a:extLst>
          </p:cNvPr>
          <p:cNvSpPr/>
          <p:nvPr/>
        </p:nvSpPr>
        <p:spPr>
          <a:xfrm>
            <a:off x="6900973" y="3429000"/>
            <a:ext cx="3049588" cy="1066800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000">
                <a:solidFill>
                  <a:schemeClr val="accent5">
                    <a:lumMod val="75000"/>
                  </a:schemeClr>
                </a:solidFill>
              </a:rPr>
              <a:t>間きます</a:t>
            </a:r>
            <a:endParaRPr lang="en-V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A205D3-3878-48CC-3F83-9E88C32771FA}"/>
              </a:ext>
            </a:extLst>
          </p:cNvPr>
          <p:cNvSpPr/>
          <p:nvPr/>
        </p:nvSpPr>
        <p:spPr>
          <a:xfrm>
            <a:off x="989012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286D83-71E4-FF61-8B3F-F81FB5C955C8}"/>
              </a:ext>
            </a:extLst>
          </p:cNvPr>
          <p:cNvSpPr/>
          <p:nvPr/>
        </p:nvSpPr>
        <p:spPr>
          <a:xfrm>
            <a:off x="5986573" y="3505200"/>
            <a:ext cx="914400" cy="91440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2800" dirty="0">
                <a:solidFill>
                  <a:schemeClr val="accent4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0408E-35B3-EFDF-D3EC-5CC83FFB0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0812" y="2654300"/>
            <a:ext cx="1397000" cy="139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79FCE-9858-9448-75BA-DE4427C167D2}"/>
              </a:ext>
            </a:extLst>
          </p:cNvPr>
          <p:cNvSpPr txBox="1"/>
          <p:nvPr/>
        </p:nvSpPr>
        <p:spPr>
          <a:xfrm>
            <a:off x="2589212" y="533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400" dirty="0"/>
              <a:t>おんがく</a:t>
            </a:r>
          </a:p>
        </p:txBody>
      </p:sp>
    </p:spTree>
    <p:extLst>
      <p:ext uri="{BB962C8B-B14F-4D97-AF65-F5344CB8AC3E}">
        <p14:creationId xmlns:p14="http://schemas.microsoft.com/office/powerpoint/2010/main" val="18311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4864" y="1629269"/>
            <a:ext cx="8206774" cy="359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0476" y="67026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今年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ことし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こんげつ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17A1A4-8477-B5BE-95A9-FEC985D8EACC}"/>
              </a:ext>
            </a:extLst>
          </p:cNvPr>
          <p:cNvSpPr/>
          <p:nvPr/>
        </p:nvSpPr>
        <p:spPr>
          <a:xfrm>
            <a:off x="9638807" y="11462"/>
            <a:ext cx="2513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：いま</a:t>
            </a:r>
          </a:p>
          <a:p>
            <a:r>
              <a:rPr lang="en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On：コン</a:t>
            </a:r>
          </a:p>
        </p:txBody>
      </p:sp>
    </p:spTree>
    <p:extLst>
      <p:ext uri="{BB962C8B-B14F-4D97-AF65-F5344CB8AC3E}">
        <p14:creationId xmlns:p14="http://schemas.microsoft.com/office/powerpoint/2010/main" val="3816205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8961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ライ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74780" y="5604893"/>
            <a:ext cx="2400943" cy="104304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</a:t>
            </a:r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885">
            <a:off x="219051" y="1663992"/>
            <a:ext cx="4654112" cy="1840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5CAC0D-FC9F-DC02-EDA9-CEFC5E1F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618" y="3952112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らいしゅう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0476" y="533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来月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らいげつ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らいねん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らいにち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700178-34BA-3242-43DB-A1709AC9F984}"/>
              </a:ext>
            </a:extLst>
          </p:cNvPr>
          <p:cNvSpPr/>
          <p:nvPr/>
        </p:nvSpPr>
        <p:spPr>
          <a:xfrm>
            <a:off x="9675812" y="66455"/>
            <a:ext cx="2513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：き・ます</a:t>
            </a:r>
          </a:p>
          <a:p>
            <a:r>
              <a:rPr lang="en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On：ライ</a:t>
            </a: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84212" y="13746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13612" y="626469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(QUY)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10210809" y="1210145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966771" y="5692797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かえ・ります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858">
            <a:off x="508196" y="1383714"/>
            <a:ext cx="3991632" cy="1953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1F0D933-1206-4BF7-8659-03B6C3BD20FC}"/>
              </a:ext>
            </a:extLst>
          </p:cNvPr>
          <p:cNvSpPr txBox="1"/>
          <p:nvPr/>
        </p:nvSpPr>
        <p:spPr>
          <a:xfrm>
            <a:off x="512302" y="468490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帰国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93B2832-F047-4F2B-9B61-C185065B0442}"/>
              </a:ext>
            </a:extLst>
          </p:cNvPr>
          <p:cNvSpPr txBox="1"/>
          <p:nvPr/>
        </p:nvSpPr>
        <p:spPr>
          <a:xfrm>
            <a:off x="2271282" y="468490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きこく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4D7388E7-4FE4-449E-87E8-1DDF9E90D6DC}"/>
              </a:ext>
            </a:extLst>
          </p:cNvPr>
          <p:cNvSpPr txBox="1"/>
          <p:nvPr/>
        </p:nvSpPr>
        <p:spPr>
          <a:xfrm>
            <a:off x="4830962" y="4481601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90D0B90-3A69-42F7-8FBE-3DAB235F1DFA}"/>
              </a:ext>
            </a:extLst>
          </p:cNvPr>
          <p:cNvSpPr txBox="1"/>
          <p:nvPr/>
        </p:nvSpPr>
        <p:spPr>
          <a:xfrm>
            <a:off x="447724" y="5901045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AC056FC3-489D-4C0C-AB56-2F59174FC811}"/>
              </a:ext>
            </a:extLst>
          </p:cNvPr>
          <p:cNvSpPr txBox="1"/>
          <p:nvPr/>
        </p:nvSpPr>
        <p:spPr>
          <a:xfrm>
            <a:off x="3435637" y="591641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かえります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B1509AB-A9E3-5BA4-8565-887182C4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78" y="2727742"/>
            <a:ext cx="1784600" cy="1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(HỘI)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5059" y="139094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カイ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5043599" y="5670928"/>
            <a:ext cx="2982099" cy="9836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あ・います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9922">
            <a:off x="6641879" y="1957933"/>
            <a:ext cx="4980278" cy="1927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A4054-9FCD-4268-A313-89E24634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56" y="439224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0790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かいけん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họp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6212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国会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こっかい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Q</a:t>
            </a:r>
            <a:r>
              <a:rPr lang="vi-VN" altLang="ja-JP" sz="4000" b="1" dirty="0" err="1"/>
              <a:t>uốc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hội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562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あいます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0792" y="4092860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Gặp</a:t>
            </a:r>
            <a:endParaRPr lang="en-US" altLang="ja-JP" sz="40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1FDF8F-50DB-CC2D-179B-17122FE09028}"/>
              </a:ext>
            </a:extLst>
          </p:cNvPr>
          <p:cNvSpPr/>
          <p:nvPr/>
        </p:nvSpPr>
        <p:spPr>
          <a:xfrm>
            <a:off x="9675812" y="66455"/>
            <a:ext cx="2513013" cy="838200"/>
          </a:xfrm>
          <a:prstGeom prst="round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 ：あい・ます</a:t>
            </a:r>
          </a:p>
          <a:p>
            <a:r>
              <a:rPr lang="en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On：カイ</a:t>
            </a: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582679" y="167827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8018" y="6420440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(XÃ)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10264276" y="1486192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シャ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473">
            <a:off x="327849" y="1446592"/>
            <a:ext cx="3923463" cy="148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85C217B0-EAA5-46DE-A234-732BF69D9B4C}"/>
              </a:ext>
            </a:extLst>
          </p:cNvPr>
          <p:cNvSpPr txBox="1"/>
          <p:nvPr/>
        </p:nvSpPr>
        <p:spPr>
          <a:xfrm>
            <a:off x="672590" y="444133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会社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9FF3D7E5-8B08-435B-B442-1C03AFA82464}"/>
              </a:ext>
            </a:extLst>
          </p:cNvPr>
          <p:cNvSpPr txBox="1"/>
          <p:nvPr/>
        </p:nvSpPr>
        <p:spPr>
          <a:xfrm>
            <a:off x="2431570" y="444133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かいしゃ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21AAB1C-70DC-473E-9898-2BAECBE1E9FA}"/>
              </a:ext>
            </a:extLst>
          </p:cNvPr>
          <p:cNvSpPr txBox="1"/>
          <p:nvPr/>
        </p:nvSpPr>
        <p:spPr>
          <a:xfrm>
            <a:off x="4991250" y="4238025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C</a:t>
            </a:r>
            <a:r>
              <a:rPr lang="vi-VN" altLang="ja-JP" sz="3200" b="1" dirty="0"/>
              <a:t>ông ty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DDD73A0-0DD2-4037-8E75-7732FE865193}"/>
              </a:ext>
            </a:extLst>
          </p:cNvPr>
          <p:cNvSpPr txBox="1"/>
          <p:nvPr/>
        </p:nvSpPr>
        <p:spPr>
          <a:xfrm>
            <a:off x="608012" y="565746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社会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7182227D-4118-459A-B0E0-3362F61F53DA}"/>
              </a:ext>
            </a:extLst>
          </p:cNvPr>
          <p:cNvSpPr txBox="1"/>
          <p:nvPr/>
        </p:nvSpPr>
        <p:spPr>
          <a:xfrm>
            <a:off x="2366992" y="565746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しゃかい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258F9D1F-E508-4CA5-B65F-24E4938369F1}"/>
              </a:ext>
            </a:extLst>
          </p:cNvPr>
          <p:cNvSpPr txBox="1"/>
          <p:nvPr/>
        </p:nvSpPr>
        <p:spPr>
          <a:xfrm>
            <a:off x="4964710" y="5419924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X</a:t>
            </a:r>
            <a:r>
              <a:rPr lang="vi-VN" altLang="ja-JP" sz="3200" b="1" dirty="0"/>
              <a:t>ã </a:t>
            </a:r>
            <a:r>
              <a:rPr lang="vi-VN" altLang="ja-JP" sz="3200" b="1" dirty="0" err="1"/>
              <a:t>hội</a:t>
            </a:r>
            <a:endParaRPr lang="en-US" altLang="ja-JP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32673-9838-3263-57C6-84A05FAC8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24" y="220740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ặt kim cương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Macintosh PowerPoint</Application>
  <PresentationFormat>Custom</PresentationFormat>
  <Paragraphs>278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HGMaruGothicMPRO</vt:lpstr>
      <vt:lpstr>NtMotoyaKyotai</vt:lpstr>
      <vt:lpstr>Arial</vt:lpstr>
      <vt:lpstr>Arial Rounded MT Bold</vt:lpstr>
      <vt:lpstr>Corbel</vt:lpstr>
      <vt:lpstr>Tahoma</vt:lpstr>
      <vt:lpstr>Times New Roman</vt:lpstr>
      <vt:lpstr>Trebuchet MS</vt:lpstr>
      <vt:lpstr>Wingdings 3</vt:lpstr>
      <vt:lpstr>Mặt kim cương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2023-06-27T01:10:26Z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2023-02-19T15:01:31Z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e6ceed11-6ed1-4c9f-a110-90b79e463796</vt:lpwstr>
  </property>
  <property fmtid="{D5CDD505-2E9C-101B-9397-08002B2CF9AE}" pid="8" name="MSIP_Label_defa4170-0d19-0005-0004-bc88714345d2_ActionId">
    <vt:lpwstr>47815dea-a7fd-458d-b3c3-5f79d079c690</vt:lpwstr>
  </property>
  <property fmtid="{D5CDD505-2E9C-101B-9397-08002B2CF9AE}" pid="9" name="MSIP_Label_defa4170-0d19-0005-0004-bc88714345d2_ContentBits">
    <vt:lpwstr>0</vt:lpwstr>
  </property>
</Properties>
</file>