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0" autoAdjust="0"/>
  </p:normalViewPr>
  <p:slideViewPr>
    <p:cSldViewPr snapToGrid="0" showGuides="1">
      <p:cViewPr varScale="1">
        <p:scale>
          <a:sx n="77" d="100"/>
          <a:sy n="77" d="100"/>
        </p:scale>
        <p:origin x="86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E3FA8-49DC-4685-86AC-397E5EB949F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DF4A8-65B7-40DA-B5C4-DD6A50AFB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8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DF4A8-65B7-40DA-B5C4-DD6A50AFB0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8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3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3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2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6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6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51BA-17E4-4359-BAD5-95225715A89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945F-A2E0-482A-B73B-7A4C509AB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10836" y="354875"/>
            <a:ext cx="1309011" cy="56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10836" y="1992755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10836" y="2920557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36" y="986586"/>
            <a:ext cx="1309011" cy="5623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61358" y="986586"/>
            <a:ext cx="1309011" cy="5623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61358" y="1992755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11880" y="346711"/>
            <a:ext cx="1309011" cy="56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11880" y="978422"/>
            <a:ext cx="1309011" cy="5623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11880" y="1984591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11880" y="2950154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88528" y="1978836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12924" y="354875"/>
            <a:ext cx="1309011" cy="56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12924" y="986586"/>
            <a:ext cx="1309011" cy="5623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62402" y="984032"/>
            <a:ext cx="1309011" cy="5623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88528" y="2978587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063446" y="986586"/>
            <a:ext cx="1309011" cy="5623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39050" y="1957919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39050" y="2957670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39050" y="3912352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089572" y="2004352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089572" y="2978587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89572" y="3912352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089572" y="4593566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257004" y="2937635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65" y="40930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User activity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19" y="1049383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User tasks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63337" y="1785258"/>
            <a:ext cx="8961120" cy="26125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6090" y="1637208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Release 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676399" y="2773676"/>
            <a:ext cx="8961120" cy="26125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9152" y="2625626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Release 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89457" y="3718551"/>
            <a:ext cx="8961120" cy="26125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2210" y="3570501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Release 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257004" y="3954651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88528" y="3963276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11880" y="3941366"/>
            <a:ext cx="1309011" cy="562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.VnArial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6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.VnArial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PC-Phong</cp:lastModifiedBy>
  <cp:revision>9</cp:revision>
  <dcterms:created xsi:type="dcterms:W3CDTF">2023-04-11T07:22:26Z</dcterms:created>
  <dcterms:modified xsi:type="dcterms:W3CDTF">2023-11-30T17:44:56Z</dcterms:modified>
</cp:coreProperties>
</file>