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7" r:id="rId4"/>
    <p:sldId id="274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448" autoAdjust="0"/>
  </p:normalViewPr>
  <p:slideViewPr>
    <p:cSldViewPr>
      <p:cViewPr varScale="1">
        <p:scale>
          <a:sx n="88" d="100"/>
          <a:sy n="88" d="100"/>
        </p:scale>
        <p:origin x="22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83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Requirements engineering good practices (chapter 03)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E02B-F992-4141-8E71-85C25968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Engineering</a:t>
            </a:r>
            <a:br>
              <a:rPr lang="en-US" dirty="0"/>
            </a:br>
            <a:r>
              <a:rPr lang="en-US" sz="3100" i="1" dirty="0"/>
              <a:t>Components &amp; Good Practices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F80AA-F5CB-1E40-8461-6254B627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3" y="1039944"/>
            <a:ext cx="7451054" cy="4448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6C430-47AF-A64B-A553-B6975AF7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17032"/>
            <a:ext cx="7262732" cy="25365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52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7006-0020-5841-BE75-58001CD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0"/>
            <a:ext cx="6635080" cy="822722"/>
          </a:xfrm>
        </p:spPr>
        <p:txBody>
          <a:bodyPr>
            <a:normAutofit fontScale="90000"/>
          </a:bodyPr>
          <a:lstStyle/>
          <a:p>
            <a:r>
              <a:rPr lang="en-US" dirty="0"/>
              <a:t>A Representative Requirements </a:t>
            </a:r>
            <a:r>
              <a:rPr lang="en-US" sz="3100" i="1" dirty="0"/>
              <a:t>Requirement Development Process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8504F-1F49-DC4B-B449-A38B250D6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716219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3195</TotalTime>
  <Words>26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Session 02_Integration Management</vt:lpstr>
      <vt:lpstr>Software requirements (swr302)</vt:lpstr>
      <vt:lpstr>Requirements Engineering Components &amp; Good Practices</vt:lpstr>
      <vt:lpstr>A Representative Requirements Requirement Development Process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271</cp:revision>
  <cp:lastPrinted>2021-04-05T14:49:05Z</cp:lastPrinted>
  <dcterms:created xsi:type="dcterms:W3CDTF">2014-07-26T10:22:45Z</dcterms:created>
  <dcterms:modified xsi:type="dcterms:W3CDTF">2021-09-09T00:35:35Z</dcterms:modified>
</cp:coreProperties>
</file>