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329" r:id="rId4"/>
    <p:sldId id="331" r:id="rId5"/>
    <p:sldId id="332" r:id="rId6"/>
    <p:sldId id="335" r:id="rId7"/>
    <p:sldId id="334" r:id="rId8"/>
    <p:sldId id="336" r:id="rId9"/>
    <p:sldId id="337" r:id="rId10"/>
    <p:sldId id="338" r:id="rId11"/>
    <p:sldId id="333" r:id="rId12"/>
    <p:sldId id="339" r:id="rId13"/>
    <p:sldId id="340" r:id="rId14"/>
    <p:sldId id="342" r:id="rId15"/>
    <p:sldId id="341" r:id="rId16"/>
    <p:sldId id="330" r:id="rId17"/>
    <p:sldId id="344" r:id="rId18"/>
    <p:sldId id="345" r:id="rId19"/>
    <p:sldId id="346" r:id="rId20"/>
    <p:sldId id="343" r:id="rId21"/>
    <p:sldId id="328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9" roundtripDataSignature="AMtx7miBoikMJheKjyya+7EvCRHFNElTx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ang Le Thien Nhat" initials="QLTN" lastIdx="1" clrIdx="0">
    <p:extLst>
      <p:ext uri="{19B8F6BF-5375-455C-9EA6-DF929625EA0E}">
        <p15:presenceInfo xmlns:p15="http://schemas.microsoft.com/office/powerpoint/2012/main" userId="S::QuangLTN3@fe.edu.vn::965a0404-5ce2-4050-8135-91dae804bb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F9B2-4BE6-4980-BE40-F6C8F65D9E69}">
  <a:tblStyle styleId="{D87CF9B2-4BE6-4980-BE40-F6C8F65D9E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4E9C30-BE78-46D5-8510-B476E527A886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5E9175-4B41-4CC6-8D4E-BB8CE453D608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5" autoAdjust="0"/>
    <p:restoredTop sz="90392" autoAdjust="0"/>
  </p:normalViewPr>
  <p:slideViewPr>
    <p:cSldViewPr snapToGrid="0">
      <p:cViewPr varScale="1">
        <p:scale>
          <a:sx n="99" d="100"/>
          <a:sy n="99" d="100"/>
        </p:scale>
        <p:origin x="11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79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508B1E-BCDC-4F90-9C1E-C7B276EA60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1425F-CBA9-4265-8AF0-B743669AE9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E2D4D-34F6-41F9-904A-E60CD98BCEC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50D42-42A6-4F19-8AD2-F7FC1F3FDF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236DB-36BD-4332-A986-779CF67260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BB3E4-C17D-40E4-AD74-3A5C5AD1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81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5496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1953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3692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52" name="Google Shape;752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5"/>
          <p:cNvSpPr txBox="1"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5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2B789E-06DF-411F-8242-E7D2E5504F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92" y="23662"/>
            <a:ext cx="932284" cy="5127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6"/>
          <p:cNvSpPr txBox="1">
            <a:spLocks noGrp="1"/>
          </p:cNvSpPr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2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6"/>
          <p:cNvSpPr txBox="1"/>
          <p:nvPr/>
        </p:nvSpPr>
        <p:spPr>
          <a:xfrm>
            <a:off x="0" y="6461294"/>
            <a:ext cx="12192000" cy="3692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76"/>
          <p:cNvSpPr txBox="1">
            <a:spLocks noGrp="1"/>
          </p:cNvSpPr>
          <p:nvPr>
            <p:ph type="body" idx="1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76"/>
          <p:cNvSpPr txBox="1">
            <a:spLocks noGrp="1"/>
          </p:cNvSpPr>
          <p:nvPr>
            <p:ph type="dt" idx="10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7/23/2023</a:t>
            </a:r>
          </a:p>
        </p:txBody>
      </p:sp>
      <p:sp>
        <p:nvSpPr>
          <p:cNvPr id="26" name="Google Shape;26;p76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Google Shape;27;p76"/>
          <p:cNvSpPr txBox="1"/>
          <p:nvPr/>
        </p:nvSpPr>
        <p:spPr>
          <a:xfrm>
            <a:off x="670250" y="620209"/>
            <a:ext cx="167950" cy="57543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C0079A-50EB-4403-9633-A50D70AC1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619"/>
            <a:ext cx="932284" cy="512756"/>
          </a:xfrm>
          <a:prstGeom prst="rect">
            <a:avLst/>
          </a:prstGeom>
        </p:spPr>
      </p:pic>
      <p:pic>
        <p:nvPicPr>
          <p:cNvPr id="1026" name="Picture 2" descr="Node.jsで開発環境を切り替え - Libra Studio Log">
            <a:extLst>
              <a:ext uri="{FF2B5EF4-FFF2-40B4-BE49-F238E27FC236}">
                <a16:creationId xmlns:a16="http://schemas.microsoft.com/office/drawing/2014/main" id="{8D0B860B-2F96-4059-9B62-0F275202AC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840" y="27415"/>
            <a:ext cx="492960" cy="49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7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8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8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1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161393" y="2241458"/>
            <a:ext cx="9869214" cy="1774360"/>
          </a:xfrm>
          <a:prstGeom prst="rect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Upload &amp; Download Files</a:t>
            </a:r>
            <a:endParaRPr sz="44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MongoDB with Node.js, CRUD Operation - DEV Community">
            <a:extLst>
              <a:ext uri="{FF2B5EF4-FFF2-40B4-BE49-F238E27FC236}">
                <a16:creationId xmlns:a16="http://schemas.microsoft.com/office/drawing/2014/main" id="{F8408E9B-56A6-4E6F-8A9C-30AA7CEEB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619" b="25606"/>
          <a:stretch/>
        </p:blipFill>
        <p:spPr bwMode="auto">
          <a:xfrm>
            <a:off x="1161393" y="570270"/>
            <a:ext cx="9869214" cy="167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900BB-1DD2-4A3D-A5F9-C5672A4F3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063" y="1612834"/>
            <a:ext cx="3974432" cy="4351338"/>
          </a:xfrm>
        </p:spPr>
        <p:txBody>
          <a:bodyPr/>
          <a:lstStyle/>
          <a:p>
            <a:r>
              <a:rPr lang="en-US"/>
              <a:t>2. In React UI</a:t>
            </a:r>
          </a:p>
          <a:p>
            <a:pPr lvl="1" algn="just"/>
            <a:r>
              <a:rPr lang="en-US"/>
              <a:t>Next, React will send a request to the /api/upload endpoint to upload the file.</a:t>
            </a:r>
          </a:p>
          <a:p>
            <a:pPr lvl="1" algn="just"/>
            <a:r>
              <a:rPr lang="en-US"/>
              <a:t>This endpoint has been defined in the Express server's uploadRoutes.js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E569F-B9DA-4127-B8EB-44777AB717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1422A-4C7D-485C-94A7-FC1446DB6717}"/>
              </a:ext>
            </a:extLst>
          </p:cNvPr>
          <p:cNvSpPr txBox="1"/>
          <p:nvPr/>
        </p:nvSpPr>
        <p:spPr>
          <a:xfrm>
            <a:off x="4812632" y="195055"/>
            <a:ext cx="7379368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'axios'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FileUpload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setFile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Function to handle when file is selected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onFileChange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setFile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 };</a:t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Function to handle when the user presses the "Upload" button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onFileUpload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   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);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Add files to the FormData object</a:t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Send FormData to the '/upload' endpoint on the server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"http://localhost:8000/api/upload"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 is uploaded successfully'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 is uploaded successfully'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}).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 uploading file'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 uploading file'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File Upload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onFileChange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onFileUpload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Upload!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FileUpload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D51C346-DA78-4906-A12C-088BE8D0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31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E0696-8E97-4E76-AA5D-A08BDAF47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2. In React UI – cont’d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9C9F6-D515-46CD-AA1E-A6F91B0CED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9A3F49-056F-4B57-8AB8-2891FAA2B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03" y="4525955"/>
            <a:ext cx="11336332" cy="1790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808EF1-921B-484B-8839-6631C23C0868}"/>
              </a:ext>
            </a:extLst>
          </p:cNvPr>
          <p:cNvSpPr txBox="1"/>
          <p:nvPr/>
        </p:nvSpPr>
        <p:spPr>
          <a:xfrm>
            <a:off x="5464431" y="1584333"/>
            <a:ext cx="6097604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FileUpload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"./Components/FileUpload"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"App-header"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FileUpload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15A6A7E-9998-4F96-AA5E-00E9A227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38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161393" y="2241458"/>
            <a:ext cx="9869214" cy="1774360"/>
          </a:xfrm>
          <a:prstGeom prst="rect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Demo 2: Using Multer with </a:t>
            </a:r>
            <a:br>
              <a:rPr lang="en-US" sz="44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Multiple File</a:t>
            </a:r>
          </a:p>
        </p:txBody>
      </p:sp>
    </p:spTree>
    <p:extLst>
      <p:ext uri="{BB962C8B-B14F-4D97-AF65-F5344CB8AC3E}">
        <p14:creationId xmlns:p14="http://schemas.microsoft.com/office/powerpoint/2010/main" val="251854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D020-4013-4358-A1EE-BEB116C4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525B8-818E-4186-BD71-CD4886824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1"/>
            <a:ext cx="5257800" cy="388321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/>
              <a:t>In Server:</a:t>
            </a:r>
          </a:p>
          <a:p>
            <a:pPr lvl="1" algn="just"/>
            <a:r>
              <a:rPr lang="en-US"/>
              <a:t>To handle uploading multiple files at once, you will need to use Multer's </a:t>
            </a:r>
            <a:r>
              <a:rPr lang="en-US" b="1"/>
              <a:t>upload.array </a:t>
            </a:r>
            <a:r>
              <a:rPr lang="en-US"/>
              <a:t>or </a:t>
            </a:r>
            <a:r>
              <a:rPr lang="en-US" b="1"/>
              <a:t>upload.fields </a:t>
            </a:r>
            <a:r>
              <a:rPr lang="en-US"/>
              <a:t>method instead of upload.single. </a:t>
            </a:r>
          </a:p>
          <a:p>
            <a:pPr lvl="1" algn="just"/>
            <a:r>
              <a:rPr lang="en-US"/>
              <a:t>Here's how you can modify the code in </a:t>
            </a:r>
            <a:r>
              <a:rPr lang="en-US" b="1"/>
              <a:t>uploadMultipleRoutes.js </a:t>
            </a:r>
            <a:r>
              <a:rPr lang="en-US"/>
              <a:t>to handle uploading multiple files: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BC28F-7EBB-485F-9934-E662838461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6F501-8E57-4994-BE65-9ADBD41BB728}"/>
              </a:ext>
            </a:extLst>
          </p:cNvPr>
          <p:cNvSpPr txBox="1"/>
          <p:nvPr/>
        </p:nvSpPr>
        <p:spPr>
          <a:xfrm>
            <a:off x="6195463" y="109725"/>
            <a:ext cx="5996537" cy="63709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routers/uploadMultipeRoutes.js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'multer'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1. Configure the storage location and file name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storage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diskStorage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destination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'uploads/'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fieldname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originalname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upload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storage: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storage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2. Route to handle POST request for multiple file uploads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'/upload'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upload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'files'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Replace 'file' with 'files' and limit the number to 5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 files were uploaded.'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 the list of uploaded files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uploadedFiles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originalname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'Files 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uploadedFiles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uploaded successfully'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8BA13-F38F-49D4-9F4E-DC6A5B04CF08}"/>
              </a:ext>
            </a:extLst>
          </p:cNvPr>
          <p:cNvSpPr txBox="1"/>
          <p:nvPr/>
        </p:nvSpPr>
        <p:spPr>
          <a:xfrm>
            <a:off x="1809549" y="5408816"/>
            <a:ext cx="4286451" cy="104644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downloadRoutes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'./routes/downloadRoutes'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200" b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Using downloadRoutes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'/api'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downloadRoutes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50503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C8F5-6557-42D1-A3F9-6570C9B3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E97AD-8D40-4898-BDAD-4A6A63D48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1"/>
            <a:ext cx="3887804" cy="4351338"/>
          </a:xfrm>
        </p:spPr>
        <p:txBody>
          <a:bodyPr/>
          <a:lstStyle/>
          <a:p>
            <a:pPr algn="just"/>
            <a:r>
              <a:rPr lang="en-US"/>
              <a:t>In React UI:</a:t>
            </a:r>
          </a:p>
          <a:p>
            <a:pPr lvl="1" algn="just"/>
            <a:r>
              <a:rPr lang="en-US"/>
              <a:t>To allow multiple file uploads, you need to change the way you handle file state and FormData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AFC19-24B1-473B-AE53-5625B47850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46856-B62B-45FA-92E6-E3D9C7FBA0E7}"/>
              </a:ext>
            </a:extLst>
          </p:cNvPr>
          <p:cNvSpPr txBox="1"/>
          <p:nvPr/>
        </p:nvSpPr>
        <p:spPr>
          <a:xfrm>
            <a:off x="4912895" y="81930"/>
            <a:ext cx="7279105" cy="669414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Components/FileUploadMultiple.js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'axios'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FileUpload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1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setFiles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([]);</a:t>
            </a:r>
            <a:b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Function to handle when files are selected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onFileChange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setFiles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Let state be an array of files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  <a:b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Function to handle when the user presses the "Upload" button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onFileUpload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  </a:t>
            </a:r>
          </a:p>
          <a:p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Add all files to the FormData object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"files"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field name must correspond to the name used in the backend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);</a:t>
            </a:r>
          </a:p>
          <a:p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Send FormData to the '/upload' endpoint on the server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"http://localhost:8000/api/upload"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  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'multipart/form-data'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}).</a:t>
            </a:r>
            <a:r>
              <a:rPr lang="en-US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'Files are uploaded successfully'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}).</a:t>
            </a:r>
            <a:r>
              <a:rPr lang="en-US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  </a:t>
            </a: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 uploading files'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});</a:t>
            </a:r>
          </a:p>
          <a:p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  <a:b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File Upload</a:t>
            </a:r>
            <a:r>
              <a:rPr lang="en-US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multiple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onFileChange</a:t>
            </a:r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onFileUpload</a:t>
            </a:r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Upload!</a:t>
            </a:r>
          </a:p>
          <a:p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1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FileUpload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39514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D91B-CBE3-4691-9AB3-E3858A4B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A69ED-E59F-4301-94D4-E1D56FA40F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94E8A-79DD-40DB-A39D-58D28B6295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EFC6B-4232-4343-B78B-30D51712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1" y="4885269"/>
            <a:ext cx="11317279" cy="1476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2FE667-2A8B-46F9-B82F-87593322C128}"/>
              </a:ext>
            </a:extLst>
          </p:cNvPr>
          <p:cNvSpPr txBox="1"/>
          <p:nvPr/>
        </p:nvSpPr>
        <p:spPr>
          <a:xfrm>
            <a:off x="3048802" y="1606924"/>
            <a:ext cx="8304998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FileUploadMultiple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"./Components/FileUploadMultiple"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"App-header"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FileUploadMultiple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76642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896F-9370-4609-85CC-7F612C11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Download?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9E955-9F95-4C20-B6EA-B9F36D4BE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It is the process of receiving data from the Internet or a server to your computer or device. </a:t>
            </a:r>
          </a:p>
          <a:p>
            <a:pPr algn="just"/>
            <a:r>
              <a:rPr lang="en-US"/>
              <a:t>For example, when you download an app from the App Store or save a file from email to your computer, you are performing a download.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E8DC0-168D-40F5-A7A8-8B47E56410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42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161393" y="2241458"/>
            <a:ext cx="9869214" cy="1774360"/>
          </a:xfrm>
          <a:prstGeom prst="rect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Demo 3: Download File</a:t>
            </a:r>
          </a:p>
        </p:txBody>
      </p:sp>
    </p:spTree>
    <p:extLst>
      <p:ext uri="{BB962C8B-B14F-4D97-AF65-F5344CB8AC3E}">
        <p14:creationId xmlns:p14="http://schemas.microsoft.com/office/powerpoint/2010/main" val="2942414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48C2-E612-44FA-922A-94B778D6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4DA52-8EAF-4647-8C01-9525C7442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535811"/>
            <a:ext cx="5649227" cy="4351338"/>
          </a:xfrm>
        </p:spPr>
        <p:txBody>
          <a:bodyPr/>
          <a:lstStyle/>
          <a:p>
            <a:r>
              <a:rPr lang="en-US"/>
              <a:t>Create an API endpoint on the Node.js server to list all files in the Upload folder.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A1B2D-8303-45DE-9983-AC69D6B2D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07B3C-32A6-429C-ABEB-B6AF752DC331}"/>
              </a:ext>
            </a:extLst>
          </p:cNvPr>
          <p:cNvSpPr txBox="1"/>
          <p:nvPr/>
        </p:nvSpPr>
        <p:spPr>
          <a:xfrm>
            <a:off x="6651056" y="1314403"/>
            <a:ext cx="5540943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routers/fileRoutes.js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'fs'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'path'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Route to handle file list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'/files'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uploadsDir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__dirname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'../uploads'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readdir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uploadsDir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'Unable to scan directory: 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72444-C630-47A7-B71A-2EA89656404C}"/>
              </a:ext>
            </a:extLst>
          </p:cNvPr>
          <p:cNvSpPr txBox="1"/>
          <p:nvPr/>
        </p:nvSpPr>
        <p:spPr>
          <a:xfrm>
            <a:off x="1135781" y="3275111"/>
            <a:ext cx="535164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fileRoutes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'./routes/fileRoutes’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Using fileRoutes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'/api'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fileRoutes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074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AD11-4EE1-4834-89D1-4C9C0128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8B953-EFF8-41B4-8321-F039F420D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1"/>
            <a:ext cx="5062086" cy="4351338"/>
          </a:xfrm>
        </p:spPr>
        <p:txBody>
          <a:bodyPr/>
          <a:lstStyle/>
          <a:p>
            <a:pPr algn="just"/>
            <a:r>
              <a:rPr lang="en-US"/>
              <a:t>Send a request from the React app to this API endpoint and display the results.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D19BF-97EB-4AC6-87D1-B15495C889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72F0C3-EA6B-469F-8680-718B7297A23F}"/>
              </a:ext>
            </a:extLst>
          </p:cNvPr>
          <p:cNvSpPr txBox="1"/>
          <p:nvPr/>
        </p:nvSpPr>
        <p:spPr>
          <a:xfrm>
            <a:off x="6094396" y="179179"/>
            <a:ext cx="6097604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FileList.js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'axios'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DownloadFile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'./DownloadFile'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FileList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setFiles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'http://localhost:8000/api/files'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setFiles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 fetching files'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 []);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Uploaded Files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DownloadFile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))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FileList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130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714703" y="1424123"/>
            <a:ext cx="11066792" cy="4933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Introduction Upload</a:t>
            </a: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Demo Upload with Single Upload and Multiple Upload</a:t>
            </a: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Introduction and Demo Download</a:t>
            </a:r>
          </a:p>
        </p:txBody>
      </p:sp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838200" y="611076"/>
            <a:ext cx="10379025" cy="7480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Objectives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1F8D-31D0-45EB-A66E-DCA2D920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4C917-057A-4A71-9780-DEB8A8D0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012708-B028-4625-8E35-43630D8DE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586" y="1493679"/>
            <a:ext cx="2972215" cy="316274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C250D2-ED61-4B3F-A23D-AD3D8B4627B2}"/>
              </a:ext>
            </a:extLst>
          </p:cNvPr>
          <p:cNvSpPr txBox="1"/>
          <p:nvPr/>
        </p:nvSpPr>
        <p:spPr>
          <a:xfrm>
            <a:off x="838199" y="1547877"/>
            <a:ext cx="6409623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FileList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"./Components/FileList"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"App-header"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FileList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93425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3"/>
          <p:cNvSpPr txBox="1">
            <a:spLocks noGrp="1"/>
          </p:cNvSpPr>
          <p:nvPr>
            <p:ph type="title"/>
          </p:nvPr>
        </p:nvSpPr>
        <p:spPr>
          <a:xfrm>
            <a:off x="1008993" y="679111"/>
            <a:ext cx="9850820" cy="592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Summary</a:t>
            </a:r>
            <a:endParaRPr/>
          </a:p>
        </p:txBody>
      </p:sp>
      <p:sp>
        <p:nvSpPr>
          <p:cNvPr id="755" name="Google Shape;755;p73"/>
          <p:cNvSpPr txBox="1">
            <a:spLocks noGrp="1"/>
          </p:cNvSpPr>
          <p:nvPr>
            <p:ph type="body" idx="1"/>
          </p:nvPr>
        </p:nvSpPr>
        <p:spPr>
          <a:xfrm>
            <a:off x="752348" y="1450817"/>
            <a:ext cx="11538305" cy="502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lang="en-US" sz="3000"/>
              <a:t>Concepts were introduced: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Introduction Upload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Demo Upload with Single Upload and Multiple Upload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Introduction and Demo Download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ts val="1400"/>
              <a:buFont typeface="Noto Sans Symbols"/>
              <a:buChar char="◆"/>
            </a:pPr>
            <a:endParaRPr lang="en-US"/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ct val="50000"/>
              <a:buFont typeface="Noto Sans Symbols"/>
              <a:buChar char="◆"/>
            </a:pPr>
            <a:endParaRPr/>
          </a:p>
        </p:txBody>
      </p:sp>
      <p:sp>
        <p:nvSpPr>
          <p:cNvPr id="756" name="Google Shape;756;p73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4760-A3DD-448B-B4F5-6D13BA09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Upload?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31AE7-31F8-4CA6-BEF3-D8959FCE6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It is the process of sending data from a personal computer to a server or an online platform. </a:t>
            </a:r>
          </a:p>
          <a:p>
            <a:pPr algn="just"/>
            <a:r>
              <a:rPr lang="en-US"/>
              <a:t>For example, when you post a photo on social media or upload a file to Google Drive, you are performing an upload.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4F35A-346C-493C-A33A-0F39F6DD7B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5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98D4-B59B-4A5D-BDA1-B7ED18E4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Uploading Large Files in Node.js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F59F5-FA74-4DB1-B55D-A912C01D20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Uploading large files in Node.js can be challenging due to limitations in file size and server memory. </a:t>
            </a:r>
          </a:p>
          <a:p>
            <a:pPr algn="just"/>
            <a:r>
              <a:rPr lang="en-US"/>
              <a:t>However, there are several advanced techniques that can be used to efficiently upload large files in Node.js. </a:t>
            </a:r>
          </a:p>
          <a:p>
            <a:pPr algn="just"/>
            <a:r>
              <a:rPr lang="en-US"/>
              <a:t>Some of the best practices for uploading large files:</a:t>
            </a:r>
          </a:p>
          <a:p>
            <a:pPr lvl="1" algn="just"/>
            <a:r>
              <a:rPr lang="en-US"/>
              <a:t>Using Multer *</a:t>
            </a:r>
          </a:p>
          <a:p>
            <a:pPr lvl="1" algn="just"/>
            <a:r>
              <a:rPr lang="en-US"/>
              <a:t>Using Amazon S3</a:t>
            </a:r>
          </a:p>
          <a:p>
            <a:pPr lvl="1" algn="just"/>
            <a:r>
              <a:rPr lang="en-US"/>
              <a:t>Using a CDN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92A0B-692D-4CCE-940A-48D9509226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A1E1-A07A-4873-B3EA-ACB047A8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Multer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CAF6B-355D-4B3D-9793-FF735C576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Multer - middleware for handling multipart/form-data (used for file upload forms).</a:t>
            </a:r>
          </a:p>
          <a:p>
            <a:r>
              <a:rPr lang="en-US"/>
              <a:t>Install package: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npm install multer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1EA79-F296-46D9-A266-C5DF05FCE0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8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161393" y="2241458"/>
            <a:ext cx="9869214" cy="1774360"/>
          </a:xfrm>
          <a:prstGeom prst="rect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Demo 1: Using Multer with </a:t>
            </a:r>
            <a:br>
              <a:rPr lang="en-US" sz="44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Single File</a:t>
            </a:r>
            <a:endParaRPr sz="44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256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3111F-D5E6-4458-821C-C33EC9988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1. Create a simple server to handle uploads: To support file upload processing in a Node.js application using Express, a specific route needs to be set up.</a:t>
            </a:r>
          </a:p>
          <a:p>
            <a:pPr algn="just"/>
            <a:r>
              <a:rPr lang="en-US"/>
              <a:t>Here's how to set up the uploadRoutes.js file to handle file upload requests:</a:t>
            </a:r>
          </a:p>
          <a:p>
            <a:pPr lvl="1" algn="just"/>
            <a:r>
              <a:rPr lang="en-US"/>
              <a:t>Set up a router using express and multer, specialized middleware for handling </a:t>
            </a:r>
            <a:r>
              <a:rPr lang="en-US" b="1"/>
              <a:t>multipart/form-data</a:t>
            </a:r>
            <a:r>
              <a:rPr lang="en-US"/>
              <a:t>, which is the data type commonly used for file uploads.</a:t>
            </a:r>
          </a:p>
          <a:p>
            <a:pPr lvl="1" algn="just"/>
            <a:r>
              <a:rPr lang="en-US"/>
              <a:t>Create the corresponding folder: uploads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1790D-5E19-48E4-8B69-DB8F00B332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7F44F0-5C7C-4138-ACEB-2BF486F6E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0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EEA52-16B5-4D4C-907A-46F999A21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0"/>
            <a:ext cx="4985084" cy="483611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/>
              <a:t>multer.diskStorage</a:t>
            </a:r>
            <a:r>
              <a:rPr lang="en-US"/>
              <a:t>: Configure where to save files and file name format saved on the server.</a:t>
            </a:r>
          </a:p>
          <a:p>
            <a:pPr algn="just"/>
            <a:r>
              <a:rPr lang="en-US" b="1"/>
              <a:t>destination</a:t>
            </a:r>
            <a:r>
              <a:rPr lang="en-US"/>
              <a:t>: Function to determine where to save the uploaded file.</a:t>
            </a:r>
          </a:p>
          <a:p>
            <a:pPr algn="just"/>
            <a:r>
              <a:rPr lang="en-US" b="1"/>
              <a:t>filename</a:t>
            </a:r>
            <a:r>
              <a:rPr lang="en-US"/>
              <a:t>: Function to determine the file name when saved on the server. </a:t>
            </a:r>
          </a:p>
          <a:p>
            <a:pPr algn="just"/>
            <a:r>
              <a:rPr lang="en-US" b="1"/>
              <a:t>upload.single('file')</a:t>
            </a:r>
            <a:r>
              <a:rPr lang="en-US"/>
              <a:t>: Multer middleware processes a file uploaded with name="file" in form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EBBF1-25BA-4290-80C5-EF9E45CD20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9C8B7-13E4-4155-9A33-B50F1210A507}"/>
              </a:ext>
            </a:extLst>
          </p:cNvPr>
          <p:cNvSpPr txBox="1"/>
          <p:nvPr/>
        </p:nvSpPr>
        <p:spPr>
          <a:xfrm>
            <a:off x="6025415" y="620209"/>
            <a:ext cx="6166585" cy="58169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routers/uploadRoutes.js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'multer'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1. Configure the storage location and file name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storage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diskStorage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destination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'uploads/’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2. Make sure you have created this folder in your project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fieldname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originalname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upload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storage: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storage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3. Route to handle POST request for file upload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'/upload'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upload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single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 files were uploaded.'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 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originalname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uploaded successfully'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D6C61B4-BCA0-446D-9275-95EB62FB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5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61CB8-7316-4186-82C3-EC0C86E6A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1"/>
            <a:ext cx="4946583" cy="4351338"/>
          </a:xfrm>
        </p:spPr>
        <p:txBody>
          <a:bodyPr/>
          <a:lstStyle/>
          <a:p>
            <a:pPr algn="just"/>
            <a:r>
              <a:rPr lang="en-US"/>
              <a:t>1. Create a simple server to handle uploads – cont’d: Use router in server.js</a:t>
            </a:r>
          </a:p>
          <a:p>
            <a:pPr lvl="1" algn="just"/>
            <a:r>
              <a:rPr lang="en-US"/>
              <a:t>After you have defined uploadRoutes, you need to include this router in your main application.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0BE54-34FF-47FF-B06F-43521E4218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50A0E-F3EF-4856-AC17-AF1006D0B1B4}"/>
              </a:ext>
            </a:extLst>
          </p:cNvPr>
          <p:cNvSpPr txBox="1"/>
          <p:nvPr/>
        </p:nvSpPr>
        <p:spPr>
          <a:xfrm>
            <a:off x="6096000" y="459356"/>
            <a:ext cx="6097604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vi-V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vi-V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uploadRoutes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'./routes/uploadRoutes'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vi-V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vi-V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'cors'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vi-VN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CORS options if you want to customize them</a:t>
            </a:r>
            <a:endParaRPr lang="vi-VN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corsOptions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vi-VN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origin: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'http://localhost:3000’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or use '*' to allow all origins</a:t>
            </a:r>
            <a:endParaRPr lang="vi-VN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vi-VN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optionsSuccessStatus: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some legacy browsers (IE11, various SmartTVs) choke on 204</a:t>
            </a:r>
            <a:endParaRPr lang="vi-VN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vi-VN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corsOptions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vi-VN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Middlewares</a:t>
            </a:r>
            <a:endParaRPr lang="vi-VN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vi-VN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urlencoded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vi-VN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extended: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}));</a:t>
            </a:r>
          </a:p>
          <a:p>
            <a:b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vi-VN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Routes</a:t>
            </a:r>
            <a:endParaRPr lang="vi-VN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'/api'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uploadRoutes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vi-VN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Static files</a:t>
            </a:r>
            <a:endParaRPr lang="vi-VN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'public'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vi-VN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vi-V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vi-VN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'The server is running on port 8000'</a:t>
            </a:r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vi-VN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1F87D5-F3C8-41EB-9311-1172A712D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305" y="5260270"/>
            <a:ext cx="7487695" cy="1200318"/>
          </a:xfrm>
          <a:prstGeom prst="rect">
            <a:avLst/>
          </a:prstGeom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C81DA2E4-F98B-4646-860E-A4C3468FA53F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 rot="10800000" flipV="1">
            <a:off x="4704306" y="2813847"/>
            <a:ext cx="1391695" cy="3046582"/>
          </a:xfrm>
          <a:prstGeom prst="curvedConnector3">
            <a:avLst>
              <a:gd name="adj1" fmla="val 1752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itle 17">
            <a:extLst>
              <a:ext uri="{FF2B5EF4-FFF2-40B4-BE49-F238E27FC236}">
                <a16:creationId xmlns:a16="http://schemas.microsoft.com/office/drawing/2014/main" id="{ED9381FF-8B79-47F8-A33F-0A0DA395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0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18955</TotalTime>
  <Words>3200</Words>
  <Application>Microsoft Office PowerPoint</Application>
  <PresentationFormat>Widescreen</PresentationFormat>
  <Paragraphs>293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Noto Sans Symbols</vt:lpstr>
      <vt:lpstr>Office Theme</vt:lpstr>
      <vt:lpstr>Upload &amp; Download Files</vt:lpstr>
      <vt:lpstr>Objectives </vt:lpstr>
      <vt:lpstr>What is Upload?</vt:lpstr>
      <vt:lpstr>Uploading Large Files in Node.js</vt:lpstr>
      <vt:lpstr>Using Multer</vt:lpstr>
      <vt:lpstr>Demo 1: Using Multer with  Single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2: Using Multer with  Multiple File</vt:lpstr>
      <vt:lpstr>PowerPoint Presentation</vt:lpstr>
      <vt:lpstr>PowerPoint Presentation</vt:lpstr>
      <vt:lpstr>PowerPoint Presentation</vt:lpstr>
      <vt:lpstr>What is Download?</vt:lpstr>
      <vt:lpstr>Demo 3: Download File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</dc:title>
  <dc:creator>ADMIN</dc:creator>
  <cp:lastModifiedBy>Quang Le Thien Nhat</cp:lastModifiedBy>
  <cp:revision>443</cp:revision>
  <dcterms:created xsi:type="dcterms:W3CDTF">2021-01-25T08:25:31Z</dcterms:created>
  <dcterms:modified xsi:type="dcterms:W3CDTF">2024-04-29T11:56:36Z</dcterms:modified>
</cp:coreProperties>
</file>