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NGZYa/9pva0zVnPOkt1HsHtb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292" y="23662"/>
            <a:ext cx="932284" cy="51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2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619"/>
            <a:ext cx="932284" cy="512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で開発環境を切り替え - Libra Studio Log" id="28" name="Google Shape;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0840" y="27415"/>
            <a:ext cx="492960" cy="4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8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andlebarsjs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HandleBars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goDB with Node.js, CRUD Operation - DEV Community" id="92" name="Google Shape;92;p1"/>
          <p:cNvPicPr preferRelativeResize="0"/>
          <p:nvPr/>
        </p:nvPicPr>
        <p:blipFill rotWithShape="1">
          <a:blip r:embed="rId3">
            <a:alphaModFix/>
          </a:blip>
          <a:srcRect b="25606" l="0" r="0" t="32619"/>
          <a:stretch/>
        </p:blipFill>
        <p:spPr>
          <a:xfrm>
            <a:off x="1161393" y="570270"/>
            <a:ext cx="9869214" cy="167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Conditionals and Loops</a:t>
            </a:r>
            <a:endParaRPr/>
          </a:p>
        </p:txBody>
      </p:sp>
      <p:sp>
        <p:nvSpPr>
          <p:cNvPr id="161" name="Google Shape;161;p93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Highlight the use of {{#if}}, {{else}}, and {{#each}}.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Show a practical example:</a:t>
            </a:r>
            <a:endParaRPr/>
          </a:p>
        </p:txBody>
      </p:sp>
      <p:sp>
        <p:nvSpPr>
          <p:cNvPr id="162" name="Google Shape;162;p9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96" y="4794615"/>
            <a:ext cx="2886478" cy="1562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3"/>
          <p:cNvSpPr txBox="1"/>
          <p:nvPr/>
        </p:nvSpPr>
        <p:spPr>
          <a:xfrm>
            <a:off x="988996" y="2859937"/>
            <a:ext cx="6097604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b="0" i="0" sz="1400" u="none" cap="none" strike="noStrike">
              <a:solidFill>
                <a:srgbClr val="4FC1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isAdmin: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items: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'Item1'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'Item2'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65" name="Google Shape;165;p93"/>
          <p:cNvSpPr txBox="1"/>
          <p:nvPr/>
        </p:nvSpPr>
        <p:spPr>
          <a:xfrm>
            <a:off x="7380170" y="2859937"/>
            <a:ext cx="3891013" cy="33239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#if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isAdmin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Welcome, admin!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Welcome, user!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#each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Using Partials</a:t>
            </a:r>
            <a:endParaRPr/>
          </a:p>
        </p:txBody>
      </p:sp>
      <p:sp>
        <p:nvSpPr>
          <p:cNvPr id="171" name="Google Shape;171;p94"/>
          <p:cNvSpPr txBox="1"/>
          <p:nvPr>
            <p:ph idx="1" type="body"/>
          </p:nvPr>
        </p:nvSpPr>
        <p:spPr>
          <a:xfrm>
            <a:off x="838200" y="1535811"/>
            <a:ext cx="47733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Partials are reusable template pieces.</a:t>
            </a:r>
            <a:endParaRPr/>
          </a:p>
        </p:txBody>
      </p:sp>
      <p:sp>
        <p:nvSpPr>
          <p:cNvPr id="172" name="Google Shape;172;p9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244" y="5161972"/>
            <a:ext cx="2981741" cy="123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4"/>
          <p:cNvSpPr txBox="1"/>
          <p:nvPr/>
        </p:nvSpPr>
        <p:spPr>
          <a:xfrm>
            <a:off x="931244" y="4612748"/>
            <a:ext cx="4680284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{{!-- partials/item.handlebars --}}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94"/>
          <p:cNvSpPr txBox="1"/>
          <p:nvPr/>
        </p:nvSpPr>
        <p:spPr>
          <a:xfrm>
            <a:off x="931244" y="2545119"/>
            <a:ext cx="4680284" cy="19697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{{!-- layout/home.handlebars --}}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#each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2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94"/>
          <p:cNvSpPr txBox="1"/>
          <p:nvPr/>
        </p:nvSpPr>
        <p:spPr>
          <a:xfrm>
            <a:off x="5863631" y="553297"/>
            <a:ext cx="6343049" cy="54476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'express-handlebars'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layoutsDir: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'views/layouts/'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defaultLayout: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partialsDir: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'views/partials/'</a:t>
            </a:r>
            <a:endParaRPr b="0" i="0" sz="12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'./views'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'Welcome to Handlebars'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items: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'Item 1'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description: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'This is the first item.'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{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'Item 2'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description: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'This is the second item.'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2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2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'Server is running on port 3000'</a:t>
            </a: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Hooks in Handlebars</a:t>
            </a:r>
            <a:endParaRPr/>
          </a:p>
        </p:txBody>
      </p:sp>
      <p:sp>
        <p:nvSpPr>
          <p:cNvPr id="182" name="Google Shape;182;p95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are several places where you can hook into Handlebars function calls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helperMissing</a:t>
            </a:r>
            <a:r>
              <a:rPr lang="en-US"/>
              <a:t>: This hook is called when a mustache or a block-statement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simple mustache-expression is not a registered helper AND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 not a property of the current evaluation context.</a:t>
            </a:r>
            <a:endParaRPr/>
          </a:p>
        </p:txBody>
      </p:sp>
      <p:sp>
        <p:nvSpPr>
          <p:cNvPr id="183" name="Google Shape;183;p9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95"/>
          <p:cNvSpPr txBox="1"/>
          <p:nvPr/>
        </p:nvSpPr>
        <p:spPr>
          <a:xfrm>
            <a:off x="3378465" y="4421909"/>
            <a:ext cx="6323800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registerHelper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'helperMissing'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dynamic arguments */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SafeString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"Missing: 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")"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185" name="Google Shape;185;p95"/>
          <p:cNvSpPr txBox="1"/>
          <p:nvPr/>
        </p:nvSpPr>
        <p:spPr>
          <a:xfrm>
            <a:off x="616818" y="4421909"/>
            <a:ext cx="2626895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//Template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{{#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}}{{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{{#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}}{{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186" name="Google Shape;186;p95"/>
          <p:cNvSpPr txBox="1"/>
          <p:nvPr/>
        </p:nvSpPr>
        <p:spPr>
          <a:xfrm>
            <a:off x="9791294" y="4416197"/>
            <a:ext cx="2225042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//output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Missing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Missing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Missing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Missing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87" name="Google Shape;187;p95"/>
          <p:cNvSpPr txBox="1"/>
          <p:nvPr/>
        </p:nvSpPr>
        <p:spPr>
          <a:xfrm>
            <a:off x="616818" y="5922314"/>
            <a:ext cx="262689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//Input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Hooks in Handlebars – cont’d</a:t>
            </a:r>
            <a:endParaRPr/>
          </a:p>
        </p:txBody>
      </p:sp>
      <p:sp>
        <p:nvSpPr>
          <p:cNvPr id="193" name="Google Shape;193;p9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blockHelperMissing</a:t>
            </a:r>
            <a:r>
              <a:rPr lang="en-US"/>
              <a:t>: This hook is called, when a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block-expression calls a helper that is not registered,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but the name matches a property in the current evaluation context.</a:t>
            </a:r>
            <a:endParaRPr/>
          </a:p>
        </p:txBody>
      </p:sp>
      <p:sp>
        <p:nvSpPr>
          <p:cNvPr id="194" name="Google Shape;194;p9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6"/>
          <p:cNvSpPr txBox="1"/>
          <p:nvPr/>
        </p:nvSpPr>
        <p:spPr>
          <a:xfrm>
            <a:off x="295977" y="3429000"/>
            <a:ext cx="3015114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//Template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{{#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 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196" name="Google Shape;196;p96"/>
          <p:cNvSpPr txBox="1"/>
          <p:nvPr/>
        </p:nvSpPr>
        <p:spPr>
          <a:xfrm>
            <a:off x="8910587" y="3429000"/>
            <a:ext cx="3015114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//Input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"Van"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"Nam"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7" name="Google Shape;197;p96"/>
          <p:cNvSpPr txBox="1"/>
          <p:nvPr/>
        </p:nvSpPr>
        <p:spPr>
          <a:xfrm>
            <a:off x="3433813" y="3429000"/>
            <a:ext cx="5354052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registerHelper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'blockHelperMissing'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"Helper '"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"' not found. 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"Printing block: 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198" name="Google Shape;198;p96"/>
          <p:cNvSpPr txBox="1"/>
          <p:nvPr/>
        </p:nvSpPr>
        <p:spPr>
          <a:xfrm>
            <a:off x="3433813" y="4798969"/>
            <a:ext cx="535405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//Output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Helper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'person'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found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Printing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8C8C8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7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Exercise: Using Handlebars and Express-Handlebars for building a news website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 link</a:t>
            </a:r>
            <a:endParaRPr/>
          </a:p>
        </p:txBody>
      </p:sp>
      <p:sp>
        <p:nvSpPr>
          <p:cNvPr id="210" name="Google Shape;210;p9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https://handlebarsjs.com/</a:t>
            </a:r>
            <a:r>
              <a:rPr lang="en-US"/>
              <a:t> </a:t>
            </a:r>
            <a:endParaRPr/>
          </a:p>
        </p:txBody>
      </p:sp>
      <p:sp>
        <p:nvSpPr>
          <p:cNvPr id="211" name="Google Shape;211;p9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3"/>
          <p:cNvSpPr txBox="1"/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Summary</a:t>
            </a:r>
            <a:endParaRPr/>
          </a:p>
        </p:txBody>
      </p:sp>
      <p:sp>
        <p:nvSpPr>
          <p:cNvPr id="217" name="Google Shape;217;p73"/>
          <p:cNvSpPr txBox="1"/>
          <p:nvPr>
            <p:ph idx="1" type="body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500"/>
              <a:buFont typeface="Noto Sans Symbols"/>
              <a:buChar char="◆"/>
            </a:pPr>
            <a:r>
              <a:rPr lang="en-US" sz="3000"/>
              <a:t>Concepts were introduced: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to Handlebars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Install and Using Handlebars in NodeJS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Basic Example about Handlebars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Helper, Conditional, Partial, Hook in Handlebars</a:t>
            </a:r>
            <a:endParaRPr/>
          </a:p>
          <a:p>
            <a:pPr indent="-2667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8" name="Google Shape;218;p7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to Handlebars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Install and Using Handlebars in NodeJS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Basic Example about Handlebars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Helper, Conditional, Partial, Hook in Handlebars</a:t>
            </a:r>
            <a:endParaRPr/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Objectives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Handlebars?</a:t>
            </a:r>
            <a:endParaRPr/>
          </a:p>
        </p:txBody>
      </p:sp>
      <p:sp>
        <p:nvSpPr>
          <p:cNvPr id="106" name="Google Shape;106;p8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Handlebars is a templating engine for JavaScript.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you to build dynamic HTML templates.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logic-less templates with a simple syntax.</a:t>
            </a:r>
            <a:endParaRPr/>
          </a:p>
        </p:txBody>
      </p:sp>
      <p:sp>
        <p:nvSpPr>
          <p:cNvPr id="107" name="Google Shape;107;p8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Features of Handlebars</a:t>
            </a:r>
            <a:endParaRPr/>
          </a:p>
        </p:txBody>
      </p:sp>
      <p:sp>
        <p:nvSpPr>
          <p:cNvPr id="113" name="Google Shape;113;p87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Expressions</a:t>
            </a:r>
            <a:r>
              <a:rPr lang="en-US"/>
              <a:t>: Embed variables directly in templates using double curly braces.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Helpers</a:t>
            </a:r>
            <a:r>
              <a:rPr lang="en-US"/>
              <a:t>: Functions for complex logic or repeated patterns.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Partials</a:t>
            </a:r>
            <a:r>
              <a:rPr lang="en-US"/>
              <a:t>: Reusable template pieces.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Conditionals and Loops</a:t>
            </a:r>
            <a:r>
              <a:rPr lang="en-US"/>
              <a:t>: Control structures for conditional rendering and iteration.</a:t>
            </a:r>
            <a:endParaRPr/>
          </a:p>
        </p:txBody>
      </p:sp>
      <p:sp>
        <p:nvSpPr>
          <p:cNvPr id="114" name="Google Shape;114;p8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Why Use Handlebars?</a:t>
            </a:r>
            <a:endParaRPr/>
          </a:p>
        </p:txBody>
      </p:sp>
      <p:sp>
        <p:nvSpPr>
          <p:cNvPr id="120" name="Google Shape;120;p88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Logic-less Templates</a:t>
            </a:r>
            <a:r>
              <a:rPr lang="en-US"/>
              <a:t>: Simplifies separation of logic and presentation.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Simplicity</a:t>
            </a:r>
            <a:r>
              <a:rPr lang="en-US"/>
              <a:t>: Easy to learn and integrate.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Maintainability</a:t>
            </a:r>
            <a:r>
              <a:rPr lang="en-US"/>
              <a:t>: Clean and readable templates.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Performance</a:t>
            </a:r>
            <a:r>
              <a:rPr lang="en-US"/>
              <a:t>: Efficient rendering of dynamic content.</a:t>
            </a:r>
            <a:endParaRPr/>
          </a:p>
        </p:txBody>
      </p:sp>
      <p:sp>
        <p:nvSpPr>
          <p:cNvPr id="121" name="Google Shape;121;p8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Template Engine Handlebars</a:t>
            </a:r>
            <a:endParaRPr/>
          </a:p>
        </p:txBody>
      </p:sp>
      <p:sp>
        <p:nvSpPr>
          <p:cNvPr id="127" name="Google Shape;127;p89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Handlebars is a tool that helps you display HTML pages with dynamic content.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Handlebars is a very powerful javascript library that helps you bind data into a template to display on the website.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Handlebars binding data into templete is very quick.</a:t>
            </a:r>
            <a:endParaRPr/>
          </a:p>
        </p:txBody>
      </p:sp>
      <p:sp>
        <p:nvSpPr>
          <p:cNvPr id="128" name="Google Shape;128;p8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9"/>
          <p:cNvSpPr txBox="1"/>
          <p:nvPr/>
        </p:nvSpPr>
        <p:spPr>
          <a:xfrm>
            <a:off x="989734" y="4251858"/>
            <a:ext cx="6094268" cy="3077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{{firstname}} {{lastname}}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Setting Up Handlebars with Node.js</a:t>
            </a:r>
            <a:endParaRPr/>
          </a:p>
        </p:txBody>
      </p:sp>
      <p:sp>
        <p:nvSpPr>
          <p:cNvPr id="135" name="Google Shape;135;p9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Install dependencies: 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npm install express express-handlebars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up an Express server: Configure the server to use Handlebars as the templating engine.</a:t>
            </a:r>
            <a:endParaRPr/>
          </a:p>
        </p:txBody>
      </p:sp>
      <p:sp>
        <p:nvSpPr>
          <p:cNvPr id="136" name="Google Shape;136;p9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Basic Example</a:t>
            </a:r>
            <a:endParaRPr/>
          </a:p>
        </p:txBody>
      </p:sp>
      <p:sp>
        <p:nvSpPr>
          <p:cNvPr id="142" name="Google Shape;142;p9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91"/>
          <p:cNvSpPr txBox="1"/>
          <p:nvPr/>
        </p:nvSpPr>
        <p:spPr>
          <a:xfrm>
            <a:off x="973756" y="1217721"/>
            <a:ext cx="6097604" cy="52629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'express-handlebars'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Configure Handlebars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layoutsDir: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'views/layouts/'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defaultLayout: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'./views'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'Welcome to Handlebars.'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'Server is running on port 3000'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pic>
        <p:nvPicPr>
          <p:cNvPr id="144" name="Google Shape;14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480" y="3219775"/>
            <a:ext cx="3905300" cy="2211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1"/>
          <p:cNvSpPr txBox="1"/>
          <p:nvPr/>
        </p:nvSpPr>
        <p:spPr>
          <a:xfrm>
            <a:off x="7612480" y="1217721"/>
            <a:ext cx="3905300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{{!-- home.handlebars --}}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Helpers in Handlebars</a:t>
            </a:r>
            <a:endParaRPr/>
          </a:p>
        </p:txBody>
      </p:sp>
      <p:sp>
        <p:nvSpPr>
          <p:cNvPr id="151" name="Google Shape;151;p92"/>
          <p:cNvSpPr txBox="1"/>
          <p:nvPr>
            <p:ph idx="1" type="body"/>
          </p:nvPr>
        </p:nvSpPr>
        <p:spPr>
          <a:xfrm>
            <a:off x="838199" y="1535811"/>
            <a:ext cx="54663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Helpers allow you to extend Handlebars functionality.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9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2"/>
          <p:cNvSpPr txBox="1"/>
          <p:nvPr/>
        </p:nvSpPr>
        <p:spPr>
          <a:xfrm>
            <a:off x="6583680" y="474345"/>
            <a:ext cx="5151181" cy="61247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'express-handlebars'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helpers: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Configure Handlebars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'handlebars'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'./views'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'home'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'Welcome to Handlebars.'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'Server is running on port 3000'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pic>
        <p:nvPicPr>
          <p:cNvPr id="154" name="Google Shape;1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862" y="4335854"/>
            <a:ext cx="3754654" cy="2071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2"/>
          <p:cNvSpPr txBox="1"/>
          <p:nvPr/>
        </p:nvSpPr>
        <p:spPr>
          <a:xfrm>
            <a:off x="1394862" y="2628781"/>
            <a:ext cx="3754654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{{!-- home.handlebars --}}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capitalize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2021-01-25T08:25:31Z</dcterms:created>
  <dc:creator>ADMIN</dc:creator>
</cp:coreProperties>
</file>