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4633"/>
  </p:normalViewPr>
  <p:slideViewPr>
    <p:cSldViewPr snapToGrid="0" snapToObjects="1">
      <p:cViewPr varScale="1">
        <p:scale>
          <a:sx n="102" d="100"/>
          <a:sy n="102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A232F50D-3E39-4815-5B65-03BA6B5F5C8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2276004"/>
            <a:ext cx="9974177" cy="1670353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</a:gra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Development with NodeJS, Express and MongoDB</a:t>
            </a:r>
            <a:br>
              <a:rPr lang="en-US" dirty="0"/>
            </a:br>
            <a:r>
              <a:rPr lang="en-US" dirty="0"/>
              <a:t>Course Overview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4C52-1B8A-9B46-B743-5307FE2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E49F2-F0C1-6646-8379-C384A12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0F1D-AC79-5B4B-AB5B-67A2EF6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Expected 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82173F-013B-4B4E-ADD5-6B3AD88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Should have good working knowledge of: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JavaScript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Good knowledge of ES 5 is necessary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ES 2015+ preferred (at least arrow functions)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Must have completed the course Front-End web development with React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To understand the Front-end side of the story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E79D-EE7D-2A4A-BABC-55A2D85D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9E2D8-59F7-6C49-80FC-DCEBF3A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F3B3B-8C0A-964F-8665-8ADE491C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88" y="506438"/>
            <a:ext cx="11518293" cy="697597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/>
              <a:t>Web Design and Development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D2381-83C0-6A4D-A012-D8E29E08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88" y="1786597"/>
            <a:ext cx="5628782" cy="4501661"/>
          </a:xfrm>
          <a:ln w="28575">
            <a:solidFill>
              <a:srgbClr val="0070C0"/>
            </a:solidFill>
          </a:ln>
        </p:spPr>
        <p:txBody>
          <a:bodyPr/>
          <a:lstStyle/>
          <a:p>
            <a:r>
              <a:rPr lang="en-US" sz="2600"/>
              <a:t>Design</a:t>
            </a:r>
          </a:p>
          <a:p>
            <a:pPr lvl="1"/>
            <a:r>
              <a:rPr lang="en-US" sz="2200"/>
              <a:t>User Interface(UI)/User Experience (UX) Design </a:t>
            </a:r>
          </a:p>
          <a:p>
            <a:pPr lvl="1"/>
            <a:r>
              <a:rPr lang="en-US" sz="2200"/>
              <a:t>Visual Design</a:t>
            </a:r>
          </a:p>
          <a:p>
            <a:pPr lvl="1"/>
            <a:r>
              <a:rPr lang="en-US" sz="2200"/>
              <a:t>Prototyping </a:t>
            </a:r>
          </a:p>
          <a:p>
            <a:pPr lvl="1"/>
            <a:r>
              <a:rPr lang="en-US" sz="2200"/>
              <a:t>Colors, Graphics and Animation </a:t>
            </a:r>
            <a:endParaRPr lang="en-US" sz="2200">
              <a:effectLst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FA8AF8-CF6D-C34F-B6EC-CCDF0FB9266C}"/>
              </a:ext>
            </a:extLst>
          </p:cNvPr>
          <p:cNvSpPr txBox="1">
            <a:spLocks/>
          </p:cNvSpPr>
          <p:nvPr/>
        </p:nvSpPr>
        <p:spPr>
          <a:xfrm>
            <a:off x="6197299" y="1786597"/>
            <a:ext cx="5628782" cy="450166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Development, Building and Deployment</a:t>
            </a:r>
          </a:p>
          <a:p>
            <a:pPr lvl="1"/>
            <a:r>
              <a:rPr lang="en-US"/>
              <a:t>Web UI Frameworks: Bootstrap 4 </a:t>
            </a:r>
          </a:p>
          <a:p>
            <a:pPr lvl="1"/>
            <a:r>
              <a:rPr lang="en-US"/>
              <a:t>JavaScript Frameworks/Libraries: Angular/React</a:t>
            </a:r>
          </a:p>
          <a:p>
            <a:pPr lvl="1"/>
            <a:r>
              <a:rPr lang="en-US"/>
              <a:t>Hybrid Mobile Frameworks: Ionic, Cordova, NativeScript and React Native </a:t>
            </a:r>
          </a:p>
          <a:p>
            <a:pPr lvl="1"/>
            <a:r>
              <a:rPr lang="en-US"/>
              <a:t>Server-side Development: Node + Express + MongoDB </a:t>
            </a:r>
            <a:endParaRPr lang="en-US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0F904A-299A-5149-A2D3-37AC410AA4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22179" y="1204035"/>
            <a:ext cx="2944756" cy="582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1B89F-83A6-464F-9326-46E8E258E5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66935" y="1204035"/>
            <a:ext cx="2944755" cy="5825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CE025-ECDC-104D-892C-3B61B4E5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1272B-AABD-4042-94DF-9C97DE0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0CAC3E-BE70-3943-ACFF-AE4CB95C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</p:spPr>
        <p:txBody>
          <a:bodyPr>
            <a:normAutofit/>
          </a:bodyPr>
          <a:lstStyle/>
          <a:p>
            <a:r>
              <a:rPr lang="en-US"/>
              <a:t>Full Stack Web Development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D60B4-A9BC-9146-A933-356B9793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5" y="1795360"/>
            <a:ext cx="10541830" cy="37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8B850-0837-634B-84F5-93ADDE0D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A400-1CB2-4F4D-9304-EBF86CC9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42C667-2154-0C43-B293-F058154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Course</a:t>
            </a:r>
            <a:r>
              <a:rPr lang="en-US" spc="-70" dirty="0"/>
              <a:t> </a:t>
            </a:r>
            <a:r>
              <a:rPr lang="en-US" spc="-5" dirty="0"/>
              <a:t>Outline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A1DE4-B4D6-414B-B204-8C8AA36B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549400"/>
            <a:ext cx="11536096" cy="4627563"/>
          </a:xfrm>
        </p:spPr>
        <p:txBody>
          <a:bodyPr>
            <a:normAutofit/>
          </a:bodyPr>
          <a:lstStyle/>
          <a:p>
            <a:r>
              <a:rPr lang="en-US" dirty="0"/>
              <a:t>Node.js and Node modules </a:t>
            </a:r>
          </a:p>
          <a:p>
            <a:r>
              <a:rPr lang="en-US" dirty="0"/>
              <a:t>Express Framework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Backend as a Service (BaaS)</a:t>
            </a:r>
          </a:p>
        </p:txBody>
      </p:sp>
    </p:spTree>
    <p:extLst>
      <p:ext uri="{BB962C8B-B14F-4D97-AF65-F5344CB8AC3E}">
        <p14:creationId xmlns:p14="http://schemas.microsoft.com/office/powerpoint/2010/main" val="36602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DFC0-FF7D-E746-BE63-0302A95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01489-1315-4E45-957C-E156655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BCBD0-B1BC-C848-8323-02452F5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Module</a:t>
            </a:r>
            <a:r>
              <a:rPr lang="en-US" spc="-15" dirty="0"/>
              <a:t> </a:t>
            </a:r>
            <a:r>
              <a:rPr lang="en-US" dirty="0"/>
              <a:t>1:</a:t>
            </a:r>
            <a:r>
              <a:rPr lang="en-US" spc="-10" dirty="0"/>
              <a:t> </a:t>
            </a:r>
            <a:r>
              <a:rPr lang="en-US" spc="-20" dirty="0"/>
              <a:t>Introduction to Server-side Development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60E50-F03E-D44F-8B3A-D4144135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1549400"/>
            <a:ext cx="11560159" cy="4627563"/>
          </a:xfrm>
        </p:spPr>
        <p:txBody>
          <a:bodyPr>
            <a:normAutofit/>
          </a:bodyPr>
          <a:lstStyle/>
          <a:p>
            <a:r>
              <a:rPr lang="en-US" dirty="0"/>
              <a:t>Review - Setting up Development Environment: Git and Node</a:t>
            </a:r>
          </a:p>
          <a:p>
            <a:r>
              <a:rPr lang="en-US" dirty="0"/>
              <a:t>Introduction to Node.js and NPM </a:t>
            </a:r>
          </a:p>
          <a:p>
            <a:r>
              <a:rPr lang="en-US" dirty="0"/>
              <a:t>Node Modules </a:t>
            </a:r>
          </a:p>
          <a:p>
            <a:r>
              <a:rPr lang="en-US" dirty="0"/>
              <a:t>Node and HTTP </a:t>
            </a:r>
          </a:p>
          <a:p>
            <a:r>
              <a:rPr lang="en-US" dirty="0"/>
              <a:t>Introduction to Express </a:t>
            </a:r>
          </a:p>
          <a:p>
            <a:r>
              <a:rPr lang="en-US" dirty="0"/>
              <a:t>Assignment 1 </a:t>
            </a:r>
          </a:p>
        </p:txBody>
      </p:sp>
    </p:spTree>
    <p:extLst>
      <p:ext uri="{BB962C8B-B14F-4D97-AF65-F5344CB8AC3E}">
        <p14:creationId xmlns:p14="http://schemas.microsoft.com/office/powerpoint/2010/main" val="1905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D13DD-6187-FC48-85AC-88B4C776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5290-88F7-9A4D-8128-F341838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32135F-893E-AE4F-B96A-17EFF25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54306"/>
            <a:ext cx="11824854" cy="7159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pc="-5" dirty="0"/>
              <a:t>Module</a:t>
            </a:r>
            <a:r>
              <a:rPr lang="en-US" spc="-10" dirty="0"/>
              <a:t> </a:t>
            </a:r>
            <a:r>
              <a:rPr lang="en-US" dirty="0"/>
              <a:t>2: Data and data manipulation for NodeJS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1802D-2B31-2A46-9B67-703704CF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2060030"/>
            <a:ext cx="11560159" cy="4053873"/>
          </a:xfrm>
        </p:spPr>
        <p:txBody>
          <a:bodyPr/>
          <a:lstStyle/>
          <a:p>
            <a:r>
              <a:rPr lang="en-US" dirty="0"/>
              <a:t>Express Generator</a:t>
            </a:r>
          </a:p>
          <a:p>
            <a:r>
              <a:rPr lang="en-US" dirty="0"/>
              <a:t>Introduction to MongoDB</a:t>
            </a:r>
          </a:p>
          <a:p>
            <a:r>
              <a:rPr lang="en-US" dirty="0"/>
              <a:t>Node and MongoDB</a:t>
            </a:r>
          </a:p>
          <a:p>
            <a:r>
              <a:rPr lang="en-US" dirty="0"/>
              <a:t>Mongoose ODM</a:t>
            </a:r>
          </a:p>
          <a:p>
            <a:r>
              <a:rPr lang="en-US" dirty="0"/>
              <a:t>REST API with Express, MongoDB and Mongoose</a:t>
            </a:r>
          </a:p>
          <a:p>
            <a:r>
              <a:rPr lang="en-US" dirty="0"/>
              <a:t>Assignment 2 </a:t>
            </a:r>
          </a:p>
        </p:txBody>
      </p:sp>
    </p:spTree>
    <p:extLst>
      <p:ext uri="{BB962C8B-B14F-4D97-AF65-F5344CB8AC3E}">
        <p14:creationId xmlns:p14="http://schemas.microsoft.com/office/powerpoint/2010/main" val="41333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4BFAB-FFF7-7D45-B09F-2F7F1AD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9451-78FF-834B-895E-AA7421E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7EAFE0-FCB3-104D-A891-03F41790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 spc="-5" dirty="0"/>
              <a:t> 3: Security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F6EB0-5C93-F44E-83E1-19058128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Basic Authentication</a:t>
            </a:r>
          </a:p>
          <a:p>
            <a:r>
              <a:rPr lang="en-US" dirty="0"/>
              <a:t>Cookies, Tea and err ... Express Sessions</a:t>
            </a:r>
          </a:p>
          <a:p>
            <a:r>
              <a:rPr lang="en-US" dirty="0"/>
              <a:t>User Authentication with Passport</a:t>
            </a:r>
          </a:p>
          <a:p>
            <a:r>
              <a:rPr lang="en-US" dirty="0"/>
              <a:t>Mongoose Population</a:t>
            </a:r>
          </a:p>
          <a:p>
            <a:r>
              <a:rPr lang="en-US" dirty="0"/>
              <a:t>Assignment 3 </a:t>
            </a:r>
          </a:p>
        </p:txBody>
      </p:sp>
    </p:spTree>
    <p:extLst>
      <p:ext uri="{BB962C8B-B14F-4D97-AF65-F5344CB8AC3E}">
        <p14:creationId xmlns:p14="http://schemas.microsoft.com/office/powerpoint/2010/main" val="5713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C93B0-A88D-E54E-BD5B-E5C58EE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8173D-859C-9F42-BF62-B5C6934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DDF03-9C45-9B4B-8627-109C5F32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Module</a:t>
            </a:r>
            <a:r>
              <a:rPr lang="en-US" spc="-25" dirty="0"/>
              <a:t> </a:t>
            </a:r>
            <a:r>
              <a:rPr lang="en-US" dirty="0"/>
              <a:t>4: Backend as a Service (BaaS)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4262-A75E-C441-8977-4EFB678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HTTPS and Secure Communication</a:t>
            </a:r>
          </a:p>
          <a:p>
            <a:r>
              <a:rPr lang="en-US" dirty="0"/>
              <a:t>Uploading Files</a:t>
            </a:r>
          </a:p>
          <a:p>
            <a:r>
              <a:rPr lang="en-US" dirty="0"/>
              <a:t>Cross-Origin Resource Sharing</a:t>
            </a:r>
          </a:p>
          <a:p>
            <a:r>
              <a:rPr lang="en-US" dirty="0"/>
              <a:t>OAuth and User Authentication </a:t>
            </a:r>
          </a:p>
          <a:p>
            <a:r>
              <a:rPr lang="en-US" dirty="0"/>
              <a:t>Backend as a Service (BaaS)</a:t>
            </a:r>
          </a:p>
          <a:p>
            <a:r>
              <a:rPr lang="en-US" dirty="0"/>
              <a:t>Assignment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277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.Lucida Grande UI Regular</vt:lpstr>
      <vt:lpstr>Arial</vt:lpstr>
      <vt:lpstr>Calibri</vt:lpstr>
      <vt:lpstr>Wingdings</vt:lpstr>
      <vt:lpstr>Office Theme</vt:lpstr>
      <vt:lpstr>Server-side Development with NodeJS, Express and MongoDB Course Overview   </vt:lpstr>
      <vt:lpstr>Expected Background </vt:lpstr>
      <vt:lpstr>Web Design and Development </vt:lpstr>
      <vt:lpstr>Full Stack Web Development </vt:lpstr>
      <vt:lpstr>Course Outline</vt:lpstr>
      <vt:lpstr>Module 1: Introduction to Server-side Development </vt:lpstr>
      <vt:lpstr>Module 2: Data and data manipulation for NodeJS applications</vt:lpstr>
      <vt:lpstr>Module 3: Security</vt:lpstr>
      <vt:lpstr>Module 4: Backend as a Service (BaaS)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60</cp:revision>
  <dcterms:created xsi:type="dcterms:W3CDTF">2021-08-08T14:50:46Z</dcterms:created>
  <dcterms:modified xsi:type="dcterms:W3CDTF">2023-01-01T08:45:38Z</dcterms:modified>
</cp:coreProperties>
</file>