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70" r:id="rId3"/>
    <p:sldId id="309" r:id="rId4"/>
    <p:sldId id="310" r:id="rId5"/>
    <p:sldId id="311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29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49"/>
    <p:restoredTop sz="96296"/>
  </p:normalViewPr>
  <p:slideViewPr>
    <p:cSldViewPr snapToGrid="0" snapToObjects="1">
      <p:cViewPr varScale="1">
        <p:scale>
          <a:sx n="107" d="100"/>
          <a:sy n="107" d="100"/>
        </p:scale>
        <p:origin x="7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8CFF6-E8D7-BA40-B8DF-AF92B3770902}" type="datetimeFigureOut">
              <a:t>31/12/2022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A926E-82D6-5F4B-8D0C-176071C182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8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7C7BC-6380-A34C-A16E-8031172A5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3382"/>
            <a:ext cx="9144000" cy="1655618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0"/>
                  <a:lumMod val="0"/>
                  <a:lumOff val="100000"/>
                </a:schemeClr>
              </a:gs>
              <a:gs pos="100000">
                <a:schemeClr val="accent2">
                  <a:lumMod val="94000"/>
                  <a:lumOff val="6000"/>
                  <a:alpha val="76000"/>
                </a:schemeClr>
              </a:gs>
            </a:gsLst>
            <a:lin ang="5400000" scaled="1"/>
            <a:tileRect/>
          </a:gradFill>
        </p:spPr>
        <p:txBody>
          <a:bodyPr anchor="ctr">
            <a:normAutofit/>
          </a:bodyPr>
          <a:lstStyle>
            <a:lvl1pPr algn="ctr">
              <a:defRPr sz="4400" b="1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829067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9B9A5-10F8-4342-B548-5B9DF91E2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FB5829-87E8-9F4C-AFDD-D68161D0C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8545" y="1536700"/>
            <a:ext cx="11901055" cy="46402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9FE0B-AA12-3A40-A7D4-4BCDE4E3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CE7C0B-FB14-1C4E-9742-545DB394AFE2}" type="datetime1">
              <a:t>31/12/2022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D9FF6-682B-2447-B028-2D17D1E17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841C2-71AA-A24E-A53F-DADC82BF3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2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F68A58-903F-BD44-ADDC-3689244764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68AEF-DB38-E540-8EB0-D6496572A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5BF40-E139-084F-82DA-D13B59A502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46856E-F324-8E41-9DF3-0413EC7A5BA9}" type="datetime1">
              <a:t>31/12/2022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D018A-9F36-2548-852B-D6D4E9AA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CF1D9-2CE1-8B4C-AB27-BB24ACF4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0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C79AE-B9F0-124E-B4CF-9C9F9974BE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AA47EC-3873-914E-9C12-333496D18D75}" type="datetime1">
              <a:t>31/12/2022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FCA60-B9A6-FE46-92DE-07C311FF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B34EB-B4A1-8A48-BB7C-17EAA2B15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33363" indent="0">
              <a:tabLst/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A7AA1-749B-1C46-AEA0-4E04E44AE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549400"/>
            <a:ext cx="11180064" cy="4627563"/>
          </a:xfrm>
          <a:prstGeom prst="rect">
            <a:avLst/>
          </a:prstGeom>
        </p:spPr>
        <p:txBody>
          <a:bodyPr/>
          <a:lstStyle>
            <a:lvl1pPr marL="344488" indent="-344488">
              <a:lnSpc>
                <a:spcPct val="130000"/>
              </a:lnSpc>
              <a:buClr>
                <a:srgbClr val="892912"/>
              </a:buClr>
              <a:buSzPct val="60000"/>
              <a:buFont typeface=".Lucida Grande UI Regular"/>
              <a:buChar char="◆"/>
              <a:tabLst/>
              <a:defRPr/>
            </a:lvl1pPr>
            <a:lvl2pPr marL="685800" indent="-341313">
              <a:lnSpc>
                <a:spcPct val="130000"/>
              </a:lnSpc>
              <a:buClr>
                <a:srgbClr val="C00000"/>
              </a:buClr>
              <a:buSzPct val="80000"/>
              <a:buFont typeface="Wingdings" pitchFamily="2" charset="2"/>
              <a:buChar char="§"/>
              <a:tabLst/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9D8BF2-FB3D-BC40-8840-5E148547656B}"/>
              </a:ext>
            </a:extLst>
          </p:cNvPr>
          <p:cNvSpPr txBox="1"/>
          <p:nvPr userDrawn="1"/>
        </p:nvSpPr>
        <p:spPr>
          <a:xfrm>
            <a:off x="0" y="681037"/>
            <a:ext cx="228600" cy="715963"/>
          </a:xfrm>
          <a:prstGeom prst="rect">
            <a:avLst/>
          </a:prstGeom>
          <a:solidFill>
            <a:srgbClr val="4E8F00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8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0B8CD-C7C5-FC46-88EA-95FF6C5E5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2A6A9-2F4D-A141-93DB-123C040BC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6CE37-8D3A-9D4A-8813-3E3CAAE4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33CB95-E960-A64B-AA3A-9F48B831C357}" type="datetime1">
              <a:t>31/12/2022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6493B-C057-8240-958C-7FFBA5D18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5D90C-992B-5141-8687-5F197B8A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EAEE-A89D-4646-8751-52D071CCB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CCA47-0ABC-4B44-BF49-FAC7755F6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73954-7859-474A-876F-92B6919A6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F1813-29DD-C84C-A29B-FF45FA6B4C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ADD5F5-6488-6A4A-B19B-5222E8C68D58}" type="datetime1">
              <a:t>31/12/2022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74406-EDB6-294E-97C5-7AF0269B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1CC77-617D-1444-96CA-C53F9F58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05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2AC3F-19E5-624B-BB97-9E7A6B88F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C0204-0B7E-B240-BA8F-BDF19D142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15027-5538-5241-8865-4F310850E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885A9E-9045-FC4E-B737-C36A71E05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A4FB18-06AF-C94A-89B7-26D7D5ADA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6259DD-3E59-F54C-8F3C-96405761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122212-294E-3145-8B8F-D478624ABDCA}" type="datetime1">
              <a:t>31/12/2022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D81BA8-A5D1-6141-8BCF-BA875D93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FAB57E-FECB-7240-AE70-1982B2E7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7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63F4A-AF60-994E-BD88-F9575F49F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23FD2-2486-F84E-A486-56626AF568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333590-212E-1649-A57D-70874B116EF8}" type="datetime1">
              <a:t>31/12/2022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C1D9A-0586-334E-A307-46C2749F2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BE015-FA5A-AA4E-88BA-75A801A4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3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8D41AE-9839-8A48-A6F8-A00F0D359C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6A9BBD-1D8B-FC4A-AC07-1A7FC452DD37}" type="datetime1">
              <a:t>31/12/2022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268A07-7F35-5B4C-A5E9-A0E6DBC5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ED146-EDE0-C64B-B97C-6E58718DB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20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56131-74D4-CE43-BC06-7CAC03CCD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2DFB9-54C4-2E48-BF57-ECADE33C0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A6AF5-C91D-334C-BDAE-08EE25DD2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FF77A-3676-AE40-84DF-45B1414188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235E85-EE8E-264D-A341-81369437C8EE}" type="datetime1">
              <a:t>31/12/2022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DFE08-0ED1-C648-8C44-D5D3F192F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F602A-F215-DF43-9BC1-203161258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B2C1C-7675-474D-9480-DA9C9B14A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A216FC-2642-4B4E-8734-AB3ED694BD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4149C-5959-D64E-AFF5-2B75A5784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1CCD9-9411-5248-8D4C-C5FF061F09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B99E93-91B2-C94D-AEE4-066A5FAE6B55}" type="datetime1">
              <a:t>31/12/2022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22723-2FD3-FB42-90FC-AA3D1DF99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1EE79-3786-574E-8D35-26D0628B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2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55B8D27-3CCA-8349-AFED-A99615055A92}"/>
              </a:ext>
            </a:extLst>
          </p:cNvPr>
          <p:cNvSpPr txBox="1"/>
          <p:nvPr userDrawn="1"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9E17CB-5919-B64E-BC83-83C52D829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5863D-F8E7-D442-B275-2E9E6F129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545" y="1536700"/>
            <a:ext cx="11901055" cy="4640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C755D-65DA-5E4E-B634-65DE91792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5C558E9-1B93-E74F-8B96-263F2A78EC22}" type="datetime1">
              <a:t>31/12/2022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5610F-2CE6-FB48-B7D7-648123248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89B54F0-ACAA-B148-9265-2A8F79BF8221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242B9483-7E79-8F4A-A270-8B238A495D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25400" y="36513"/>
            <a:ext cx="2078984" cy="57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GitHub - morzhanov/nodejs-express-boilerplate: Node.js Boilerplate is an  project that allows you to start new node.js project from scratch.">
            <a:extLst>
              <a:ext uri="{FF2B5EF4-FFF2-40B4-BE49-F238E27FC236}">
                <a16:creationId xmlns:a16="http://schemas.microsoft.com/office/drawing/2014/main" id="{DE6418FF-63FF-8ABD-6227-2DB4EC44CBBC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2795" y="3144"/>
            <a:ext cx="1409205" cy="7842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171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85DB5-F775-C34E-B46C-304E0A4F1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8911" y="1589649"/>
            <a:ext cx="9974177" cy="1923572"/>
          </a:xfrm>
          <a:gradFill>
            <a:gsLst>
              <a:gs pos="87000">
                <a:schemeClr val="accent3">
                  <a:alpha val="0"/>
                  <a:lumMod val="0"/>
                  <a:lumOff val="100000"/>
                </a:schemeClr>
              </a:gs>
              <a:gs pos="100000">
                <a:schemeClr val="accent2">
                  <a:lumMod val="94000"/>
                  <a:lumOff val="6000"/>
                  <a:alpha val="76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US" dirty="0"/>
              <a:t>Express Generator</a:t>
            </a:r>
          </a:p>
        </p:txBody>
      </p:sp>
    </p:spTree>
    <p:extLst>
      <p:ext uri="{BB962C8B-B14F-4D97-AF65-F5344CB8AC3E}">
        <p14:creationId xmlns:p14="http://schemas.microsoft.com/office/powerpoint/2010/main" val="2499275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500" dirty="0"/>
              <a:t>Build an Express server to support REST API  </a:t>
            </a:r>
          </a:p>
        </p:txBody>
      </p:sp>
    </p:spTree>
    <p:extLst>
      <p:ext uri="{BB962C8B-B14F-4D97-AF65-F5344CB8AC3E}">
        <p14:creationId xmlns:p14="http://schemas.microsoft.com/office/powerpoint/2010/main" val="556733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1EC4C9-A27B-E451-1F57-DB5BB44FB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31/12/2022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962B1C-0848-3FC4-F7D3-EA879855A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11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984F91-A27E-2F02-8720-064F7CD57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 REST API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538F2A-697C-B5D9-ADC3-CFA95DB4B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Now, copy the </a:t>
            </a:r>
            <a:r>
              <a:rPr lang="en-US" b="1" dirty="0" err="1"/>
              <a:t>dishRouter.js</a:t>
            </a:r>
            <a:r>
              <a:rPr lang="en-US" dirty="0"/>
              <a:t>, </a:t>
            </a:r>
            <a:r>
              <a:rPr lang="en-US" b="1" dirty="0" err="1"/>
              <a:t>promoRouter.js</a:t>
            </a:r>
            <a:r>
              <a:rPr lang="en-US" dirty="0"/>
              <a:t> and </a:t>
            </a:r>
            <a:r>
              <a:rPr lang="en-US" b="1" dirty="0" err="1"/>
              <a:t>leaderRouter.js</a:t>
            </a:r>
            <a:r>
              <a:rPr lang="en-US" b="1" dirty="0"/>
              <a:t> </a:t>
            </a:r>
            <a:r>
              <a:rPr lang="en-US" dirty="0"/>
              <a:t>from your first assignment (</a:t>
            </a:r>
            <a:r>
              <a:rPr lang="en-US" b="1" dirty="0"/>
              <a:t>node-express/routes</a:t>
            </a:r>
            <a:r>
              <a:rPr lang="en-US" dirty="0"/>
              <a:t> folder) to the </a:t>
            </a:r>
            <a:r>
              <a:rPr lang="en-US" b="1" dirty="0"/>
              <a:t>routes</a:t>
            </a:r>
            <a:r>
              <a:rPr lang="en-US" dirty="0"/>
              <a:t> folder within the Express application that you just scaffolded out. </a:t>
            </a:r>
          </a:p>
          <a:p>
            <a:pPr>
              <a:lnSpc>
                <a:spcPct val="150000"/>
              </a:lnSpc>
            </a:pPr>
            <a:r>
              <a:rPr lang="en-US" dirty="0"/>
              <a:t>Furthermore, copy the </a:t>
            </a:r>
            <a:r>
              <a:rPr lang="en-US" b="1" dirty="0" err="1"/>
              <a:t>index.html</a:t>
            </a:r>
            <a:r>
              <a:rPr lang="en-US" dirty="0"/>
              <a:t> and </a:t>
            </a:r>
            <a:r>
              <a:rPr lang="en-US" b="1" dirty="0" err="1"/>
              <a:t>aboutus.html</a:t>
            </a:r>
            <a:r>
              <a:rPr lang="en-US" b="1" dirty="0"/>
              <a:t> </a:t>
            </a:r>
            <a:r>
              <a:rPr lang="en-US" dirty="0"/>
              <a:t>file from the </a:t>
            </a:r>
            <a:r>
              <a:rPr lang="en-US" b="1" dirty="0"/>
              <a:t>node-express/public</a:t>
            </a:r>
            <a:r>
              <a:rPr lang="en-US" dirty="0"/>
              <a:t> folder to the </a:t>
            </a:r>
            <a:r>
              <a:rPr lang="en-US" b="1" dirty="0"/>
              <a:t>public</a:t>
            </a:r>
            <a:r>
              <a:rPr lang="en-US" dirty="0"/>
              <a:t> folder in your new project.</a:t>
            </a:r>
          </a:p>
        </p:txBody>
      </p:sp>
    </p:spTree>
    <p:extLst>
      <p:ext uri="{BB962C8B-B14F-4D97-AF65-F5344CB8AC3E}">
        <p14:creationId xmlns:p14="http://schemas.microsoft.com/office/powerpoint/2010/main" val="2503998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1EC4C9-A27B-E451-1F57-DB5BB44FB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31/12/2022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962B1C-0848-3FC4-F7D3-EA879855A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12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984F91-A27E-2F02-8720-064F7CD57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 REST API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538F2A-697C-B5D9-ADC3-CFA95DB4B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Then, open the </a:t>
            </a:r>
            <a:r>
              <a:rPr lang="en-US" b="1" dirty="0" err="1"/>
              <a:t>app.js</a:t>
            </a:r>
            <a:r>
              <a:rPr lang="en-US" dirty="0"/>
              <a:t> file and then update the code in there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B3BCDD-2BC5-9558-8A53-B615DFFE1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969" y="2521989"/>
            <a:ext cx="6176061" cy="3654974"/>
          </a:xfrm>
          <a:prstGeom prst="rect">
            <a:avLst/>
          </a:prstGeom>
          <a:ln>
            <a:solidFill>
              <a:srgbClr val="4E8F00"/>
            </a:solidFill>
          </a:ln>
        </p:spPr>
      </p:pic>
    </p:spTree>
    <p:extLst>
      <p:ext uri="{BB962C8B-B14F-4D97-AF65-F5344CB8AC3E}">
        <p14:creationId xmlns:p14="http://schemas.microsoft.com/office/powerpoint/2010/main" val="4007796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1EC4C9-A27B-E451-1F57-DB5BB44FB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31/12/2022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962B1C-0848-3FC4-F7D3-EA879855A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13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984F91-A27E-2F02-8720-064F7CD57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 REST API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538F2A-697C-B5D9-ADC3-CFA95DB4B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Save the changes and run the server. You can then test the server by sending requests and observing the behavior.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44D832-A12E-62C9-06D6-DB1355A30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051" y="3004140"/>
            <a:ext cx="6205897" cy="3325223"/>
          </a:xfrm>
          <a:prstGeom prst="rect">
            <a:avLst/>
          </a:prstGeom>
          <a:ln>
            <a:solidFill>
              <a:srgbClr val="4E8F00"/>
            </a:solidFill>
          </a:ln>
        </p:spPr>
      </p:pic>
    </p:spTree>
    <p:extLst>
      <p:ext uri="{BB962C8B-B14F-4D97-AF65-F5344CB8AC3E}">
        <p14:creationId xmlns:p14="http://schemas.microsoft.com/office/powerpoint/2010/main" val="3951826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839BA-4038-714E-9384-252034FE2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t>31/12/2022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233739-4AB8-C94C-9A31-36CC3AB6C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14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1D4F9F-56D6-0441-A153-DB4AF283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061B0B-00FE-1041-A2C6-8373ECDF0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Understand the Express Generator</a:t>
            </a:r>
          </a:p>
          <a:p>
            <a:pPr>
              <a:lnSpc>
                <a:spcPct val="150000"/>
              </a:lnSpc>
            </a:pPr>
            <a:r>
              <a:rPr lang="en-US" dirty="0"/>
              <a:t>Understand the quickly scaffold out a typical Express application using express-generator </a:t>
            </a:r>
          </a:p>
          <a:p>
            <a:pPr>
              <a:lnSpc>
                <a:spcPct val="150000"/>
              </a:lnSpc>
            </a:pPr>
            <a:r>
              <a:rPr lang="en-US" dirty="0"/>
              <a:t>Step by step build and implement an Express server to support REST API</a:t>
            </a:r>
          </a:p>
        </p:txBody>
      </p:sp>
    </p:spTree>
    <p:extLst>
      <p:ext uri="{BB962C8B-B14F-4D97-AF65-F5344CB8AC3E}">
        <p14:creationId xmlns:p14="http://schemas.microsoft.com/office/powerpoint/2010/main" val="119641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9D449A-F220-C44D-A77E-1C8E8E8B9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12/31/22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1A6452-5E9F-B048-9A47-DFC9B2046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6E135B-CA1A-254C-8767-64AE962F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7BD0A8-0BC6-D241-93B9-70C2754B7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Quickly scaffold out a typical Express application using express-generator </a:t>
            </a:r>
          </a:p>
          <a:p>
            <a:pPr>
              <a:lnSpc>
                <a:spcPct val="150000"/>
              </a:lnSpc>
            </a:pPr>
            <a:r>
              <a:rPr lang="en-US" dirty="0"/>
              <a:t>Build an Express server to support REST API</a:t>
            </a:r>
          </a:p>
        </p:txBody>
      </p:sp>
    </p:spTree>
    <p:extLst>
      <p:ext uri="{BB962C8B-B14F-4D97-AF65-F5344CB8AC3E}">
        <p14:creationId xmlns:p14="http://schemas.microsoft.com/office/powerpoint/2010/main" val="3104478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56566A-6DF4-AE3D-C699-BC9631625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31/12/2022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8724F4-7EEB-A973-299A-E61B856C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3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A95F45-5146-02C0-BFA1-8E0F2AF71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Express Generator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5BBAE6-D0E9-2C1D-6A0E-53E3A221E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Quick scaffolding tool to generate an Express application skeleton </a:t>
            </a:r>
          </a:p>
          <a:p>
            <a:pPr>
              <a:lnSpc>
                <a:spcPct val="150000"/>
              </a:lnSpc>
            </a:pPr>
            <a:r>
              <a:rPr lang="en-US" dirty="0"/>
              <a:t>Installing Express generator by typing the following at the prompt: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	</a:t>
            </a:r>
            <a:r>
              <a:rPr lang="en-US" b="1" dirty="0" err="1"/>
              <a:t>npm</a:t>
            </a:r>
            <a:r>
              <a:rPr lang="en-US" b="1" dirty="0"/>
              <a:t> install -g express-generator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500" dirty="0"/>
          </a:p>
          <a:p>
            <a:pPr lvl="1">
              <a:lnSpc>
                <a:spcPct val="150000"/>
              </a:lnSpc>
            </a:pPr>
            <a:r>
              <a:rPr lang="en-US" dirty="0"/>
              <a:t>Use </a:t>
            </a:r>
            <a:r>
              <a:rPr lang="en-US" dirty="0" err="1"/>
              <a:t>sudo</a:t>
            </a:r>
            <a:r>
              <a:rPr lang="en-US" dirty="0"/>
              <a:t> if you are using an OSX or Linux machine.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Note</a:t>
            </a:r>
            <a:r>
              <a:rPr lang="en-US" dirty="0"/>
              <a:t>: You may need to restart your terminal/</a:t>
            </a:r>
            <a:r>
              <a:rPr lang="en-US" dirty="0" err="1"/>
              <a:t>cmd</a:t>
            </a:r>
            <a:r>
              <a:rPr lang="en-US" dirty="0"/>
              <a:t> window in order for the express command to be available at the prompt. </a:t>
            </a:r>
          </a:p>
          <a:p>
            <a:pPr marL="0" indent="0">
              <a:buNone/>
            </a:pPr>
            <a:endParaRPr lang="en-US" dirty="0"/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770970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561537-B4D4-1B22-22B0-D09290ACA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31/12/2022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E3A6F1-CCE6-8F0A-8398-4A853BBB4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4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CF796A-72DC-C513-32BA-799FF9C48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 Generator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98F575-3EE8-B69C-A7B5-D01ADFF74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549400"/>
            <a:ext cx="11553582" cy="4627563"/>
          </a:xfrm>
        </p:spPr>
        <p:txBody>
          <a:bodyPr/>
          <a:lstStyle/>
          <a:p>
            <a:r>
              <a:rPr lang="en-US" dirty="0"/>
              <a:t>Generating an Express application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express &lt;App Name&gt;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500" dirty="0"/>
              <a:t>– Generates a folder under the current folder with the name &lt;App Name&gt; </a:t>
            </a:r>
          </a:p>
          <a:p>
            <a:pPr marL="0" indent="0">
              <a:buNone/>
            </a:pPr>
            <a:r>
              <a:rPr lang="en-US" sz="2500" dirty="0"/>
              <a:t>	– Various options available </a:t>
            </a:r>
          </a:p>
          <a:p>
            <a:r>
              <a:rPr lang="en-US" dirty="0"/>
              <a:t>Then, move to the folder and install the node modules: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npm</a:t>
            </a:r>
            <a:r>
              <a:rPr lang="en-US" b="1" dirty="0"/>
              <a:t> install </a:t>
            </a:r>
          </a:p>
        </p:txBody>
      </p:sp>
    </p:spTree>
    <p:extLst>
      <p:ext uri="{BB962C8B-B14F-4D97-AF65-F5344CB8AC3E}">
        <p14:creationId xmlns:p14="http://schemas.microsoft.com/office/powerpoint/2010/main" val="1017976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F51020-846C-7CF3-27C7-2F4885781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31/12/2022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DF7A10-508D-7FDF-0925-A4331DF63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5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34727F-A6FE-B13D-9E9A-5C66BA276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Generated Application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1AA85A-139C-5807-44FF-6F0EE6BBA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8316" y="1549400"/>
            <a:ext cx="7801619" cy="4627563"/>
          </a:xfrm>
        </p:spPr>
        <p:txBody>
          <a:bodyPr/>
          <a:lstStyle/>
          <a:p>
            <a:r>
              <a:rPr lang="en-US" dirty="0" err="1"/>
              <a:t>app.js</a:t>
            </a:r>
            <a:r>
              <a:rPr lang="en-US" dirty="0"/>
              <a:t>: starting application </a:t>
            </a:r>
          </a:p>
          <a:p>
            <a:r>
              <a:rPr lang="en-US" dirty="0" err="1"/>
              <a:t>package.json</a:t>
            </a:r>
            <a:r>
              <a:rPr lang="en-US" dirty="0"/>
              <a:t> </a:t>
            </a:r>
          </a:p>
          <a:p>
            <a:r>
              <a:rPr lang="en-US" dirty="0"/>
              <a:t>public: static resources </a:t>
            </a:r>
          </a:p>
          <a:p>
            <a:r>
              <a:rPr lang="en-US" dirty="0"/>
              <a:t>routes: application routes </a:t>
            </a:r>
          </a:p>
          <a:p>
            <a:r>
              <a:rPr lang="en-US" dirty="0"/>
              <a:t>views: template engine templates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884287-3ECB-A8C0-B655-C55C49E55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36" y="1472844"/>
            <a:ext cx="2925204" cy="478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625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500" dirty="0"/>
              <a:t>Generating an Express application using the express-generator </a:t>
            </a:r>
          </a:p>
        </p:txBody>
      </p:sp>
    </p:spTree>
    <p:extLst>
      <p:ext uri="{BB962C8B-B14F-4D97-AF65-F5344CB8AC3E}">
        <p14:creationId xmlns:p14="http://schemas.microsoft.com/office/powerpoint/2010/main" val="694940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92ADCC-4CF6-2CF7-094B-F5E9E73EA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31/12/2022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B5A949-9B04-58BB-B9F2-D68F52486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7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EB93DB3-A46D-5F01-54B2-D6B7DD6F7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express-generator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BDE138-8DE2-20EA-AE71-B64D3313A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b="1" dirty="0"/>
              <a:t>express-generator</a:t>
            </a:r>
            <a:r>
              <a:rPr lang="en-US" dirty="0"/>
              <a:t> by typing the following at the prompt: </a:t>
            </a:r>
            <a:endParaRPr lang="en-V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CC908A-120B-7FC7-9122-EA4A5D638581}"/>
              </a:ext>
            </a:extLst>
          </p:cNvPr>
          <p:cNvSpPr txBox="1"/>
          <p:nvPr/>
        </p:nvSpPr>
        <p:spPr>
          <a:xfrm>
            <a:off x="880240" y="2390368"/>
            <a:ext cx="7730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008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npm</a:t>
            </a:r>
            <a:r>
              <a:rPr lang="en-US" sz="2800" b="1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 install </a:t>
            </a:r>
            <a:r>
              <a:rPr lang="en-US" sz="2800" b="1" dirty="0"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express-generator -g</a:t>
            </a:r>
            <a:r>
              <a:rPr lang="en-VN" sz="2800" b="1" dirty="0">
                <a:effectLst/>
              </a:rPr>
              <a:t> </a:t>
            </a:r>
            <a:endParaRPr lang="en-VN" sz="28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608D2D-F51D-98BC-B8BD-2C8BF150E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240" y="3754556"/>
            <a:ext cx="10794556" cy="1099777"/>
          </a:xfrm>
          <a:prstGeom prst="rect">
            <a:avLst/>
          </a:prstGeom>
          <a:ln>
            <a:solidFill>
              <a:srgbClr val="4E8F00"/>
            </a:solidFill>
          </a:ln>
        </p:spPr>
      </p:pic>
    </p:spTree>
    <p:extLst>
      <p:ext uri="{BB962C8B-B14F-4D97-AF65-F5344CB8AC3E}">
        <p14:creationId xmlns:p14="http://schemas.microsoft.com/office/powerpoint/2010/main" val="306996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43B49D-2EEB-17E8-DA64-E34573DE9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31/12/2022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84791C-0D7D-F580-036B-5170287B3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8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6206C1-7B0B-4D59-B9E0-211BB830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Scaffolding an Express Application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3BC521-476F-96F4-D075-A7FD1D5ED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scaffold out an Express application, type the following at the prompt: </a:t>
            </a:r>
            <a:endParaRPr lang="en-V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484638-D807-D77A-0F59-3DD4EC33CD42}"/>
              </a:ext>
            </a:extLst>
          </p:cNvPr>
          <p:cNvSpPr txBox="1"/>
          <p:nvPr/>
        </p:nvSpPr>
        <p:spPr>
          <a:xfrm>
            <a:off x="838200" y="282129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express </a:t>
            </a:r>
            <a:r>
              <a:rPr lang="en-US" sz="2800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conFusionServer</a:t>
            </a:r>
            <a:r>
              <a:rPr lang="en-VN" sz="2800" b="1" dirty="0">
                <a:effectLst/>
              </a:rPr>
              <a:t> </a:t>
            </a:r>
            <a:endParaRPr lang="en-VN" sz="28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3442E1-C9EC-837F-E0B4-6908D2C7F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835" y="2419412"/>
            <a:ext cx="3757529" cy="3909951"/>
          </a:xfrm>
          <a:prstGeom prst="rect">
            <a:avLst/>
          </a:prstGeom>
          <a:ln>
            <a:solidFill>
              <a:srgbClr val="4E8F00"/>
            </a:solidFill>
          </a:ln>
        </p:spPr>
      </p:pic>
    </p:spTree>
    <p:extLst>
      <p:ext uri="{BB962C8B-B14F-4D97-AF65-F5344CB8AC3E}">
        <p14:creationId xmlns:p14="http://schemas.microsoft.com/office/powerpoint/2010/main" val="3945807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43B49D-2EEB-17E8-DA64-E34573DE9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31/12/2022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84791C-0D7D-F580-036B-5170287B3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9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6206C1-7B0B-4D59-B9E0-211BB830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Scaffolding an Express Application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3BC521-476F-96F4-D075-A7FD1D5ED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397000"/>
            <a:ext cx="11180064" cy="5086350"/>
          </a:xfrm>
        </p:spPr>
        <p:txBody>
          <a:bodyPr>
            <a:normAutofit fontScale="92500" lnSpcReduction="20000"/>
          </a:bodyPr>
          <a:lstStyle/>
          <a:p>
            <a:r>
              <a:rPr lang="en-US" sz="2700" dirty="0"/>
              <a:t>Next, move to the </a:t>
            </a:r>
            <a:r>
              <a:rPr lang="en-US" sz="2700" dirty="0" err="1"/>
              <a:t>conFusionServer</a:t>
            </a:r>
            <a:r>
              <a:rPr lang="en-US" sz="2700" dirty="0"/>
              <a:t> folder. Type the following at the command prompt to install all the Node modules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3000" dirty="0"/>
          </a:p>
          <a:p>
            <a:r>
              <a:rPr lang="en-US" sz="27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You can start the Express server by typing the following at the prompt:</a:t>
            </a:r>
          </a:p>
          <a:p>
            <a:pPr marL="0" indent="0">
              <a:buNone/>
            </a:pPr>
            <a:r>
              <a:rPr lang="en-VN" sz="2700" dirty="0">
                <a:effectLst/>
              </a:rPr>
              <a:t> </a:t>
            </a:r>
            <a:endParaRPr lang="en-VN" sz="2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484638-D807-D77A-0F59-3DD4EC33CD42}"/>
              </a:ext>
            </a:extLst>
          </p:cNvPr>
          <p:cNvSpPr txBox="1"/>
          <p:nvPr/>
        </p:nvSpPr>
        <p:spPr>
          <a:xfrm>
            <a:off x="838200" y="2319235"/>
            <a:ext cx="6096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b="1" dirty="0" err="1">
                <a:solidFill>
                  <a:srgbClr val="008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npm</a:t>
            </a:r>
            <a:r>
              <a:rPr lang="en-US" sz="2500" b="1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 install</a:t>
            </a:r>
            <a:r>
              <a:rPr lang="en-VN" sz="2500" b="1" dirty="0">
                <a:effectLst/>
              </a:rPr>
              <a:t>  </a:t>
            </a:r>
            <a:endParaRPr lang="en-VN" sz="25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D36FE6-E79B-25A8-584E-4FD424A18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328" y="2557762"/>
            <a:ext cx="7772400" cy="2485876"/>
          </a:xfrm>
          <a:prstGeom prst="rect">
            <a:avLst/>
          </a:prstGeom>
          <a:ln>
            <a:solidFill>
              <a:srgbClr val="4E8F00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CF1962-78C8-3DC9-16D3-15D0C70F44E2}"/>
              </a:ext>
            </a:extLst>
          </p:cNvPr>
          <p:cNvSpPr txBox="1"/>
          <p:nvPr/>
        </p:nvSpPr>
        <p:spPr>
          <a:xfrm>
            <a:off x="838200" y="5796973"/>
            <a:ext cx="6096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b="1" dirty="0" err="1">
                <a:solidFill>
                  <a:srgbClr val="008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npm</a:t>
            </a:r>
            <a:r>
              <a:rPr lang="en-US" sz="2500" b="1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 start</a:t>
            </a:r>
            <a:r>
              <a:rPr lang="en-VN" sz="2500" b="1" dirty="0">
                <a:effectLst/>
              </a:rPr>
              <a:t>  </a:t>
            </a:r>
            <a:endParaRPr lang="en-VN" sz="2500" b="1" dirty="0"/>
          </a:p>
        </p:txBody>
      </p:sp>
    </p:spTree>
    <p:extLst>
      <p:ext uri="{BB962C8B-B14F-4D97-AF65-F5344CB8AC3E}">
        <p14:creationId xmlns:p14="http://schemas.microsoft.com/office/powerpoint/2010/main" val="295010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4754</TotalTime>
  <Words>422</Words>
  <Application>Microsoft Macintosh PowerPoint</Application>
  <PresentationFormat>Widescreen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.Lucida Grande UI Regular</vt:lpstr>
      <vt:lpstr>Arial</vt:lpstr>
      <vt:lpstr>Calibri</vt:lpstr>
      <vt:lpstr>Menlo</vt:lpstr>
      <vt:lpstr>Wingdings</vt:lpstr>
      <vt:lpstr>Office Theme</vt:lpstr>
      <vt:lpstr>Express Generator</vt:lpstr>
      <vt:lpstr>Objectives</vt:lpstr>
      <vt:lpstr>Express Generator </vt:lpstr>
      <vt:lpstr>Express Generator</vt:lpstr>
      <vt:lpstr>Generated Application </vt:lpstr>
      <vt:lpstr>PowerPoint Presentation</vt:lpstr>
      <vt:lpstr>Installing express-generator </vt:lpstr>
      <vt:lpstr>Scaffolding an Express Application </vt:lpstr>
      <vt:lpstr>Scaffolding an Express Application </vt:lpstr>
      <vt:lpstr>PowerPoint Presentation</vt:lpstr>
      <vt:lpstr>Implementing a REST API </vt:lpstr>
      <vt:lpstr>Implementing a REST API </vt:lpstr>
      <vt:lpstr>Implementing a REST API 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Ngoc Tho (FE FPTU HN)</dc:creator>
  <cp:lastModifiedBy>Pham Ngoc Tho (FE FPTU HN)</cp:lastModifiedBy>
  <cp:revision>232</cp:revision>
  <dcterms:created xsi:type="dcterms:W3CDTF">2021-08-08T14:50:46Z</dcterms:created>
  <dcterms:modified xsi:type="dcterms:W3CDTF">2022-12-30T19:45:51Z</dcterms:modified>
</cp:coreProperties>
</file>