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0" r:id="rId3"/>
    <p:sldId id="347" r:id="rId4"/>
    <p:sldId id="348" r:id="rId5"/>
    <p:sldId id="349" r:id="rId6"/>
    <p:sldId id="350" r:id="rId7"/>
    <p:sldId id="346" r:id="rId8"/>
    <p:sldId id="2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9"/>
    <p:restoredTop sz="96296"/>
  </p:normalViewPr>
  <p:slideViewPr>
    <p:cSldViewPr snapToGrid="0" snapToObjects="1">
      <p:cViewPr varScale="1">
        <p:scale>
          <a:sx n="102" d="100"/>
          <a:sy n="102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01/01/2023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01/01/2023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01/01/2023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01/01/2023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3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397000"/>
            <a:ext cx="11180064" cy="4982779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01/01/2023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01/01/2023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01/01/2023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01/01/2023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01/01/2023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01/01/2023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01/01/2023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01/01/2023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5400" y="36513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GitHub - morzhanov/nodejs-express-boilerplate: Node.js Boilerplate is an  project that allows you to start new node.js project from scratch.">
            <a:extLst>
              <a:ext uri="{FF2B5EF4-FFF2-40B4-BE49-F238E27FC236}">
                <a16:creationId xmlns:a16="http://schemas.microsoft.com/office/drawing/2014/main" id="{6BEEBB9A-50B1-3B5B-FA46-0AF85A69D66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95" y="3144"/>
            <a:ext cx="1409205" cy="784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DB5-F775-C34E-B46C-304E0A4F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79" y="1589649"/>
            <a:ext cx="9900745" cy="1923572"/>
          </a:xfrm>
          <a:gradFill>
            <a:gsLst>
              <a:gs pos="87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Mongoose Population</a:t>
            </a:r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449A-F220-C44D-A77E-1C8E8E8B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1/1/23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6452-5E9F-B048-9A47-DFC9B20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E135B-CA1A-254C-8767-64AE962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BD0A8-0BC6-D241-93B9-70C2754B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Reference a MongoDB document from another document</a:t>
            </a:r>
          </a:p>
          <a:p>
            <a:pPr lvl="0"/>
            <a:r>
              <a:rPr lang="en-US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 Mongoose population to populate information into a document from a referenced document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7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850E3-C9E7-D107-B64F-F41D827E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43B678-EB71-0DEF-F67E-C15F61AB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3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830BD8-941A-45F1-8974-8E5D077A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 and Relations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0A82C0-161C-216D-3FA2-0A73C37B4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NoSQL databases like MongoDB normally do not explicitly support relations like the SQL databases </a:t>
            </a:r>
          </a:p>
          <a:p>
            <a:pPr>
              <a:lnSpc>
                <a:spcPct val="150000"/>
              </a:lnSpc>
            </a:pPr>
            <a:r>
              <a:rPr lang="en-US" dirty="0"/>
              <a:t>All documents are normally expected to be self- contained </a:t>
            </a:r>
          </a:p>
          <a:p>
            <a:pPr>
              <a:lnSpc>
                <a:spcPct val="150000"/>
              </a:lnSpc>
            </a:pPr>
            <a:r>
              <a:rPr lang="en-US" dirty="0"/>
              <a:t>However you can store references to other documents within a document by using </a:t>
            </a:r>
            <a:r>
              <a:rPr lang="en-US" dirty="0" err="1"/>
              <a:t>ObjectIds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Mongoose does not have joins</a:t>
            </a:r>
          </a:p>
        </p:txBody>
      </p:sp>
    </p:spTree>
    <p:extLst>
      <p:ext uri="{BB962C8B-B14F-4D97-AF65-F5344CB8AC3E}">
        <p14:creationId xmlns:p14="http://schemas.microsoft.com/office/powerpoint/2010/main" val="212626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7F733-DD76-4F94-0FB7-1E7C73F4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CC8459-D11C-EBFB-68AC-B887E5D2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1BCF53-03C2-EBEF-F2C1-1AF83EE9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Referencing Documents Example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F015CF-1CE0-94A8-2317-F6D221F30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Consider the dishes documents that used in the exercise: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Comments are posted by users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We already have a user document containing user’s information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Referencing the user document within the comment sub-document using </a:t>
            </a:r>
            <a:r>
              <a:rPr lang="en-US" dirty="0" err="1"/>
              <a:t>ObjectIds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4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A9451-B1B7-0E98-A29B-C79A0915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FF715C-8C40-8D32-2231-9CA69B7F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0EAC9C-D8D4-6641-C77F-FAEB9B93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Modified Comment Schema </a:t>
            </a:r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FB9C0-29C7-943B-247A-82CD8CBBE4F7}"/>
              </a:ext>
            </a:extLst>
          </p:cNvPr>
          <p:cNvSpPr txBox="1"/>
          <p:nvPr/>
        </p:nvSpPr>
        <p:spPr>
          <a:xfrm>
            <a:off x="1694329" y="1295881"/>
            <a:ext cx="9375290" cy="5088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dirty="0">
                <a:effectLst/>
                <a:latin typeface="Calibri" panose="020F0502020204030204" pitchFamily="34" charset="0"/>
              </a:rPr>
              <a:t>var 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commentSchema</a:t>
            </a:r>
            <a:r>
              <a:rPr lang="en-US" sz="2800" dirty="0">
                <a:effectLst/>
                <a:latin typeface="Calibri" panose="020F0502020204030204" pitchFamily="34" charset="0"/>
              </a:rPr>
              <a:t> = new Schema({</a:t>
            </a:r>
            <a:br>
              <a:rPr lang="en-US" sz="2800" dirty="0">
                <a:effectLst/>
                <a:latin typeface="Calibri" panose="020F0502020204030204" pitchFamily="34" charset="0"/>
              </a:rPr>
            </a:br>
            <a:r>
              <a:rPr lang="en-US" sz="2800" dirty="0">
                <a:effectLst/>
                <a:latin typeface="Calibri" panose="020F0502020204030204" pitchFamily="34" charset="0"/>
              </a:rPr>
              <a:t>	rating: { type: Number, min: 1, max: 5, required: true }, 	comment: { type: String, required: true },</a:t>
            </a:r>
            <a:br>
              <a:rPr lang="en-US" sz="2800" dirty="0">
                <a:effectLst/>
                <a:latin typeface="Calibri" panose="020F0502020204030204" pitchFamily="34" charset="0"/>
              </a:rPr>
            </a:br>
            <a:r>
              <a:rPr lang="en-US" sz="2800" dirty="0">
                <a:effectLst/>
                <a:latin typeface="Calibri" panose="020F0502020204030204" pitchFamily="34" charset="0"/>
              </a:rPr>
              <a:t>	author: { </a:t>
            </a:r>
            <a:endParaRPr lang="en-US" sz="2800" dirty="0"/>
          </a:p>
          <a:p>
            <a:pPr>
              <a:lnSpc>
                <a:spcPct val="130000"/>
              </a:lnSpc>
            </a:pPr>
            <a:r>
              <a:rPr lang="en-US" sz="2800" dirty="0">
                <a:effectLst/>
                <a:latin typeface="Calibri" panose="020F0502020204030204" pitchFamily="34" charset="0"/>
              </a:rPr>
              <a:t>		type: 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mongoose.Schema.Types.ObjectId</a:t>
            </a:r>
            <a:r>
              <a:rPr lang="en-US" sz="2800" dirty="0">
                <a:effectLst/>
                <a:latin typeface="Calibri" panose="020F0502020204030204" pitchFamily="34" charset="0"/>
              </a:rPr>
              <a:t>, 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latin typeface="Calibri" panose="020F0502020204030204" pitchFamily="34" charset="0"/>
              </a:rPr>
              <a:t>		</a:t>
            </a:r>
            <a:r>
              <a:rPr lang="en-US" sz="2800" dirty="0">
                <a:effectLst/>
                <a:latin typeface="Calibri" panose="020F0502020204030204" pitchFamily="34" charset="0"/>
              </a:rPr>
              <a:t>ref: 'User’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latin typeface="Calibri" panose="020F0502020204030204" pitchFamily="34" charset="0"/>
              </a:rPr>
              <a:t>	</a:t>
            </a:r>
            <a:r>
              <a:rPr lang="en-US" sz="2800" dirty="0">
                <a:effectLst/>
                <a:latin typeface="Calibri" panose="020F0502020204030204" pitchFamily="34" charset="0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effectLst/>
                <a:latin typeface="Calibri" panose="020F0502020204030204" pitchFamily="34" charset="0"/>
              </a:rPr>
              <a:t>},</a:t>
            </a:r>
            <a:endParaRPr lang="en-US" sz="2800" dirty="0"/>
          </a:p>
          <a:p>
            <a:pPr>
              <a:lnSpc>
                <a:spcPct val="130000"/>
              </a:lnSpc>
            </a:pPr>
            <a:r>
              <a:rPr lang="en-US" sz="2800" dirty="0">
                <a:effectLst/>
                <a:latin typeface="Calibri" panose="020F0502020204030204" pitchFamily="34" charset="0"/>
              </a:rPr>
              <a:t>	{ timestamps: true});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184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B18D2-CF3C-056C-4634-D398AAD7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47E7CA-BBAA-C30E-8D04-7C520375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89A33C-3D9E-D886-6F8E-4E2F62AD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Mongoose Population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33DB3C-06B7-4CE9-35E2-6EB3B9935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is the process of automatically replacing specified paths within a document with documents from another collection </a:t>
            </a:r>
          </a:p>
          <a:p>
            <a:r>
              <a:rPr lang="en-US" dirty="0"/>
              <a:t>This is where the cross-reference with </a:t>
            </a:r>
            <a:r>
              <a:rPr lang="en-US" dirty="0" err="1"/>
              <a:t>ObjectIds</a:t>
            </a:r>
            <a:r>
              <a:rPr lang="en-US" dirty="0"/>
              <a:t> helps</a:t>
            </a:r>
          </a:p>
          <a:p>
            <a:r>
              <a:rPr lang="en-US" dirty="0"/>
              <a:t>Populating the Documents: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9CD4B-3260-2064-2C73-EB1ABE71C685}"/>
              </a:ext>
            </a:extLst>
          </p:cNvPr>
          <p:cNvSpPr txBox="1"/>
          <p:nvPr/>
        </p:nvSpPr>
        <p:spPr>
          <a:xfrm>
            <a:off x="838200" y="4152016"/>
            <a:ext cx="60995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effectLst/>
                <a:latin typeface="Calibri" panose="020F0502020204030204" pitchFamily="34" charset="0"/>
              </a:rPr>
              <a:t>Dishes.find</a:t>
            </a:r>
            <a:r>
              <a:rPr lang="en-US" sz="2800" dirty="0">
                <a:effectLst/>
                <a:latin typeface="Calibri" panose="020F0502020204030204" pitchFamily="34" charset="0"/>
              </a:rPr>
              <a:t>({}) .populate('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comments.author</a:t>
            </a:r>
            <a:r>
              <a:rPr lang="en-US" sz="2800" dirty="0">
                <a:effectLst/>
                <a:latin typeface="Calibri" panose="020F0502020204030204" pitchFamily="34" charset="0"/>
              </a:rPr>
              <a:t>’) 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</a:rPr>
              <a:t>.then((err, dish) { </a:t>
            </a:r>
            <a:endParaRPr lang="en-US" sz="2800" dirty="0"/>
          </a:p>
          <a:p>
            <a:r>
              <a:rPr lang="en-US" sz="2800" dirty="0">
                <a:effectLst/>
                <a:latin typeface="Calibri" panose="020F0502020204030204" pitchFamily="34" charset="0"/>
              </a:rPr>
              <a:t>	... 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</a:rPr>
              <a:t>});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754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500" dirty="0"/>
              <a:t>Exercise - Mongoose Population  </a:t>
            </a:r>
          </a:p>
        </p:txBody>
      </p:sp>
    </p:spTree>
    <p:extLst>
      <p:ext uri="{BB962C8B-B14F-4D97-AF65-F5344CB8AC3E}">
        <p14:creationId xmlns:p14="http://schemas.microsoft.com/office/powerpoint/2010/main" val="58865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839BA-4038-714E-9384-252034F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01/01/2023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33739-4AB8-C94C-9A31-36CC3AB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D4F9F-56D6-0441-A153-DB4AF28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74D40F7-8D83-0720-F5FC-794FC99A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Understand to reference a MongoDB document from another document</a:t>
            </a:r>
          </a:p>
          <a:p>
            <a:pPr lvl="0"/>
            <a:r>
              <a:rPr lang="en-US" sz="2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 by step use Mongoose population to populate information into a document from a referenced document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641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9624</TotalTime>
  <Words>274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.Lucida Grande UI Regular</vt:lpstr>
      <vt:lpstr>Arial</vt:lpstr>
      <vt:lpstr>Calibri</vt:lpstr>
      <vt:lpstr>Wingdings</vt:lpstr>
      <vt:lpstr>Office Theme</vt:lpstr>
      <vt:lpstr>Mongoose Population</vt:lpstr>
      <vt:lpstr>Objectives</vt:lpstr>
      <vt:lpstr>MongoDB and Relations </vt:lpstr>
      <vt:lpstr>Referencing Documents Example </vt:lpstr>
      <vt:lpstr>Modified Comment Schema </vt:lpstr>
      <vt:lpstr>Mongoose Population 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Pham Ngoc Tho (FE FPTU HN)</cp:lastModifiedBy>
  <cp:revision>458</cp:revision>
  <dcterms:created xsi:type="dcterms:W3CDTF">2021-08-08T14:50:46Z</dcterms:created>
  <dcterms:modified xsi:type="dcterms:W3CDTF">2023-01-01T06:51:12Z</dcterms:modified>
</cp:coreProperties>
</file>