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1" r:id="rId2"/>
    <p:sldId id="392" r:id="rId3"/>
    <p:sldId id="394" r:id="rId4"/>
    <p:sldId id="39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000000"/>
    <a:srgbClr val="B2B2B2"/>
    <a:srgbClr val="5F5F5F"/>
    <a:srgbClr val="DDDDDD"/>
    <a:srgbClr val="CC0000"/>
    <a:srgbClr val="FFFF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2494" autoAdjust="0"/>
  </p:normalViewPr>
  <p:slideViewPr>
    <p:cSldViewPr>
      <p:cViewPr varScale="1">
        <p:scale>
          <a:sx n="68" d="100"/>
          <a:sy n="68" d="100"/>
        </p:scale>
        <p:origin x="18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21FD-FB7A-4C94-A100-DE2ADF173463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D156-C867-42B6-86FF-CE63EF1D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9" y="196"/>
              </a:cxn>
              <a:cxn ang="0">
                <a:pos x="2006" y="975"/>
              </a:cxn>
              <a:cxn ang="0">
                <a:pos x="2666" y="1296"/>
              </a:cxn>
              <a:cxn ang="0">
                <a:pos x="1911" y="1015"/>
              </a:cxn>
              <a:cxn ang="0">
                <a:pos x="1111" y="460"/>
              </a:cxn>
              <a:cxn ang="0">
                <a:pos x="9" y="446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7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552" y="847"/>
              </a:cxn>
              <a:cxn ang="0">
                <a:pos x="2365" y="2148"/>
              </a:cxn>
              <a:cxn ang="0">
                <a:pos x="3098" y="2664"/>
              </a:cxn>
              <a:cxn ang="0">
                <a:pos x="2197" y="2247"/>
              </a:cxn>
              <a:cxn ang="0">
                <a:pos x="1274" y="1288"/>
              </a:cxn>
              <a:cxn ang="0">
                <a:pos x="0" y="901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7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59" y="1027"/>
              </a:cxn>
              <a:cxn ang="0">
                <a:pos x="1153" y="2216"/>
              </a:cxn>
              <a:cxn ang="0">
                <a:pos x="1589" y="2905"/>
              </a:cxn>
              <a:cxn ang="0">
                <a:pos x="1302" y="2209"/>
              </a:cxn>
              <a:cxn ang="0">
                <a:pos x="1399" y="994"/>
              </a:cxn>
              <a:cxn ang="0">
                <a:pos x="876" y="0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79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92" y="997"/>
              </a:cxn>
              <a:cxn ang="0">
                <a:pos x="203" y="2149"/>
              </a:cxn>
              <a:cxn ang="0">
                <a:pos x="399" y="2955"/>
              </a:cxn>
              <a:cxn ang="0">
                <a:pos x="514" y="2108"/>
              </a:cxn>
              <a:cxn ang="0">
                <a:pos x="1273" y="1410"/>
              </a:cxn>
              <a:cxn ang="0">
                <a:pos x="1883" y="739"/>
              </a:cxn>
              <a:cxn ang="0">
                <a:pos x="2073" y="0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3000"/>
          </a:p>
        </p:txBody>
      </p:sp>
      <p:sp>
        <p:nvSpPr>
          <p:cNvPr id="3321" name="Rectangle 249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561974" y="434975"/>
            <a:ext cx="8124825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 algn="ctr">
              <a:defRPr sz="40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LẬP TRÌNH TRỰC QUAN CƠ BẢN VÀ NÂNG CAO</a:t>
            </a:r>
          </a:p>
        </p:txBody>
      </p:sp>
      <p:sp>
        <p:nvSpPr>
          <p:cNvPr id="347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/>
            <a:ahLst/>
            <a:cxnLst>
              <a:cxn ang="0">
                <a:pos x="1788" y="0"/>
              </a:cxn>
              <a:cxn ang="0">
                <a:pos x="1795" y="1185"/>
              </a:cxn>
              <a:cxn ang="0">
                <a:pos x="453" y="1409"/>
              </a:cxn>
              <a:cxn ang="0">
                <a:pos x="13" y="2080"/>
              </a:cxn>
              <a:cxn ang="0">
                <a:pos x="501" y="1145"/>
              </a:cxn>
              <a:cxn ang="0">
                <a:pos x="1781" y="13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60" name="Picture 388" descr="02"/>
          <p:cNvPicPr>
            <a:picLocks noChangeAspect="1" noChangeArrowheads="1"/>
          </p:cNvPicPr>
          <p:nvPr/>
        </p:nvPicPr>
        <p:blipFill>
          <a:blip r:embed="rId2"/>
          <a:srcRect t="12790"/>
          <a:stretch>
            <a:fillRect/>
          </a:stretch>
        </p:blipFill>
        <p:spPr bwMode="gray">
          <a:xfrm>
            <a:off x="0" y="2971800"/>
            <a:ext cx="9144000" cy="3886200"/>
          </a:xfrm>
          <a:prstGeom prst="rect">
            <a:avLst/>
          </a:prstGeom>
          <a:noFill/>
        </p:spPr>
      </p:pic>
      <p:pic>
        <p:nvPicPr>
          <p:cNvPr id="3463" name="Picture 391" descr="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gray">
          <a:xfrm>
            <a:off x="754063" y="2971800"/>
            <a:ext cx="2827337" cy="3886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FEC13-ABD3-43E8-A9CB-5BABDF2D06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19748-765E-4136-A22D-BF7801876A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62200" y="64579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1752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CCD2A5E2-A1BA-4B5E-AF29-D7BC24AE8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AEB3E-47D0-4F23-BE84-236B41C16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39670-C7A6-444A-907A-8F1C728068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843C2-EFA9-460B-89BF-5A8D7CD14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5FC8-10F8-4074-93FA-67AFF9924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40CD1-132A-40EE-811F-01AE51986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FE282-B06F-4226-92F5-1B6AFCE1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BB1C0-DE07-4E5C-BB97-A1509EFBB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83" y="266"/>
                </a:cxn>
                <a:cxn ang="0">
                  <a:pos x="2711" y="1117"/>
                </a:cxn>
                <a:cxn ang="0">
                  <a:pos x="3429" y="1368"/>
                </a:cxn>
                <a:cxn ang="0">
                  <a:pos x="4215" y="1429"/>
                </a:cxn>
                <a:cxn ang="0">
                  <a:pos x="3409" y="1395"/>
                </a:cxn>
                <a:cxn ang="0">
                  <a:pos x="2663" y="1192"/>
                </a:cxn>
                <a:cxn ang="0">
                  <a:pos x="1340" y="570"/>
                </a:cxn>
                <a:cxn ang="0">
                  <a:pos x="15" y="770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89" y="561"/>
                </a:cxn>
                <a:cxn ang="0">
                  <a:pos x="2067" y="1089"/>
                </a:cxn>
                <a:cxn ang="0">
                  <a:pos x="2846" y="1692"/>
                </a:cxn>
                <a:cxn ang="0">
                  <a:pos x="2846" y="1699"/>
                </a:cxn>
                <a:cxn ang="0">
                  <a:pos x="1308" y="703"/>
                </a:cxn>
                <a:cxn ang="0">
                  <a:pos x="7" y="442"/>
                </a:cxn>
                <a:cxn ang="0">
                  <a:pos x="0" y="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62" y="922"/>
                </a:cxn>
                <a:cxn ang="0">
                  <a:pos x="1504" y="2026"/>
                </a:cxn>
                <a:cxn ang="0">
                  <a:pos x="1707" y="2792"/>
                </a:cxn>
                <a:cxn ang="0">
                  <a:pos x="2141" y="3327"/>
                </a:cxn>
                <a:cxn ang="0">
                  <a:pos x="1755" y="2785"/>
                </a:cxn>
                <a:cxn ang="0">
                  <a:pos x="1646" y="1979"/>
                </a:cxn>
                <a:cxn ang="0">
                  <a:pos x="1721" y="854"/>
                </a:cxn>
                <a:cxn ang="0">
                  <a:pos x="1328" y="0"/>
                </a:cxn>
                <a:cxn ang="0">
                  <a:pos x="0" y="0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/>
              <a:ahLst/>
              <a:cxnLst>
                <a:cxn ang="0">
                  <a:pos x="942" y="38"/>
                </a:cxn>
                <a:cxn ang="0">
                  <a:pos x="956" y="741"/>
                </a:cxn>
                <a:cxn ang="0">
                  <a:pos x="312" y="804"/>
                </a:cxn>
                <a:cxn ang="0">
                  <a:pos x="61" y="1570"/>
                </a:cxn>
                <a:cxn ang="0">
                  <a:pos x="197" y="547"/>
                </a:cxn>
                <a:cxn ang="0">
                  <a:pos x="570" y="86"/>
                </a:cxn>
                <a:cxn ang="0">
                  <a:pos x="956" y="32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0" y="881"/>
                </a:cxn>
                <a:cxn ang="0">
                  <a:pos x="61" y="2054"/>
                </a:cxn>
                <a:cxn ang="0">
                  <a:pos x="183" y="2901"/>
                </a:cxn>
                <a:cxn ang="0">
                  <a:pos x="777" y="3867"/>
                </a:cxn>
                <a:cxn ang="0">
                  <a:pos x="542" y="2840"/>
                </a:cxn>
                <a:cxn ang="0">
                  <a:pos x="705" y="2054"/>
                </a:cxn>
                <a:cxn ang="0">
                  <a:pos x="1410" y="983"/>
                </a:cxn>
                <a:cxn ang="0">
                  <a:pos x="1654" y="0"/>
                </a:cxn>
                <a:cxn ang="0">
                  <a:pos x="1626" y="14"/>
                </a:cxn>
                <a:cxn ang="0">
                  <a:pos x="95" y="14"/>
                </a:cxn>
                <a:cxn ang="0">
                  <a:pos x="0" y="21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/>
              <a:ahLst/>
              <a:cxnLst>
                <a:cxn ang="0">
                  <a:pos x="6" y="604"/>
                </a:cxn>
                <a:cxn ang="0">
                  <a:pos x="1369" y="15"/>
                </a:cxn>
                <a:cxn ang="0">
                  <a:pos x="3246" y="516"/>
                </a:cxn>
                <a:cxn ang="0">
                  <a:pos x="4574" y="577"/>
                </a:cxn>
                <a:cxn ang="0">
                  <a:pos x="3313" y="679"/>
                </a:cxn>
                <a:cxn ang="0">
                  <a:pos x="1470" y="435"/>
                </a:cxn>
                <a:cxn ang="0">
                  <a:pos x="691" y="1038"/>
                </a:cxn>
                <a:cxn ang="0">
                  <a:pos x="6" y="1038"/>
                </a:cxn>
                <a:cxn ang="0">
                  <a:pos x="0" y="604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FA7D9D3-ADE1-44C0-8DA7-2E94C1005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207" name="Picture 183" descr="02"/>
          <p:cNvPicPr>
            <a:picLocks noChangeAspect="1" noChangeArrowheads="1"/>
          </p:cNvPicPr>
          <p:nvPr/>
        </p:nvPicPr>
        <p:blipFill>
          <a:blip r:embed="rId14" cstate="print"/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</p:spPr>
      </p:pic>
      <p:pic>
        <p:nvPicPr>
          <p:cNvPr id="1208" name="Picture 184" descr="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4667" y="6627168"/>
            <a:ext cx="1826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43751"/>
            <a:ext cx="847164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4802"/>
            <a:ext cx="7924800" cy="459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373"/>
            <a:ext cx="8534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6576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T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ô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t</a:t>
            </a:r>
            <a:r>
              <a:rPr lang="en-US" spc="10" dirty="0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25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ồ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c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:</a:t>
            </a:r>
            <a:r>
              <a:rPr lang="en-US" spc="-1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ố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25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ơ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,</a:t>
            </a:r>
            <a:r>
              <a:rPr lang="en-US" spc="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ày</a:t>
            </a:r>
            <a:r>
              <a:rPr lang="en-US" spc="-2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l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ập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25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ơ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, 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á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c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à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-20" dirty="0" err="1">
                <a:latin typeface="Tahoma" panose="020B0604030504040204" pitchFamily="34" charset="0"/>
                <a:ea typeface="Tahoma" panose="020B0604030504040204" pitchFamily="34" charset="0"/>
              </a:rPr>
              <a:t>ư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ợ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c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u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tr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3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254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Hư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ớ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ng</a:t>
            </a:r>
            <a:r>
              <a:rPr lang="en-US" spc="-1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ẫ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s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ử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ụn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143000"/>
            <a:ext cx="7696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ô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ô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ác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ấn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nú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ất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ô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274332"/>
            <a:ext cx="371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T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-15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ết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k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ện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ư</a:t>
            </a:r>
            <a:r>
              <a:rPr lang="en-US" spc="-30" dirty="0" err="1">
                <a:latin typeface="Tahoma" panose="020B0604030504040204" pitchFamily="34" charset="0"/>
                <a:ea typeface="Tahoma" panose="020B0604030504040204" pitchFamily="34" charset="0"/>
              </a:rPr>
              <a:t>ờ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spc="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ùn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599" y="2664688"/>
            <a:ext cx="7696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marR="0">
              <a:spcBef>
                <a:spcPts val="0"/>
              </a:spcBef>
              <a:spcAft>
                <a:spcPts val="0"/>
              </a:spcAft>
            </a:pP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T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àn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ì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5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ó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25" dirty="0" err="1">
                <a:latin typeface="Tahoma" panose="020B0604030504040204" pitchFamily="34" charset="0"/>
                <a:ea typeface="Tahoma" panose="020B0604030504040204" pitchFamily="34" charset="0"/>
              </a:rPr>
              <a:t>đ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ơ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b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án</a:t>
            </a: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g     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f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r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nH</a:t>
            </a:r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i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p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:</a:t>
            </a:r>
            <a:r>
              <a:rPr lang="en-US" spc="25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Fr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p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H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a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D</a:t>
            </a:r>
            <a:r>
              <a:rPr lang="en-US" spc="5" dirty="0" err="1">
                <a:latin typeface="Tahoma" panose="020B0604030504040204" pitchFamily="34" charset="0"/>
                <a:ea typeface="Tahoma" panose="020B0604030504040204" pitchFamily="34" charset="0"/>
              </a:rPr>
              <a:t>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 (e</a:t>
            </a:r>
            <a:r>
              <a:rPr lang="en-US" spc="5" dirty="0">
                <a:latin typeface="Tahoma" panose="020B0604030504040204" pitchFamily="34" charset="0"/>
                <a:ea typeface="Tahoma" panose="020B0604030504040204" pitchFamily="34" charset="0"/>
              </a:rPr>
              <a:t>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te</a:t>
            </a:r>
            <a:r>
              <a:rPr lang="en-US" spc="-10" dirty="0">
                <a:latin typeface="Tahoma" panose="020B0604030504040204" pitchFamily="34" charset="0"/>
                <a:ea typeface="Tahoma" panose="020B0604030504040204" pitchFamily="34" charset="0"/>
              </a:rPr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d </a:t>
            </a:r>
            <a:r>
              <a:rPr lang="en-US" spc="-10" dirty="0" err="1">
                <a:latin typeface="Tahoma" panose="020B0604030504040204" pitchFamily="34" charset="0"/>
                <a:ea typeface="Tahoma" panose="020B0604030504040204" pitchFamily="34" charset="0"/>
              </a:rPr>
              <a:t>t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ừ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pc="10" dirty="0" err="1">
                <a:latin typeface="Tahoma" panose="020B0604030504040204" pitchFamily="34" charset="0"/>
                <a:ea typeface="Tahoma" panose="020B0604030504040204" pitchFamily="34" charset="0"/>
              </a:rPr>
              <a:t>J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Fra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</a:rPr>
              <a:t>m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</a:rPr>
              <a:t>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8534400" cy="394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7075" marR="799465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 (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dư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đều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ằm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5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40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ay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40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JT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JT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ập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pc="-3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êm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40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êm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nXu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ất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ử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àm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ạ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70705"/>
            <a:ext cx="8305800" cy="231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marR="0">
              <a:spcBef>
                <a:spcPts val="380"/>
              </a:spcBef>
              <a:spcAft>
                <a:spcPts val="0"/>
              </a:spcAft>
            </a:pP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ết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ì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ô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marR="0">
              <a:spcBef>
                <a:spcPts val="425"/>
              </a:spcBef>
              <a:spcAft>
                <a:spcPts val="0"/>
              </a:spcAft>
            </a:pP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3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-3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(e</a:t>
            </a:r>
            <a:r>
              <a:rPr lang="en-US" spc="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500"/>
              </a:lnSpc>
              <a:spcBef>
                <a:spcPts val="45"/>
              </a:spcBef>
              <a:spcAft>
                <a:spcPts val="0"/>
              </a:spcAf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 (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ện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dư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đều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ằm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5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</a:t>
            </a:r>
            <a:r>
              <a:rPr lang="en-US" spc="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-1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ển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ị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40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ay</a:t>
            </a:r>
            <a:r>
              <a:rPr lang="en-US" spc="-3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ển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ị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0">
              <a:spcBef>
                <a:spcPts val="38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DSH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2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pc="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pc="-3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ển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ị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   </a:t>
            </a:r>
            <a:r>
              <a:rPr lang="en-US" spc="240" dirty="0">
                <a:latin typeface="Times New Roman" panose="02020603050405020304" pitchFamily="18" charset="0"/>
                <a:ea typeface="Vni 13 Annabelle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OK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en-US" spc="-1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2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</a:t>
            </a:r>
            <a:r>
              <a:rPr lang="en-US" spc="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àn</a:t>
            </a:r>
            <a:r>
              <a:rPr lang="en-US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ì</a:t>
            </a:r>
            <a:r>
              <a:rPr lang="en-US" spc="-1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62904"/>
      </p:ext>
    </p:extLst>
  </p:cSld>
  <p:clrMapOvr>
    <a:masterClrMapping/>
  </p:clrMapOvr>
</p:sld>
</file>

<file path=ppt/theme/theme1.xml><?xml version="1.0" encoding="utf-8"?>
<a:theme xmlns:a="http://schemas.openxmlformats.org/drawingml/2006/main" name="598TGp_Business_dark">
  <a:themeElements>
    <a:clrScheme name="Default Design 2">
      <a:dk1>
        <a:srgbClr val="000000"/>
      </a:dk1>
      <a:lt1>
        <a:srgbClr val="FFFFFF"/>
      </a:lt1>
      <a:dk2>
        <a:srgbClr val="15559B"/>
      </a:dk2>
      <a:lt2>
        <a:srgbClr val="E7F9FF"/>
      </a:lt2>
      <a:accent1>
        <a:srgbClr val="1A98C0"/>
      </a:accent1>
      <a:accent2>
        <a:srgbClr val="B46C0C"/>
      </a:accent2>
      <a:accent3>
        <a:srgbClr val="AAB4CB"/>
      </a:accent3>
      <a:accent4>
        <a:srgbClr val="DADADA"/>
      </a:accent4>
      <a:accent5>
        <a:srgbClr val="ABCADC"/>
      </a:accent5>
      <a:accent6>
        <a:srgbClr val="A3610A"/>
      </a:accent6>
      <a:hlink>
        <a:srgbClr val="BCB808"/>
      </a:hlink>
      <a:folHlink>
        <a:srgbClr val="169E74"/>
      </a:folHlink>
    </a:clrScheme>
    <a:fontScheme name="Default Design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98TGp_Business_dark.potx" id="{8317B523-C05B-4C0D-A292-3785F03FAFAF}" vid="{3AC37909-94EE-42FB-82B5-9AF502E91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598TGp_Business_dark</Template>
  <TotalTime>632</TotalTime>
  <Words>347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Tw Cen MT</vt:lpstr>
      <vt:lpstr>598TGp_Business_dark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Windows User</dc:creator>
  <cp:lastModifiedBy>Phạm Trọng Tuấn</cp:lastModifiedBy>
  <cp:revision>52</cp:revision>
  <dcterms:created xsi:type="dcterms:W3CDTF">2019-03-11T03:16:24Z</dcterms:created>
  <dcterms:modified xsi:type="dcterms:W3CDTF">2021-12-27T02:17:32Z</dcterms:modified>
</cp:coreProperties>
</file>