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omic Sans MS" panose="030F0702030302020204" pitchFamily="66" charset="0"/>
      <p:regular r:id="rId14"/>
      <p:bold r:id="rId15"/>
      <p:italic r:id="rId16"/>
      <p:boldItalic r:id="rId17"/>
    </p:embeddedFont>
    <p:embeddedFont>
      <p:font typeface="Lobster" panose="020B0604020202020204" charset="0"/>
      <p:regular r:id="rId18"/>
    </p:embeddedFont>
    <p:embeddedFont>
      <p:font typeface="Impact" panose="020B0806030902050204"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4" name="Google Shape;3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9" name="Google Shape;4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gif"/><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gif"/><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gif"/><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pn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gif"/><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gif"/><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gif"/><Relationship Id="rId7"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0" y="0"/>
            <a:ext cx="12192000" cy="44627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Times New Roman"/>
                <a:ea typeface="Times New Roman"/>
                <a:cs typeface="Times New Roman"/>
                <a:sym typeface="Times New Roman"/>
              </a:rPr>
              <a:t>TRƯỜNG ĐẠI HỌC BÁCH KHOA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Times New Roman"/>
                <a:ea typeface="Times New Roman"/>
                <a:cs typeface="Times New Roman"/>
                <a:sym typeface="Times New Roman"/>
              </a:rPr>
              <a:t>KHOA CÔNG NGHỆ THÔNG TIN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ĐỒ ÁN LẬP TRÌNH TÍNH TOÁN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r>
              <a:rPr lang="en-GB" sz="4000" b="1" i="0" u="none" strike="noStrike" cap="none">
                <a:solidFill>
                  <a:schemeClr val="dk1"/>
                </a:solidFill>
                <a:latin typeface="Times New Roman"/>
                <a:ea typeface="Times New Roman"/>
                <a:cs typeface="Times New Roman"/>
                <a:sym typeface="Times New Roman"/>
              </a:rPr>
              <a:t>XÂY DỰNG THƯ VIỆN CÓ CÁC THAO TÁC CỦA  1 DANH SÁCH LIÊN KẾT</a:t>
            </a:r>
            <a:endParaRPr sz="4000" b="1" i="0" u="none" strike="noStrike" cap="none">
              <a:solidFill>
                <a:schemeClr val="dk1"/>
              </a:solidFill>
              <a:latin typeface="Times New Roman"/>
              <a:ea typeface="Times New Roman"/>
              <a:cs typeface="Times New Roman"/>
              <a:sym typeface="Times New Roman"/>
            </a:endParaRPr>
          </a:p>
        </p:txBody>
      </p:sp>
      <p:pic>
        <p:nvPicPr>
          <p:cNvPr id="85" name="Google Shape;85;p13"/>
          <p:cNvPicPr preferRelativeResize="0"/>
          <p:nvPr/>
        </p:nvPicPr>
        <p:blipFill rotWithShape="1">
          <a:blip r:embed="rId3">
            <a:alphaModFix/>
          </a:blip>
          <a:srcRect/>
          <a:stretch/>
        </p:blipFill>
        <p:spPr>
          <a:xfrm>
            <a:off x="5695950" y="1020182"/>
            <a:ext cx="800100" cy="713351"/>
          </a:xfrm>
          <a:prstGeom prst="rect">
            <a:avLst/>
          </a:prstGeom>
          <a:noFill/>
          <a:ln>
            <a:noFill/>
          </a:ln>
        </p:spPr>
      </p:pic>
      <p:sp>
        <p:nvSpPr>
          <p:cNvPr id="86" name="Google Shape;86;p13"/>
          <p:cNvSpPr txBox="1"/>
          <p:nvPr/>
        </p:nvSpPr>
        <p:spPr>
          <a:xfrm>
            <a:off x="0" y="4363010"/>
            <a:ext cx="121920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r>
              <a:rPr lang="en-GB" sz="2600" b="0" i="0" u="none" strike="noStrike" cap="none">
                <a:solidFill>
                  <a:schemeClr val="dk1"/>
                </a:solidFill>
                <a:latin typeface="Times New Roman"/>
                <a:ea typeface="Times New Roman"/>
                <a:cs typeface="Times New Roman"/>
                <a:sym typeface="Times New Roman"/>
              </a:rPr>
              <a:t>Huỳnh Hải Đăng</a:t>
            </a:r>
            <a:endParaRPr sz="26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GB" sz="2600" b="0" i="0" u="none" strike="noStrike" cap="none">
                <a:solidFill>
                  <a:schemeClr val="dk1"/>
                </a:solidFill>
                <a:latin typeface="Times New Roman"/>
                <a:ea typeface="Times New Roman"/>
                <a:cs typeface="Times New Roman"/>
                <a:sym typeface="Times New Roman"/>
              </a:rPr>
              <a:t>Phạm Quang Nhựt</a:t>
            </a:r>
            <a:endParaRPr sz="26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GB" sz="2500" b="0" i="0" u="none" strike="noStrike" cap="none">
                <a:solidFill>
                  <a:schemeClr val="dk1"/>
                </a:solidFill>
                <a:latin typeface="Times New Roman"/>
                <a:ea typeface="Times New Roman"/>
                <a:cs typeface="Times New Roman"/>
                <a:sym typeface="Times New Roman"/>
              </a:rPr>
              <a:t>Giảng viên hướng dẫn : Nguyễn Văn Hiệu</a:t>
            </a:r>
            <a:endParaRPr sz="25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14"/>
          <p:cNvGrpSpPr/>
          <p:nvPr/>
        </p:nvGrpSpPr>
        <p:grpSpPr>
          <a:xfrm>
            <a:off x="18948" y="38919"/>
            <a:ext cx="12192005" cy="3131185"/>
            <a:chOff x="1" y="138545"/>
            <a:chExt cx="12192005" cy="3131185"/>
          </a:xfrm>
        </p:grpSpPr>
        <p:sp>
          <p:nvSpPr>
            <p:cNvPr id="92" name="Google Shape;92;p14"/>
            <p:cNvSpPr/>
            <p:nvPr/>
          </p:nvSpPr>
          <p:spPr>
            <a:xfrm rot="5400000">
              <a:off x="5950501" y="-581195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14"/>
            <p:cNvSpPr/>
            <p:nvPr/>
          </p:nvSpPr>
          <p:spPr>
            <a:xfrm rot="5400000">
              <a:off x="5950502" y="-5243918"/>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4"/>
            <p:cNvSpPr/>
            <p:nvPr/>
          </p:nvSpPr>
          <p:spPr>
            <a:xfrm rot="5400000">
              <a:off x="5950503" y="-4675881"/>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4"/>
            <p:cNvSpPr/>
            <p:nvPr/>
          </p:nvSpPr>
          <p:spPr>
            <a:xfrm rot="5400000">
              <a:off x="5950504" y="-4107844"/>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14"/>
            <p:cNvSpPr/>
            <p:nvPr/>
          </p:nvSpPr>
          <p:spPr>
            <a:xfrm rot="5400000">
              <a:off x="5950505" y="-3539807"/>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4"/>
            <p:cNvSpPr/>
            <p:nvPr/>
          </p:nvSpPr>
          <p:spPr>
            <a:xfrm rot="5400000">
              <a:off x="5950506" y="-2971770"/>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98" name="Google Shape;98;p14"/>
          <p:cNvGrpSpPr/>
          <p:nvPr/>
        </p:nvGrpSpPr>
        <p:grpSpPr>
          <a:xfrm>
            <a:off x="-24474" y="3486355"/>
            <a:ext cx="12192005" cy="3131185"/>
            <a:chOff x="7" y="3546767"/>
            <a:chExt cx="12192005" cy="3131185"/>
          </a:xfrm>
        </p:grpSpPr>
        <p:sp>
          <p:nvSpPr>
            <p:cNvPr id="99" name="Google Shape;99;p14"/>
            <p:cNvSpPr/>
            <p:nvPr/>
          </p:nvSpPr>
          <p:spPr>
            <a:xfrm rot="5400000">
              <a:off x="5950507" y="-2403733"/>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14"/>
            <p:cNvSpPr/>
            <p:nvPr/>
          </p:nvSpPr>
          <p:spPr>
            <a:xfrm rot="5400000">
              <a:off x="5950508" y="-1835696"/>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14"/>
            <p:cNvSpPr/>
            <p:nvPr/>
          </p:nvSpPr>
          <p:spPr>
            <a:xfrm rot="5400000">
              <a:off x="5950509" y="-1267659"/>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14"/>
            <p:cNvSpPr/>
            <p:nvPr/>
          </p:nvSpPr>
          <p:spPr>
            <a:xfrm rot="5400000">
              <a:off x="5950510" y="-69962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14"/>
            <p:cNvSpPr/>
            <p:nvPr/>
          </p:nvSpPr>
          <p:spPr>
            <a:xfrm rot="5400000">
              <a:off x="5950511" y="-13158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 name="Google Shape;104;p14"/>
            <p:cNvSpPr/>
            <p:nvPr/>
          </p:nvSpPr>
          <p:spPr>
            <a:xfrm rot="5400000">
              <a:off x="5950512" y="43645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05" name="Google Shape;105;p14"/>
          <p:cNvGrpSpPr/>
          <p:nvPr/>
        </p:nvGrpSpPr>
        <p:grpSpPr>
          <a:xfrm>
            <a:off x="32455" y="765"/>
            <a:ext cx="5715066" cy="6858000"/>
            <a:chOff x="6317685" y="0"/>
            <a:chExt cx="5715066" cy="6858000"/>
          </a:xfrm>
        </p:grpSpPr>
        <p:sp>
          <p:nvSpPr>
            <p:cNvPr id="106" name="Google Shape;106;p14"/>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4"/>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 name="Google Shape;108;p14"/>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14"/>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14"/>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14"/>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14"/>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 name="Google Shape;113;p14"/>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4" name="Google Shape;114;p14"/>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14"/>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16" name="Google Shape;116;p14"/>
          <p:cNvGrpSpPr/>
          <p:nvPr/>
        </p:nvGrpSpPr>
        <p:grpSpPr>
          <a:xfrm>
            <a:off x="6131651" y="25068"/>
            <a:ext cx="5715066" cy="6858000"/>
            <a:chOff x="6317685" y="0"/>
            <a:chExt cx="5715066" cy="6858000"/>
          </a:xfrm>
        </p:grpSpPr>
        <p:sp>
          <p:nvSpPr>
            <p:cNvPr id="117" name="Google Shape;117;p14"/>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14"/>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14"/>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14"/>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1" name="Google Shape;121;p14"/>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14"/>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 name="Google Shape;123;p14"/>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14"/>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14"/>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14"/>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27" name="Google Shape;127;p14"/>
          <p:cNvSpPr/>
          <p:nvPr/>
        </p:nvSpPr>
        <p:spPr>
          <a:xfrm>
            <a:off x="9745" y="618992"/>
            <a:ext cx="11982372" cy="6235057"/>
          </a:xfrm>
          <a:custGeom>
            <a:avLst/>
            <a:gdLst/>
            <a:ahLst/>
            <a:cxnLst/>
            <a:rect l="l" t="t" r="r" b="b"/>
            <a:pathLst>
              <a:path w="11982372" h="6668510" extrusionOk="0">
                <a:moveTo>
                  <a:pt x="395392" y="0"/>
                </a:moveTo>
                <a:lnTo>
                  <a:pt x="2032000" y="0"/>
                </a:lnTo>
                <a:cubicBezTo>
                  <a:pt x="2241148" y="0"/>
                  <a:pt x="2410696" y="169548"/>
                  <a:pt x="2410696" y="378696"/>
                </a:cubicBezTo>
                <a:lnTo>
                  <a:pt x="2410696"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727466"/>
                  <a:pt x="5176" y="703136"/>
                  <a:pt x="14536" y="681007"/>
                </a:cubicBezTo>
                <a:lnTo>
                  <a:pt x="16696" y="677803"/>
                </a:lnTo>
                <a:lnTo>
                  <a:pt x="16696" y="378696"/>
                </a:lnTo>
                <a:cubicBezTo>
                  <a:pt x="16696" y="169548"/>
                  <a:pt x="186244" y="0"/>
                  <a:pt x="395392" y="0"/>
                </a:cubicBezTo>
                <a:close/>
              </a:path>
            </a:pathLst>
          </a:custGeom>
          <a:solidFill>
            <a:srgbClr val="9CC2E5"/>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4"/>
          <p:cNvSpPr txBox="1"/>
          <p:nvPr/>
        </p:nvSpPr>
        <p:spPr>
          <a:xfrm>
            <a:off x="3872412" y="7319418"/>
            <a:ext cx="4447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1E4E79"/>
                </a:solidFill>
                <a:latin typeface="Arial"/>
                <a:ea typeface="Arial"/>
                <a:cs typeface="Arial"/>
                <a:sym typeface="Arial"/>
              </a:rPr>
              <a:t>GIA ĐÌNH BẤT ỔN</a:t>
            </a:r>
            <a:endParaRPr sz="2800" b="0" i="0" u="none" strike="noStrike" cap="none">
              <a:solidFill>
                <a:srgbClr val="1E4E79"/>
              </a:solidFill>
              <a:latin typeface="Arial"/>
              <a:ea typeface="Arial"/>
              <a:cs typeface="Arial"/>
              <a:sym typeface="Arial"/>
            </a:endParaRPr>
          </a:p>
        </p:txBody>
      </p:sp>
      <p:sp>
        <p:nvSpPr>
          <p:cNvPr id="129" name="Google Shape;129;p14"/>
          <p:cNvSpPr/>
          <p:nvPr/>
        </p:nvSpPr>
        <p:spPr>
          <a:xfrm>
            <a:off x="333818" y="1320020"/>
            <a:ext cx="11414400" cy="5273700"/>
          </a:xfrm>
          <a:prstGeom prst="roundRect">
            <a:avLst>
              <a:gd name="adj" fmla="val 7509"/>
            </a:avLst>
          </a:prstGeom>
          <a:noFill/>
          <a:ln w="3810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4"/>
          <p:cNvSpPr txBox="1"/>
          <p:nvPr/>
        </p:nvSpPr>
        <p:spPr>
          <a:xfrm>
            <a:off x="1857836" y="1379976"/>
            <a:ext cx="83664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300"/>
              <a:buFont typeface="Arial"/>
              <a:buNone/>
            </a:pPr>
            <a:r>
              <a:rPr lang="en-GB" sz="4000" b="0" i="0" u="none" strike="noStrike" cap="none">
                <a:solidFill>
                  <a:srgbClr val="1155CC"/>
                </a:solidFill>
                <a:latin typeface="Lobster"/>
                <a:ea typeface="Lobster"/>
                <a:cs typeface="Lobster"/>
                <a:sym typeface="Lobster"/>
              </a:rPr>
              <a:t>Lý do chọn đề tài</a:t>
            </a:r>
            <a:endParaRPr sz="4000" b="0" i="0" u="none" strike="noStrike" cap="none">
              <a:solidFill>
                <a:srgbClr val="1155CC"/>
              </a:solidFill>
              <a:latin typeface="Arial"/>
              <a:ea typeface="Arial"/>
              <a:cs typeface="Arial"/>
              <a:sym typeface="Arial"/>
            </a:endParaRPr>
          </a:p>
        </p:txBody>
      </p:sp>
      <p:grpSp>
        <p:nvGrpSpPr>
          <p:cNvPr id="131" name="Google Shape;131;p14"/>
          <p:cNvGrpSpPr/>
          <p:nvPr/>
        </p:nvGrpSpPr>
        <p:grpSpPr>
          <a:xfrm>
            <a:off x="-22013" y="6365754"/>
            <a:ext cx="11982372" cy="6235057"/>
            <a:chOff x="88118" y="8476743"/>
            <a:chExt cx="11982372" cy="6235057"/>
          </a:xfrm>
        </p:grpSpPr>
        <p:sp>
          <p:nvSpPr>
            <p:cNvPr id="132" name="Google Shape;132;p14"/>
            <p:cNvSpPr/>
            <p:nvPr/>
          </p:nvSpPr>
          <p:spPr>
            <a:xfrm>
              <a:off x="88118" y="8476743"/>
              <a:ext cx="11982372" cy="6235057"/>
            </a:xfrm>
            <a:custGeom>
              <a:avLst/>
              <a:gdLst/>
              <a:ahLst/>
              <a:cxnLst/>
              <a:rect l="l" t="t" r="r" b="b"/>
              <a:pathLst>
                <a:path w="11982372" h="6668510" extrusionOk="0">
                  <a:moveTo>
                    <a:pt x="2788311" y="0"/>
                  </a:moveTo>
                  <a:lnTo>
                    <a:pt x="4424919" y="0"/>
                  </a:lnTo>
                  <a:cubicBezTo>
                    <a:pt x="4634068" y="0"/>
                    <a:pt x="4803615" y="169548"/>
                    <a:pt x="4803615" y="378696"/>
                  </a:cubicBezTo>
                  <a:lnTo>
                    <a:pt x="4803615"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2409615" y="568038"/>
                  </a:lnTo>
                  <a:lnTo>
                    <a:pt x="2409615" y="378696"/>
                  </a:lnTo>
                  <a:cubicBezTo>
                    <a:pt x="2409615" y="169548"/>
                    <a:pt x="2579163" y="0"/>
                    <a:pt x="2788311" y="0"/>
                  </a:cubicBezTo>
                  <a:close/>
                </a:path>
              </a:pathLst>
            </a:custGeom>
            <a:solidFill>
              <a:srgbClr val="BDD7EE"/>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14"/>
            <p:cNvSpPr txBox="1"/>
            <p:nvPr/>
          </p:nvSpPr>
          <p:spPr>
            <a:xfrm>
              <a:off x="2355204" y="8572702"/>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2</a:t>
              </a:r>
              <a:endParaRPr sz="2800" b="0" i="0" u="none" strike="noStrike" cap="none">
                <a:solidFill>
                  <a:srgbClr val="00B0F0"/>
                </a:solidFill>
                <a:latin typeface="Arial"/>
                <a:ea typeface="Arial"/>
                <a:cs typeface="Arial"/>
                <a:sym typeface="Arial"/>
              </a:endParaRPr>
            </a:p>
          </p:txBody>
        </p:sp>
      </p:grpSp>
      <p:pic>
        <p:nvPicPr>
          <p:cNvPr id="134" name="Google Shape;134;p14"/>
          <p:cNvPicPr preferRelativeResize="0"/>
          <p:nvPr/>
        </p:nvPicPr>
        <p:blipFill rotWithShape="1">
          <a:blip r:embed="rId3">
            <a:alphaModFix/>
          </a:blip>
          <a:srcRect/>
          <a:stretch/>
        </p:blipFill>
        <p:spPr>
          <a:xfrm>
            <a:off x="9347972" y="1379973"/>
            <a:ext cx="1558321" cy="1460926"/>
          </a:xfrm>
          <a:prstGeom prst="rect">
            <a:avLst/>
          </a:prstGeom>
          <a:noFill/>
          <a:ln>
            <a:noFill/>
          </a:ln>
        </p:spPr>
      </p:pic>
      <p:pic>
        <p:nvPicPr>
          <p:cNvPr id="135" name="Google Shape;135;p14" descr="Ảnh bong bóng xanh 3D đẹp"/>
          <p:cNvPicPr preferRelativeResize="0"/>
          <p:nvPr/>
        </p:nvPicPr>
        <p:blipFill rotWithShape="1">
          <a:blip r:embed="rId4">
            <a:alphaModFix/>
          </a:blip>
          <a:srcRect l="5370" t="42395" r="35028" b="26135"/>
          <a:stretch/>
        </p:blipFill>
        <p:spPr>
          <a:xfrm>
            <a:off x="3381943" y="1479724"/>
            <a:ext cx="695400" cy="695400"/>
          </a:xfrm>
          <a:prstGeom prst="ellipse">
            <a:avLst/>
          </a:prstGeom>
          <a:noFill/>
          <a:ln>
            <a:noFill/>
          </a:ln>
        </p:spPr>
      </p:pic>
      <p:pic>
        <p:nvPicPr>
          <p:cNvPr id="136" name="Google Shape;136;p14" descr="Ảnh bong bóng xanh 3D đẹp"/>
          <p:cNvPicPr preferRelativeResize="0"/>
          <p:nvPr/>
        </p:nvPicPr>
        <p:blipFill rotWithShape="1">
          <a:blip r:embed="rId4">
            <a:alphaModFix/>
          </a:blip>
          <a:srcRect l="5370" t="42395" r="35028" b="26135"/>
          <a:stretch/>
        </p:blipFill>
        <p:spPr>
          <a:xfrm>
            <a:off x="10611044" y="5137923"/>
            <a:ext cx="913500" cy="913500"/>
          </a:xfrm>
          <a:prstGeom prst="ellipse">
            <a:avLst/>
          </a:prstGeom>
          <a:noFill/>
          <a:ln>
            <a:noFill/>
          </a:ln>
        </p:spPr>
      </p:pic>
      <p:pic>
        <p:nvPicPr>
          <p:cNvPr id="137" name="Google Shape;137;p14"/>
          <p:cNvPicPr preferRelativeResize="0"/>
          <p:nvPr/>
        </p:nvPicPr>
        <p:blipFill rotWithShape="1">
          <a:blip r:embed="rId5">
            <a:alphaModFix/>
          </a:blip>
          <a:srcRect/>
          <a:stretch/>
        </p:blipFill>
        <p:spPr>
          <a:xfrm rot="2329438">
            <a:off x="6648508" y="9048274"/>
            <a:ext cx="1154390" cy="1265085"/>
          </a:xfrm>
          <a:prstGeom prst="rect">
            <a:avLst/>
          </a:prstGeom>
          <a:noFill/>
          <a:ln>
            <a:noFill/>
          </a:ln>
        </p:spPr>
      </p:pic>
      <p:pic>
        <p:nvPicPr>
          <p:cNvPr id="138" name="Google Shape;138;p14"/>
          <p:cNvPicPr preferRelativeResize="0"/>
          <p:nvPr/>
        </p:nvPicPr>
        <p:blipFill rotWithShape="1">
          <a:blip r:embed="rId5">
            <a:alphaModFix/>
          </a:blip>
          <a:srcRect/>
          <a:stretch/>
        </p:blipFill>
        <p:spPr>
          <a:xfrm rot="-3109571" flipH="1">
            <a:off x="10612244" y="10436817"/>
            <a:ext cx="993010" cy="1088230"/>
          </a:xfrm>
          <a:prstGeom prst="rect">
            <a:avLst/>
          </a:prstGeom>
          <a:noFill/>
          <a:ln>
            <a:noFill/>
          </a:ln>
        </p:spPr>
      </p:pic>
      <p:sp>
        <p:nvSpPr>
          <p:cNvPr id="139" name="Google Shape;139;p14"/>
          <p:cNvSpPr txBox="1"/>
          <p:nvPr/>
        </p:nvSpPr>
        <p:spPr>
          <a:xfrm>
            <a:off x="820230" y="8808669"/>
            <a:ext cx="44931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GB" sz="6000" b="0" i="0" u="none" strike="noStrike" cap="none">
                <a:solidFill>
                  <a:srgbClr val="00B0F0"/>
                </a:solidFill>
                <a:latin typeface="Lobster"/>
                <a:ea typeface="Lobster"/>
                <a:cs typeface="Lobster"/>
                <a:sym typeface="Lobster"/>
              </a:rPr>
              <a:t>Nội dung 2</a:t>
            </a:r>
            <a:endParaRPr sz="1400" b="0" i="0" u="none" strike="noStrike" cap="none">
              <a:solidFill>
                <a:srgbClr val="000000"/>
              </a:solidFill>
              <a:latin typeface="Arial"/>
              <a:ea typeface="Arial"/>
              <a:cs typeface="Arial"/>
              <a:sym typeface="Arial"/>
            </a:endParaRPr>
          </a:p>
        </p:txBody>
      </p:sp>
      <p:sp>
        <p:nvSpPr>
          <p:cNvPr id="140" name="Google Shape;140;p14"/>
          <p:cNvSpPr txBox="1"/>
          <p:nvPr/>
        </p:nvSpPr>
        <p:spPr>
          <a:xfrm>
            <a:off x="283755" y="11206902"/>
            <a:ext cx="5565900" cy="3109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Arial"/>
                <a:ea typeface="Arial"/>
                <a:cs typeface="Arial"/>
                <a:sym typeface="Arial"/>
              </a:rPr>
              <a:t>Text text text text text text text text text text text text text text text text text text text text text text text text text text text text text text text text text text text text text text text text text text text text text text text text text text text</a:t>
            </a:r>
            <a:endParaRPr sz="1400" b="0" i="0" u="none" strike="noStrike" cap="none">
              <a:solidFill>
                <a:srgbClr val="000000"/>
              </a:solidFill>
              <a:latin typeface="Arial"/>
              <a:ea typeface="Arial"/>
              <a:cs typeface="Arial"/>
              <a:sym typeface="Arial"/>
            </a:endParaRPr>
          </a:p>
        </p:txBody>
      </p:sp>
      <p:pic>
        <p:nvPicPr>
          <p:cNvPr id="141" name="Google Shape;141;p14"/>
          <p:cNvPicPr preferRelativeResize="0"/>
          <p:nvPr/>
        </p:nvPicPr>
        <p:blipFill rotWithShape="1">
          <a:blip r:embed="rId6">
            <a:alphaModFix/>
          </a:blip>
          <a:srcRect l="16246" t="20782" r="18085" b="21147"/>
          <a:stretch/>
        </p:blipFill>
        <p:spPr>
          <a:xfrm rot="-3043688">
            <a:off x="8617299" y="10581860"/>
            <a:ext cx="1885571" cy="1667442"/>
          </a:xfrm>
          <a:prstGeom prst="rect">
            <a:avLst/>
          </a:prstGeom>
          <a:noFill/>
          <a:ln>
            <a:noFill/>
          </a:ln>
          <a:effectLst>
            <a:outerShdw blurRad="50800" dist="38100" algn="l" rotWithShape="0">
              <a:srgbClr val="83B9D1">
                <a:alpha val="65490"/>
              </a:srgbClr>
            </a:outerShdw>
          </a:effectLst>
        </p:spPr>
      </p:pic>
      <p:grpSp>
        <p:nvGrpSpPr>
          <p:cNvPr id="142" name="Google Shape;142;p14"/>
          <p:cNvGrpSpPr/>
          <p:nvPr/>
        </p:nvGrpSpPr>
        <p:grpSpPr>
          <a:xfrm rot="4771648">
            <a:off x="9092785" y="11283463"/>
            <a:ext cx="1213311" cy="1725210"/>
            <a:chOff x="6319795" y="1756605"/>
            <a:chExt cx="2561400" cy="3522600"/>
          </a:xfrm>
        </p:grpSpPr>
        <p:sp>
          <p:nvSpPr>
            <p:cNvPr id="143" name="Google Shape;143;p14"/>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4"/>
            <p:cNvPicPr preferRelativeResize="0"/>
            <p:nvPr/>
          </p:nvPicPr>
          <p:blipFill rotWithShape="1">
            <a:blip r:embed="rId7">
              <a:alphaModFix/>
            </a:blip>
            <a:srcRect/>
            <a:stretch/>
          </p:blipFill>
          <p:spPr>
            <a:xfrm>
              <a:off x="6497775" y="2072268"/>
              <a:ext cx="2205479" cy="2638766"/>
            </a:xfrm>
            <a:prstGeom prst="rect">
              <a:avLst/>
            </a:prstGeom>
            <a:noFill/>
            <a:ln w="19050" cap="flat" cmpd="sng">
              <a:solidFill>
                <a:schemeClr val="dk1"/>
              </a:solidFill>
              <a:prstDash val="solid"/>
              <a:round/>
              <a:headEnd type="none" w="sm" len="sm"/>
              <a:tailEnd type="none" w="sm" len="sm"/>
            </a:ln>
          </p:spPr>
        </p:pic>
      </p:grpSp>
      <p:grpSp>
        <p:nvGrpSpPr>
          <p:cNvPr id="145" name="Google Shape;145;p14"/>
          <p:cNvGrpSpPr/>
          <p:nvPr/>
        </p:nvGrpSpPr>
        <p:grpSpPr>
          <a:xfrm rot="-4734158">
            <a:off x="6824515" y="10788946"/>
            <a:ext cx="1624854" cy="2264378"/>
            <a:chOff x="6319795" y="1756605"/>
            <a:chExt cx="2561400" cy="3522600"/>
          </a:xfrm>
        </p:grpSpPr>
        <p:sp>
          <p:nvSpPr>
            <p:cNvPr id="146" name="Google Shape;146;p14"/>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7" name="Google Shape;147;p14"/>
            <p:cNvPicPr preferRelativeResize="0"/>
            <p:nvPr/>
          </p:nvPicPr>
          <p:blipFill rotWithShape="1">
            <a:blip r:embed="rId8">
              <a:alphaModFix/>
            </a:blip>
            <a:srcRect/>
            <a:stretch/>
          </p:blipFill>
          <p:spPr>
            <a:xfrm>
              <a:off x="6497774" y="2071489"/>
              <a:ext cx="2205479" cy="2389961"/>
            </a:xfrm>
            <a:prstGeom prst="rect">
              <a:avLst/>
            </a:prstGeom>
            <a:noFill/>
            <a:ln w="19050" cap="flat" cmpd="sng">
              <a:solidFill>
                <a:schemeClr val="dk1"/>
              </a:solidFill>
              <a:prstDash val="solid"/>
              <a:round/>
              <a:headEnd type="none" w="sm" len="sm"/>
              <a:tailEnd type="none" w="sm" len="sm"/>
            </a:ln>
          </p:spPr>
        </p:pic>
      </p:grpSp>
      <p:pic>
        <p:nvPicPr>
          <p:cNvPr id="148" name="Google Shape;148;p14"/>
          <p:cNvPicPr preferRelativeResize="0"/>
          <p:nvPr/>
        </p:nvPicPr>
        <p:blipFill rotWithShape="1">
          <a:blip r:embed="rId6">
            <a:alphaModFix/>
          </a:blip>
          <a:srcRect l="16246" t="20782" r="18085" b="21147"/>
          <a:stretch/>
        </p:blipFill>
        <p:spPr>
          <a:xfrm rot="6473852">
            <a:off x="6453664" y="12015075"/>
            <a:ext cx="840277" cy="743071"/>
          </a:xfrm>
          <a:prstGeom prst="rect">
            <a:avLst/>
          </a:prstGeom>
          <a:noFill/>
          <a:ln>
            <a:noFill/>
          </a:ln>
          <a:effectLst>
            <a:outerShdw blurRad="50800" dist="38100" algn="l" rotWithShape="0">
              <a:srgbClr val="83B9D1">
                <a:alpha val="65490"/>
              </a:srgbClr>
            </a:outerShdw>
          </a:effectLst>
        </p:spPr>
      </p:pic>
      <p:pic>
        <p:nvPicPr>
          <p:cNvPr id="149" name="Google Shape;149;p14"/>
          <p:cNvPicPr preferRelativeResize="0"/>
          <p:nvPr/>
        </p:nvPicPr>
        <p:blipFill rotWithShape="1">
          <a:blip r:embed="rId6">
            <a:alphaModFix/>
          </a:blip>
          <a:srcRect l="16246" t="20782" r="18085" b="21147"/>
          <a:stretch/>
        </p:blipFill>
        <p:spPr>
          <a:xfrm rot="9619580">
            <a:off x="10131078" y="12667280"/>
            <a:ext cx="840277" cy="743070"/>
          </a:xfrm>
          <a:prstGeom prst="rect">
            <a:avLst/>
          </a:prstGeom>
          <a:noFill/>
          <a:ln>
            <a:noFill/>
          </a:ln>
          <a:effectLst>
            <a:outerShdw blurRad="50800" dist="38100" algn="l" rotWithShape="0">
              <a:srgbClr val="83B9D1">
                <a:alpha val="65490"/>
              </a:srgbClr>
            </a:outerShdw>
          </a:effectLst>
        </p:spPr>
      </p:pic>
      <p:grpSp>
        <p:nvGrpSpPr>
          <p:cNvPr id="150" name="Google Shape;150;p14"/>
          <p:cNvGrpSpPr/>
          <p:nvPr/>
        </p:nvGrpSpPr>
        <p:grpSpPr>
          <a:xfrm>
            <a:off x="32455" y="6388647"/>
            <a:ext cx="11982372" cy="6235057"/>
            <a:chOff x="88118" y="11098070"/>
            <a:chExt cx="11982372" cy="6235057"/>
          </a:xfrm>
        </p:grpSpPr>
        <p:sp>
          <p:nvSpPr>
            <p:cNvPr id="151" name="Google Shape;151;p14"/>
            <p:cNvSpPr/>
            <p:nvPr/>
          </p:nvSpPr>
          <p:spPr>
            <a:xfrm>
              <a:off x="88118" y="11098070"/>
              <a:ext cx="11982372" cy="6235057"/>
            </a:xfrm>
            <a:custGeom>
              <a:avLst/>
              <a:gdLst/>
              <a:ahLst/>
              <a:cxnLst/>
              <a:rect l="l" t="t" r="r" b="b"/>
              <a:pathLst>
                <a:path w="11982372" h="6668510" extrusionOk="0">
                  <a:moveTo>
                    <a:pt x="5181231" y="0"/>
                  </a:moveTo>
                  <a:lnTo>
                    <a:pt x="6817838" y="0"/>
                  </a:lnTo>
                  <a:cubicBezTo>
                    <a:pt x="7026986" y="0"/>
                    <a:pt x="7196534" y="169548"/>
                    <a:pt x="7196534" y="378696"/>
                  </a:cubicBezTo>
                  <a:lnTo>
                    <a:pt x="7196534"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4802534" y="568038"/>
                  </a:lnTo>
                  <a:lnTo>
                    <a:pt x="4802534" y="378696"/>
                  </a:lnTo>
                  <a:cubicBezTo>
                    <a:pt x="4802534" y="169548"/>
                    <a:pt x="4972082" y="0"/>
                    <a:pt x="5181231" y="0"/>
                  </a:cubicBezTo>
                  <a:close/>
                </a:path>
              </a:pathLst>
            </a:custGeom>
            <a:solidFill>
              <a:srgbClr val="00B0F0"/>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2" name="Google Shape;152;p14"/>
            <p:cNvSpPr txBox="1"/>
            <p:nvPr/>
          </p:nvSpPr>
          <p:spPr>
            <a:xfrm>
              <a:off x="4766715" y="11190981"/>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3</a:t>
              </a:r>
              <a:endParaRPr sz="2800" b="0" i="0" u="none" strike="noStrike" cap="none">
                <a:solidFill>
                  <a:srgbClr val="00B0F0"/>
                </a:solidFill>
                <a:latin typeface="Arial"/>
                <a:ea typeface="Arial"/>
                <a:cs typeface="Arial"/>
                <a:sym typeface="Arial"/>
              </a:endParaRPr>
            </a:p>
          </p:txBody>
        </p:sp>
      </p:grpSp>
      <p:grpSp>
        <p:nvGrpSpPr>
          <p:cNvPr id="153" name="Google Shape;153;p14"/>
          <p:cNvGrpSpPr/>
          <p:nvPr/>
        </p:nvGrpSpPr>
        <p:grpSpPr>
          <a:xfrm>
            <a:off x="88118" y="6404968"/>
            <a:ext cx="11982372" cy="6235057"/>
            <a:chOff x="88118" y="14071559"/>
            <a:chExt cx="11982372" cy="6235057"/>
          </a:xfrm>
        </p:grpSpPr>
        <p:sp>
          <p:nvSpPr>
            <p:cNvPr id="154" name="Google Shape;154;p14"/>
            <p:cNvSpPr/>
            <p:nvPr/>
          </p:nvSpPr>
          <p:spPr>
            <a:xfrm>
              <a:off x="88118" y="14071559"/>
              <a:ext cx="11982372" cy="6235057"/>
            </a:xfrm>
            <a:custGeom>
              <a:avLst/>
              <a:gdLst/>
              <a:ahLst/>
              <a:cxnLst/>
              <a:rect l="l" t="t" r="r" b="b"/>
              <a:pathLst>
                <a:path w="11982372" h="6668510" extrusionOk="0">
                  <a:moveTo>
                    <a:pt x="7574149" y="0"/>
                  </a:moveTo>
                  <a:lnTo>
                    <a:pt x="9210757" y="0"/>
                  </a:lnTo>
                  <a:cubicBezTo>
                    <a:pt x="9419905" y="0"/>
                    <a:pt x="9589453" y="169548"/>
                    <a:pt x="9589453" y="378696"/>
                  </a:cubicBezTo>
                  <a:lnTo>
                    <a:pt x="9589453"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7195453" y="568038"/>
                  </a:lnTo>
                  <a:lnTo>
                    <a:pt x="7195453" y="378696"/>
                  </a:lnTo>
                  <a:cubicBezTo>
                    <a:pt x="7195453" y="169548"/>
                    <a:pt x="7365001" y="0"/>
                    <a:pt x="7574149" y="0"/>
                  </a:cubicBezTo>
                  <a:close/>
                </a:path>
              </a:pathLst>
            </a:custGeom>
            <a:solidFill>
              <a:srgbClr val="81B2D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5" name="Google Shape;155;p14"/>
            <p:cNvSpPr txBox="1"/>
            <p:nvPr/>
          </p:nvSpPr>
          <p:spPr>
            <a:xfrm>
              <a:off x="7108792" y="14152304"/>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4</a:t>
              </a:r>
              <a:endParaRPr sz="2800" b="0" i="0" u="none" strike="noStrike" cap="none">
                <a:solidFill>
                  <a:srgbClr val="00B0F0"/>
                </a:solidFill>
                <a:latin typeface="Arial"/>
                <a:ea typeface="Arial"/>
                <a:cs typeface="Arial"/>
                <a:sym typeface="Arial"/>
              </a:endParaRPr>
            </a:p>
          </p:txBody>
        </p:sp>
      </p:grpSp>
      <p:grpSp>
        <p:nvGrpSpPr>
          <p:cNvPr id="156" name="Google Shape;156;p14"/>
          <p:cNvGrpSpPr/>
          <p:nvPr/>
        </p:nvGrpSpPr>
        <p:grpSpPr>
          <a:xfrm>
            <a:off x="179826" y="6396808"/>
            <a:ext cx="12106339" cy="6235057"/>
            <a:chOff x="-135709" y="20308723"/>
            <a:chExt cx="12106339" cy="6235057"/>
          </a:xfrm>
        </p:grpSpPr>
        <p:sp>
          <p:nvSpPr>
            <p:cNvPr id="157" name="Google Shape;157;p14"/>
            <p:cNvSpPr/>
            <p:nvPr/>
          </p:nvSpPr>
          <p:spPr>
            <a:xfrm>
              <a:off x="-135709" y="20308723"/>
              <a:ext cx="11982372" cy="6235057"/>
            </a:xfrm>
            <a:custGeom>
              <a:avLst/>
              <a:gdLst/>
              <a:ahLst/>
              <a:cxnLst/>
              <a:rect l="l" t="t" r="r" b="b"/>
              <a:pathLst>
                <a:path w="11982372" h="6668510" extrusionOk="0">
                  <a:moveTo>
                    <a:pt x="9967068" y="0"/>
                  </a:moveTo>
                  <a:lnTo>
                    <a:pt x="11603676" y="0"/>
                  </a:lnTo>
                  <a:cubicBezTo>
                    <a:pt x="11812824" y="0"/>
                    <a:pt x="11982372" y="169548"/>
                    <a:pt x="11982372" y="378696"/>
                  </a:cubicBezTo>
                  <a:lnTo>
                    <a:pt x="11982372" y="687364"/>
                  </a:lnTo>
                  <a:lnTo>
                    <a:pt x="11977959" y="731144"/>
                  </a:lnTo>
                  <a:lnTo>
                    <a:pt x="11982372" y="753004"/>
                  </a:ln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9588372" y="568038"/>
                  </a:lnTo>
                  <a:lnTo>
                    <a:pt x="9588372" y="378696"/>
                  </a:lnTo>
                  <a:cubicBezTo>
                    <a:pt x="9588372" y="169548"/>
                    <a:pt x="9757920" y="0"/>
                    <a:pt x="9967068" y="0"/>
                  </a:cubicBezTo>
                  <a:close/>
                </a:path>
              </a:pathLst>
            </a:custGeom>
            <a:solidFill>
              <a:srgbClr val="6598F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8" name="Google Shape;158;p14"/>
            <p:cNvSpPr txBox="1"/>
            <p:nvPr/>
          </p:nvSpPr>
          <p:spPr>
            <a:xfrm>
              <a:off x="9312030" y="20439646"/>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5</a:t>
              </a:r>
              <a:endParaRPr sz="2800" b="0" i="0" u="none" strike="noStrike" cap="none">
                <a:solidFill>
                  <a:srgbClr val="00B0F0"/>
                </a:solidFill>
                <a:latin typeface="Arial"/>
                <a:ea typeface="Arial"/>
                <a:cs typeface="Arial"/>
                <a:sym typeface="Arial"/>
              </a:endParaRPr>
            </a:p>
          </p:txBody>
        </p:sp>
      </p:grpSp>
      <p:sp>
        <p:nvSpPr>
          <p:cNvPr id="159" name="Google Shape;159;p14"/>
          <p:cNvSpPr txBox="1"/>
          <p:nvPr/>
        </p:nvSpPr>
        <p:spPr>
          <a:xfrm>
            <a:off x="1378840" y="2348429"/>
            <a:ext cx="9130500" cy="3216900"/>
          </a:xfrm>
          <a:prstGeom prst="rect">
            <a:avLst/>
          </a:prstGeom>
          <a:noFill/>
          <a:ln>
            <a:noFill/>
          </a:ln>
        </p:spPr>
        <p:txBody>
          <a:bodyPr spcFirstLastPara="1" wrap="square" lIns="91425" tIns="45700" rIns="91425" bIns="45700" anchor="t" anchorCtr="0">
            <a:spAutoFit/>
          </a:bodyPr>
          <a:lstStyle/>
          <a:p>
            <a:pPr marL="342900" marR="0" lvl="0" indent="-323850" algn="just" rtl="0">
              <a:lnSpc>
                <a:spcPct val="100000"/>
              </a:lnSpc>
              <a:spcBef>
                <a:spcPts val="0"/>
              </a:spcBef>
              <a:spcAft>
                <a:spcPts val="0"/>
              </a:spcAft>
              <a:buClr>
                <a:srgbClr val="1C4587"/>
              </a:buClr>
              <a:buSzPts val="2900"/>
              <a:buFont typeface="Arial"/>
              <a:buChar char="•"/>
            </a:pPr>
            <a:r>
              <a:rPr lang="en-GB" sz="2900" b="0" i="0" u="none" strike="noStrike" cap="none">
                <a:solidFill>
                  <a:srgbClr val="1C4587"/>
                </a:solidFill>
                <a:latin typeface="Times New Roman"/>
                <a:ea typeface="Times New Roman"/>
                <a:cs typeface="Times New Roman"/>
                <a:sym typeface="Times New Roman"/>
              </a:rPr>
              <a:t>Danh sách liên kết là 1 kiểu cấu trúc dữ liệu đơn giản nhưng có tính ứng dụng cao.</a:t>
            </a:r>
            <a:endParaRPr sz="1100" b="0" i="0" u="none" strike="noStrike" cap="none">
              <a:solidFill>
                <a:srgbClr val="1C4587"/>
              </a:solidFill>
              <a:latin typeface="Arial"/>
              <a:ea typeface="Arial"/>
              <a:cs typeface="Arial"/>
              <a:sym typeface="Arial"/>
            </a:endParaRPr>
          </a:p>
          <a:p>
            <a:pPr marL="342900" marR="0" lvl="0" indent="-323850" algn="just" rtl="0">
              <a:lnSpc>
                <a:spcPct val="100000"/>
              </a:lnSpc>
              <a:spcBef>
                <a:spcPts val="0"/>
              </a:spcBef>
              <a:spcAft>
                <a:spcPts val="0"/>
              </a:spcAft>
              <a:buClr>
                <a:srgbClr val="1C4587"/>
              </a:buClr>
              <a:buSzPts val="2900"/>
              <a:buFont typeface="Arial"/>
              <a:buChar char="•"/>
            </a:pPr>
            <a:r>
              <a:rPr lang="en-GB" sz="2900" b="0" i="0" u="none" strike="noStrike" cap="none">
                <a:solidFill>
                  <a:srgbClr val="1C4587"/>
                </a:solidFill>
                <a:latin typeface="Times New Roman"/>
                <a:ea typeface="Times New Roman"/>
                <a:cs typeface="Times New Roman"/>
                <a:sym typeface="Times New Roman"/>
              </a:rPr>
              <a:t>Để quản lý một số lượng lớn học sinh cần phải sử dụng 1 loại cấu trúc dữ liệu thích hợp.</a:t>
            </a:r>
            <a:endParaRPr sz="1100" b="0" i="0" u="none" strike="noStrike" cap="none">
              <a:solidFill>
                <a:srgbClr val="1C4587"/>
              </a:solidFill>
              <a:latin typeface="Arial"/>
              <a:ea typeface="Arial"/>
              <a:cs typeface="Arial"/>
              <a:sym typeface="Arial"/>
            </a:endParaRPr>
          </a:p>
          <a:p>
            <a:pPr marL="342900" marR="0" lvl="0" indent="-323850" algn="just" rtl="0">
              <a:lnSpc>
                <a:spcPct val="100000"/>
              </a:lnSpc>
              <a:spcBef>
                <a:spcPts val="0"/>
              </a:spcBef>
              <a:spcAft>
                <a:spcPts val="0"/>
              </a:spcAft>
              <a:buClr>
                <a:srgbClr val="1C4587"/>
              </a:buClr>
              <a:buSzPts val="2900"/>
              <a:buFont typeface="Arial"/>
              <a:buChar char="•"/>
            </a:pPr>
            <a:r>
              <a:rPr lang="en-GB" sz="2900" b="0" i="0" u="none" strike="noStrike" cap="none">
                <a:solidFill>
                  <a:srgbClr val="1C4587"/>
                </a:solidFill>
                <a:latin typeface="Times New Roman"/>
                <a:ea typeface="Times New Roman"/>
                <a:cs typeface="Times New Roman"/>
                <a:sym typeface="Times New Roman"/>
              </a:rPr>
              <a:t>Nắm rõ hơn những kiến thức đã được học về cấu trúc dữ liệu danh sách liên kết, đồng thời mở rộng và nâng cao các kiến thức bổ trợ.</a:t>
            </a:r>
            <a:endParaRPr sz="1100" b="0" i="0" u="none" strike="noStrike" cap="none">
              <a:solidFill>
                <a:srgbClr val="1C4587"/>
              </a:solidFill>
              <a:latin typeface="Arial"/>
              <a:ea typeface="Arial"/>
              <a:cs typeface="Arial"/>
              <a:sym typeface="Arial"/>
            </a:endParaRPr>
          </a:p>
        </p:txBody>
      </p:sp>
      <p:sp>
        <p:nvSpPr>
          <p:cNvPr id="160" name="Google Shape;160;p14"/>
          <p:cNvSpPr txBox="1"/>
          <p:nvPr/>
        </p:nvSpPr>
        <p:spPr>
          <a:xfrm>
            <a:off x="-103951" y="665877"/>
            <a:ext cx="265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GB" sz="2800" i="0" u="none" strike="noStrike" cap="none">
                <a:solidFill>
                  <a:srgbClr val="0000FF"/>
                </a:solidFill>
                <a:latin typeface="Impact"/>
                <a:ea typeface="Impact"/>
                <a:cs typeface="Impact"/>
                <a:sym typeface="Impact"/>
              </a:rPr>
              <a:t>Nhóm 2</a:t>
            </a:r>
            <a:endParaRPr sz="2800" i="0" u="none" strike="noStrike" cap="none">
              <a:solidFill>
                <a:srgbClr val="0000FF"/>
              </a:solidFill>
              <a:latin typeface="Impact"/>
              <a:ea typeface="Impact"/>
              <a:cs typeface="Impact"/>
              <a:sym typeface="Impac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00B0F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Google Shape;165;p15"/>
          <p:cNvGrpSpPr/>
          <p:nvPr/>
        </p:nvGrpSpPr>
        <p:grpSpPr>
          <a:xfrm>
            <a:off x="18948" y="38919"/>
            <a:ext cx="12192005" cy="3131185"/>
            <a:chOff x="1" y="138545"/>
            <a:chExt cx="12192005" cy="3131185"/>
          </a:xfrm>
        </p:grpSpPr>
        <p:sp>
          <p:nvSpPr>
            <p:cNvPr id="166" name="Google Shape;166;p15"/>
            <p:cNvSpPr/>
            <p:nvPr/>
          </p:nvSpPr>
          <p:spPr>
            <a:xfrm rot="5400000">
              <a:off x="5950501" y="-581195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7" name="Google Shape;167;p15"/>
            <p:cNvSpPr/>
            <p:nvPr/>
          </p:nvSpPr>
          <p:spPr>
            <a:xfrm rot="5400000">
              <a:off x="5950502" y="-5243918"/>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8" name="Google Shape;168;p15"/>
            <p:cNvSpPr/>
            <p:nvPr/>
          </p:nvSpPr>
          <p:spPr>
            <a:xfrm rot="5400000">
              <a:off x="5950503" y="-4675881"/>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9" name="Google Shape;169;p15"/>
            <p:cNvSpPr/>
            <p:nvPr/>
          </p:nvSpPr>
          <p:spPr>
            <a:xfrm rot="5400000">
              <a:off x="5950504" y="-4107844"/>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0" name="Google Shape;170;p15"/>
            <p:cNvSpPr/>
            <p:nvPr/>
          </p:nvSpPr>
          <p:spPr>
            <a:xfrm rot="5400000">
              <a:off x="5950505" y="-3539807"/>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15"/>
            <p:cNvSpPr/>
            <p:nvPr/>
          </p:nvSpPr>
          <p:spPr>
            <a:xfrm rot="5400000">
              <a:off x="5950506" y="-2971770"/>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72" name="Google Shape;172;p15"/>
          <p:cNvGrpSpPr/>
          <p:nvPr/>
        </p:nvGrpSpPr>
        <p:grpSpPr>
          <a:xfrm>
            <a:off x="-24474" y="3486355"/>
            <a:ext cx="12192005" cy="3131185"/>
            <a:chOff x="7" y="3546767"/>
            <a:chExt cx="12192005" cy="3131185"/>
          </a:xfrm>
        </p:grpSpPr>
        <p:sp>
          <p:nvSpPr>
            <p:cNvPr id="173" name="Google Shape;173;p15"/>
            <p:cNvSpPr/>
            <p:nvPr/>
          </p:nvSpPr>
          <p:spPr>
            <a:xfrm rot="5400000">
              <a:off x="5950507" y="-2403733"/>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15"/>
            <p:cNvSpPr/>
            <p:nvPr/>
          </p:nvSpPr>
          <p:spPr>
            <a:xfrm rot="5400000">
              <a:off x="5950508" y="-1835696"/>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5" name="Google Shape;175;p15"/>
            <p:cNvSpPr/>
            <p:nvPr/>
          </p:nvSpPr>
          <p:spPr>
            <a:xfrm rot="5400000">
              <a:off x="5950509" y="-1267659"/>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15"/>
            <p:cNvSpPr/>
            <p:nvPr/>
          </p:nvSpPr>
          <p:spPr>
            <a:xfrm rot="5400000">
              <a:off x="5950510" y="-69962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7" name="Google Shape;177;p15"/>
            <p:cNvSpPr/>
            <p:nvPr/>
          </p:nvSpPr>
          <p:spPr>
            <a:xfrm rot="5400000">
              <a:off x="5950511" y="-13158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15"/>
            <p:cNvSpPr/>
            <p:nvPr/>
          </p:nvSpPr>
          <p:spPr>
            <a:xfrm rot="5400000">
              <a:off x="5950512" y="43645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79" name="Google Shape;179;p15"/>
          <p:cNvGrpSpPr/>
          <p:nvPr/>
        </p:nvGrpSpPr>
        <p:grpSpPr>
          <a:xfrm>
            <a:off x="32455" y="765"/>
            <a:ext cx="5715066" cy="6858000"/>
            <a:chOff x="6317685" y="0"/>
            <a:chExt cx="5715066" cy="6858000"/>
          </a:xfrm>
        </p:grpSpPr>
        <p:sp>
          <p:nvSpPr>
            <p:cNvPr id="180" name="Google Shape;180;p15"/>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1" name="Google Shape;181;p15"/>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2" name="Google Shape;182;p15"/>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3" name="Google Shape;183;p15"/>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4" name="Google Shape;184;p15"/>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15"/>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6" name="Google Shape;186;p15"/>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15"/>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8" name="Google Shape;188;p15"/>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9" name="Google Shape;189;p15"/>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90" name="Google Shape;190;p15"/>
          <p:cNvGrpSpPr/>
          <p:nvPr/>
        </p:nvGrpSpPr>
        <p:grpSpPr>
          <a:xfrm>
            <a:off x="6131651" y="25068"/>
            <a:ext cx="5715066" cy="6858000"/>
            <a:chOff x="6317685" y="0"/>
            <a:chExt cx="5715066" cy="6858000"/>
          </a:xfrm>
        </p:grpSpPr>
        <p:sp>
          <p:nvSpPr>
            <p:cNvPr id="191" name="Google Shape;191;p15"/>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 name="Google Shape;192;p15"/>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 name="Google Shape;193;p15"/>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 name="Google Shape;194;p15"/>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15"/>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6" name="Google Shape;196;p15"/>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 name="Google Shape;197;p15"/>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 name="Google Shape;198;p15"/>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15"/>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15"/>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1" name="Google Shape;201;p15"/>
          <p:cNvSpPr/>
          <p:nvPr/>
        </p:nvSpPr>
        <p:spPr>
          <a:xfrm>
            <a:off x="9745" y="618992"/>
            <a:ext cx="11982372" cy="6235057"/>
          </a:xfrm>
          <a:custGeom>
            <a:avLst/>
            <a:gdLst/>
            <a:ahLst/>
            <a:cxnLst/>
            <a:rect l="l" t="t" r="r" b="b"/>
            <a:pathLst>
              <a:path w="11982372" h="6668510" extrusionOk="0">
                <a:moveTo>
                  <a:pt x="395392" y="0"/>
                </a:moveTo>
                <a:lnTo>
                  <a:pt x="2032000" y="0"/>
                </a:lnTo>
                <a:cubicBezTo>
                  <a:pt x="2241148" y="0"/>
                  <a:pt x="2410696" y="169548"/>
                  <a:pt x="2410696" y="378696"/>
                </a:cubicBezTo>
                <a:lnTo>
                  <a:pt x="2410696"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727466"/>
                  <a:pt x="5176" y="703136"/>
                  <a:pt x="14536" y="681007"/>
                </a:cubicBezTo>
                <a:lnTo>
                  <a:pt x="16696" y="677803"/>
                </a:lnTo>
                <a:lnTo>
                  <a:pt x="16696" y="378696"/>
                </a:lnTo>
                <a:cubicBezTo>
                  <a:pt x="16696" y="169548"/>
                  <a:pt x="186244" y="0"/>
                  <a:pt x="395392" y="0"/>
                </a:cubicBezTo>
                <a:close/>
              </a:path>
            </a:pathLst>
          </a:custGeom>
          <a:solidFill>
            <a:srgbClr val="9CC2E5"/>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15"/>
          <p:cNvSpPr txBox="1"/>
          <p:nvPr/>
        </p:nvSpPr>
        <p:spPr>
          <a:xfrm>
            <a:off x="3872412" y="7319418"/>
            <a:ext cx="4447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1E4E79"/>
                </a:solidFill>
                <a:latin typeface="Arial"/>
                <a:ea typeface="Arial"/>
                <a:cs typeface="Arial"/>
                <a:sym typeface="Arial"/>
              </a:rPr>
              <a:t>GIA ĐÌNH BẤT ỔN</a:t>
            </a:r>
            <a:endParaRPr sz="2800" b="0" i="0" u="none" strike="noStrike" cap="none">
              <a:solidFill>
                <a:srgbClr val="1E4E79"/>
              </a:solidFill>
              <a:latin typeface="Arial"/>
              <a:ea typeface="Arial"/>
              <a:cs typeface="Arial"/>
              <a:sym typeface="Arial"/>
            </a:endParaRPr>
          </a:p>
        </p:txBody>
      </p:sp>
      <p:sp>
        <p:nvSpPr>
          <p:cNvPr id="203" name="Google Shape;203;p15"/>
          <p:cNvSpPr/>
          <p:nvPr/>
        </p:nvSpPr>
        <p:spPr>
          <a:xfrm>
            <a:off x="333818" y="1320020"/>
            <a:ext cx="11414400" cy="5273700"/>
          </a:xfrm>
          <a:prstGeom prst="roundRect">
            <a:avLst>
              <a:gd name="adj" fmla="val 7509"/>
            </a:avLst>
          </a:prstGeom>
          <a:noFill/>
          <a:ln w="3810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4" name="Google Shape;204;p15"/>
          <p:cNvSpPr txBox="1"/>
          <p:nvPr/>
        </p:nvSpPr>
        <p:spPr>
          <a:xfrm>
            <a:off x="1785974" y="1451201"/>
            <a:ext cx="83664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GB" sz="4000" b="0" i="0" u="none" strike="noStrike" cap="none">
                <a:solidFill>
                  <a:srgbClr val="1155CC"/>
                </a:solidFill>
                <a:latin typeface="Lobster"/>
                <a:ea typeface="Lobster"/>
                <a:cs typeface="Lobster"/>
                <a:sym typeface="Lobster"/>
              </a:rPr>
              <a:t>Cơ sở lý thuyết</a:t>
            </a:r>
            <a:endParaRPr sz="4000" b="0" i="0" u="none" strike="noStrike" cap="none">
              <a:solidFill>
                <a:srgbClr val="1155CC"/>
              </a:solidFill>
              <a:latin typeface="Arial"/>
              <a:ea typeface="Arial"/>
              <a:cs typeface="Arial"/>
              <a:sym typeface="Arial"/>
            </a:endParaRPr>
          </a:p>
        </p:txBody>
      </p:sp>
      <p:grpSp>
        <p:nvGrpSpPr>
          <p:cNvPr id="205" name="Google Shape;205;p15"/>
          <p:cNvGrpSpPr/>
          <p:nvPr/>
        </p:nvGrpSpPr>
        <p:grpSpPr>
          <a:xfrm>
            <a:off x="-22013" y="6365754"/>
            <a:ext cx="11982372" cy="6235057"/>
            <a:chOff x="88118" y="8476743"/>
            <a:chExt cx="11982372" cy="6235057"/>
          </a:xfrm>
        </p:grpSpPr>
        <p:sp>
          <p:nvSpPr>
            <p:cNvPr id="206" name="Google Shape;206;p15"/>
            <p:cNvSpPr/>
            <p:nvPr/>
          </p:nvSpPr>
          <p:spPr>
            <a:xfrm>
              <a:off x="88118" y="8476743"/>
              <a:ext cx="11982372" cy="6235057"/>
            </a:xfrm>
            <a:custGeom>
              <a:avLst/>
              <a:gdLst/>
              <a:ahLst/>
              <a:cxnLst/>
              <a:rect l="l" t="t" r="r" b="b"/>
              <a:pathLst>
                <a:path w="11982372" h="6668510" extrusionOk="0">
                  <a:moveTo>
                    <a:pt x="2788311" y="0"/>
                  </a:moveTo>
                  <a:lnTo>
                    <a:pt x="4424919" y="0"/>
                  </a:lnTo>
                  <a:cubicBezTo>
                    <a:pt x="4634068" y="0"/>
                    <a:pt x="4803615" y="169548"/>
                    <a:pt x="4803615" y="378696"/>
                  </a:cubicBezTo>
                  <a:lnTo>
                    <a:pt x="4803615"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2409615" y="568038"/>
                  </a:lnTo>
                  <a:lnTo>
                    <a:pt x="2409615" y="378696"/>
                  </a:lnTo>
                  <a:cubicBezTo>
                    <a:pt x="2409615" y="169548"/>
                    <a:pt x="2579163" y="0"/>
                    <a:pt x="2788311" y="0"/>
                  </a:cubicBezTo>
                  <a:close/>
                </a:path>
              </a:pathLst>
            </a:custGeom>
            <a:solidFill>
              <a:srgbClr val="BDD7EE"/>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7" name="Google Shape;207;p15"/>
            <p:cNvSpPr txBox="1"/>
            <p:nvPr/>
          </p:nvSpPr>
          <p:spPr>
            <a:xfrm>
              <a:off x="2355204" y="8572702"/>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2</a:t>
              </a:r>
              <a:endParaRPr sz="2800" b="0" i="0" u="none" strike="noStrike" cap="none">
                <a:solidFill>
                  <a:srgbClr val="00B0F0"/>
                </a:solidFill>
                <a:latin typeface="Arial"/>
                <a:ea typeface="Arial"/>
                <a:cs typeface="Arial"/>
                <a:sym typeface="Arial"/>
              </a:endParaRPr>
            </a:p>
          </p:txBody>
        </p:sp>
      </p:grpSp>
      <p:pic>
        <p:nvPicPr>
          <p:cNvPr id="208" name="Google Shape;208;p15"/>
          <p:cNvPicPr preferRelativeResize="0"/>
          <p:nvPr/>
        </p:nvPicPr>
        <p:blipFill rotWithShape="1">
          <a:blip r:embed="rId3">
            <a:alphaModFix/>
          </a:blip>
          <a:srcRect/>
          <a:stretch/>
        </p:blipFill>
        <p:spPr>
          <a:xfrm>
            <a:off x="9909072" y="1479723"/>
            <a:ext cx="1558321" cy="1460926"/>
          </a:xfrm>
          <a:prstGeom prst="rect">
            <a:avLst/>
          </a:prstGeom>
          <a:noFill/>
          <a:ln>
            <a:noFill/>
          </a:ln>
        </p:spPr>
      </p:pic>
      <p:pic>
        <p:nvPicPr>
          <p:cNvPr id="209" name="Google Shape;209;p15" descr="Ảnh bong bóng xanh 3D đẹp"/>
          <p:cNvPicPr preferRelativeResize="0"/>
          <p:nvPr/>
        </p:nvPicPr>
        <p:blipFill rotWithShape="1">
          <a:blip r:embed="rId4">
            <a:alphaModFix/>
          </a:blip>
          <a:srcRect l="5370" t="42395" r="35028" b="26135"/>
          <a:stretch/>
        </p:blipFill>
        <p:spPr>
          <a:xfrm>
            <a:off x="3380343" y="1457499"/>
            <a:ext cx="695400" cy="695400"/>
          </a:xfrm>
          <a:prstGeom prst="ellipse">
            <a:avLst/>
          </a:prstGeom>
          <a:noFill/>
          <a:ln>
            <a:noFill/>
          </a:ln>
        </p:spPr>
      </p:pic>
      <p:pic>
        <p:nvPicPr>
          <p:cNvPr id="210" name="Google Shape;210;p15" descr="Ảnh bong bóng xanh 3D đẹp"/>
          <p:cNvPicPr preferRelativeResize="0"/>
          <p:nvPr/>
        </p:nvPicPr>
        <p:blipFill rotWithShape="1">
          <a:blip r:embed="rId4">
            <a:alphaModFix/>
          </a:blip>
          <a:srcRect l="5370" t="42395" r="35028" b="26135"/>
          <a:stretch/>
        </p:blipFill>
        <p:spPr>
          <a:xfrm>
            <a:off x="10611044" y="5137923"/>
            <a:ext cx="913500" cy="913500"/>
          </a:xfrm>
          <a:prstGeom prst="ellipse">
            <a:avLst/>
          </a:prstGeom>
          <a:noFill/>
          <a:ln>
            <a:noFill/>
          </a:ln>
        </p:spPr>
      </p:pic>
      <p:pic>
        <p:nvPicPr>
          <p:cNvPr id="211" name="Google Shape;211;p15"/>
          <p:cNvPicPr preferRelativeResize="0"/>
          <p:nvPr/>
        </p:nvPicPr>
        <p:blipFill rotWithShape="1">
          <a:blip r:embed="rId5">
            <a:alphaModFix/>
          </a:blip>
          <a:srcRect/>
          <a:stretch/>
        </p:blipFill>
        <p:spPr>
          <a:xfrm rot="2329438">
            <a:off x="6648508" y="9048274"/>
            <a:ext cx="1154390" cy="1265085"/>
          </a:xfrm>
          <a:prstGeom prst="rect">
            <a:avLst/>
          </a:prstGeom>
          <a:noFill/>
          <a:ln>
            <a:noFill/>
          </a:ln>
        </p:spPr>
      </p:pic>
      <p:pic>
        <p:nvPicPr>
          <p:cNvPr id="212" name="Google Shape;212;p15"/>
          <p:cNvPicPr preferRelativeResize="0"/>
          <p:nvPr/>
        </p:nvPicPr>
        <p:blipFill rotWithShape="1">
          <a:blip r:embed="rId5">
            <a:alphaModFix/>
          </a:blip>
          <a:srcRect/>
          <a:stretch/>
        </p:blipFill>
        <p:spPr>
          <a:xfrm rot="-3109571" flipH="1">
            <a:off x="10612244" y="10436817"/>
            <a:ext cx="993010" cy="1088230"/>
          </a:xfrm>
          <a:prstGeom prst="rect">
            <a:avLst/>
          </a:prstGeom>
          <a:noFill/>
          <a:ln>
            <a:noFill/>
          </a:ln>
        </p:spPr>
      </p:pic>
      <p:sp>
        <p:nvSpPr>
          <p:cNvPr id="213" name="Google Shape;213;p15"/>
          <p:cNvSpPr txBox="1"/>
          <p:nvPr/>
        </p:nvSpPr>
        <p:spPr>
          <a:xfrm>
            <a:off x="820230" y="8808669"/>
            <a:ext cx="44931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GB" sz="6000" b="0" i="0" u="none" strike="noStrike" cap="none">
                <a:solidFill>
                  <a:srgbClr val="00B0F0"/>
                </a:solidFill>
                <a:latin typeface="Lobster"/>
                <a:ea typeface="Lobster"/>
                <a:cs typeface="Lobster"/>
                <a:sym typeface="Lobster"/>
              </a:rPr>
              <a:t>Nội dung 2</a:t>
            </a:r>
            <a:endParaRPr sz="1400" b="0" i="0" u="none" strike="noStrike" cap="none">
              <a:solidFill>
                <a:srgbClr val="000000"/>
              </a:solidFill>
              <a:latin typeface="Arial"/>
              <a:ea typeface="Arial"/>
              <a:cs typeface="Arial"/>
              <a:sym typeface="Arial"/>
            </a:endParaRPr>
          </a:p>
        </p:txBody>
      </p:sp>
      <p:sp>
        <p:nvSpPr>
          <p:cNvPr id="214" name="Google Shape;214;p15"/>
          <p:cNvSpPr txBox="1"/>
          <p:nvPr/>
        </p:nvSpPr>
        <p:spPr>
          <a:xfrm>
            <a:off x="283755" y="11206902"/>
            <a:ext cx="5565900" cy="3109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Arial"/>
                <a:ea typeface="Arial"/>
                <a:cs typeface="Arial"/>
                <a:sym typeface="Arial"/>
              </a:rPr>
              <a:t>Text text text text text text text text text text text text text text text text text text text text text text text text text text text text text text text text text text text text text text text text text text text text text text text text text text text</a:t>
            </a:r>
            <a:endParaRPr sz="1400" b="0" i="0" u="none" strike="noStrike" cap="none">
              <a:solidFill>
                <a:srgbClr val="000000"/>
              </a:solidFill>
              <a:latin typeface="Arial"/>
              <a:ea typeface="Arial"/>
              <a:cs typeface="Arial"/>
              <a:sym typeface="Arial"/>
            </a:endParaRPr>
          </a:p>
        </p:txBody>
      </p:sp>
      <p:pic>
        <p:nvPicPr>
          <p:cNvPr id="215" name="Google Shape;215;p15"/>
          <p:cNvPicPr preferRelativeResize="0"/>
          <p:nvPr/>
        </p:nvPicPr>
        <p:blipFill rotWithShape="1">
          <a:blip r:embed="rId6">
            <a:alphaModFix/>
          </a:blip>
          <a:srcRect l="16246" t="20782" r="18085" b="21147"/>
          <a:stretch/>
        </p:blipFill>
        <p:spPr>
          <a:xfrm rot="-3043688">
            <a:off x="8617299" y="10581860"/>
            <a:ext cx="1885571" cy="1667442"/>
          </a:xfrm>
          <a:prstGeom prst="rect">
            <a:avLst/>
          </a:prstGeom>
          <a:noFill/>
          <a:ln>
            <a:noFill/>
          </a:ln>
          <a:effectLst>
            <a:outerShdw blurRad="50800" dist="38100" algn="l" rotWithShape="0">
              <a:srgbClr val="83B9D1">
                <a:alpha val="65490"/>
              </a:srgbClr>
            </a:outerShdw>
          </a:effectLst>
        </p:spPr>
      </p:pic>
      <p:grpSp>
        <p:nvGrpSpPr>
          <p:cNvPr id="216" name="Google Shape;216;p15"/>
          <p:cNvGrpSpPr/>
          <p:nvPr/>
        </p:nvGrpSpPr>
        <p:grpSpPr>
          <a:xfrm rot="4771648">
            <a:off x="9092785" y="11283463"/>
            <a:ext cx="1213311" cy="1725210"/>
            <a:chOff x="6319795" y="1756605"/>
            <a:chExt cx="2561400" cy="3522600"/>
          </a:xfrm>
        </p:grpSpPr>
        <p:sp>
          <p:nvSpPr>
            <p:cNvPr id="217" name="Google Shape;217;p15"/>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18" name="Google Shape;218;p15"/>
            <p:cNvPicPr preferRelativeResize="0"/>
            <p:nvPr/>
          </p:nvPicPr>
          <p:blipFill rotWithShape="1">
            <a:blip r:embed="rId7">
              <a:alphaModFix/>
            </a:blip>
            <a:srcRect/>
            <a:stretch/>
          </p:blipFill>
          <p:spPr>
            <a:xfrm>
              <a:off x="6497775" y="2072268"/>
              <a:ext cx="2205479" cy="2638766"/>
            </a:xfrm>
            <a:prstGeom prst="rect">
              <a:avLst/>
            </a:prstGeom>
            <a:noFill/>
            <a:ln w="19050" cap="flat" cmpd="sng">
              <a:solidFill>
                <a:schemeClr val="dk1"/>
              </a:solidFill>
              <a:prstDash val="solid"/>
              <a:round/>
              <a:headEnd type="none" w="sm" len="sm"/>
              <a:tailEnd type="none" w="sm" len="sm"/>
            </a:ln>
          </p:spPr>
        </p:pic>
      </p:grpSp>
      <p:grpSp>
        <p:nvGrpSpPr>
          <p:cNvPr id="219" name="Google Shape;219;p15"/>
          <p:cNvGrpSpPr/>
          <p:nvPr/>
        </p:nvGrpSpPr>
        <p:grpSpPr>
          <a:xfrm rot="-4734158">
            <a:off x="6824515" y="10788946"/>
            <a:ext cx="1624854" cy="2264378"/>
            <a:chOff x="6319795" y="1756605"/>
            <a:chExt cx="2561400" cy="3522600"/>
          </a:xfrm>
        </p:grpSpPr>
        <p:sp>
          <p:nvSpPr>
            <p:cNvPr id="220" name="Google Shape;220;p15"/>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21" name="Google Shape;221;p15"/>
            <p:cNvPicPr preferRelativeResize="0"/>
            <p:nvPr/>
          </p:nvPicPr>
          <p:blipFill rotWithShape="1">
            <a:blip r:embed="rId8">
              <a:alphaModFix/>
            </a:blip>
            <a:srcRect/>
            <a:stretch/>
          </p:blipFill>
          <p:spPr>
            <a:xfrm>
              <a:off x="6497774" y="2071489"/>
              <a:ext cx="2205479" cy="2389961"/>
            </a:xfrm>
            <a:prstGeom prst="rect">
              <a:avLst/>
            </a:prstGeom>
            <a:noFill/>
            <a:ln w="19050" cap="flat" cmpd="sng">
              <a:solidFill>
                <a:schemeClr val="dk1"/>
              </a:solidFill>
              <a:prstDash val="solid"/>
              <a:round/>
              <a:headEnd type="none" w="sm" len="sm"/>
              <a:tailEnd type="none" w="sm" len="sm"/>
            </a:ln>
          </p:spPr>
        </p:pic>
      </p:grpSp>
      <p:pic>
        <p:nvPicPr>
          <p:cNvPr id="222" name="Google Shape;222;p15"/>
          <p:cNvPicPr preferRelativeResize="0"/>
          <p:nvPr/>
        </p:nvPicPr>
        <p:blipFill rotWithShape="1">
          <a:blip r:embed="rId6">
            <a:alphaModFix/>
          </a:blip>
          <a:srcRect l="16246" t="20782" r="18085" b="21147"/>
          <a:stretch/>
        </p:blipFill>
        <p:spPr>
          <a:xfrm rot="6473852">
            <a:off x="6453664" y="12015075"/>
            <a:ext cx="840277" cy="743071"/>
          </a:xfrm>
          <a:prstGeom prst="rect">
            <a:avLst/>
          </a:prstGeom>
          <a:noFill/>
          <a:ln>
            <a:noFill/>
          </a:ln>
          <a:effectLst>
            <a:outerShdw blurRad="50800" dist="38100" algn="l" rotWithShape="0">
              <a:srgbClr val="83B9D1">
                <a:alpha val="65490"/>
              </a:srgbClr>
            </a:outerShdw>
          </a:effectLst>
        </p:spPr>
      </p:pic>
      <p:pic>
        <p:nvPicPr>
          <p:cNvPr id="223" name="Google Shape;223;p15"/>
          <p:cNvPicPr preferRelativeResize="0"/>
          <p:nvPr/>
        </p:nvPicPr>
        <p:blipFill rotWithShape="1">
          <a:blip r:embed="rId6">
            <a:alphaModFix/>
          </a:blip>
          <a:srcRect l="16246" t="20782" r="18085" b="21147"/>
          <a:stretch/>
        </p:blipFill>
        <p:spPr>
          <a:xfrm rot="9619580">
            <a:off x="10131078" y="12667280"/>
            <a:ext cx="840277" cy="743070"/>
          </a:xfrm>
          <a:prstGeom prst="rect">
            <a:avLst/>
          </a:prstGeom>
          <a:noFill/>
          <a:ln>
            <a:noFill/>
          </a:ln>
          <a:effectLst>
            <a:outerShdw blurRad="50800" dist="38100" algn="l" rotWithShape="0">
              <a:srgbClr val="83B9D1">
                <a:alpha val="65490"/>
              </a:srgbClr>
            </a:outerShdw>
          </a:effectLst>
        </p:spPr>
      </p:pic>
      <p:grpSp>
        <p:nvGrpSpPr>
          <p:cNvPr id="224" name="Google Shape;224;p15"/>
          <p:cNvGrpSpPr/>
          <p:nvPr/>
        </p:nvGrpSpPr>
        <p:grpSpPr>
          <a:xfrm>
            <a:off x="32455" y="6388647"/>
            <a:ext cx="11982372" cy="6235057"/>
            <a:chOff x="88118" y="11098070"/>
            <a:chExt cx="11982372" cy="6235057"/>
          </a:xfrm>
        </p:grpSpPr>
        <p:sp>
          <p:nvSpPr>
            <p:cNvPr id="225" name="Google Shape;225;p15"/>
            <p:cNvSpPr/>
            <p:nvPr/>
          </p:nvSpPr>
          <p:spPr>
            <a:xfrm>
              <a:off x="88118" y="11098070"/>
              <a:ext cx="11982372" cy="6235057"/>
            </a:xfrm>
            <a:custGeom>
              <a:avLst/>
              <a:gdLst/>
              <a:ahLst/>
              <a:cxnLst/>
              <a:rect l="l" t="t" r="r" b="b"/>
              <a:pathLst>
                <a:path w="11982372" h="6668510" extrusionOk="0">
                  <a:moveTo>
                    <a:pt x="5181231" y="0"/>
                  </a:moveTo>
                  <a:lnTo>
                    <a:pt x="6817838" y="0"/>
                  </a:lnTo>
                  <a:cubicBezTo>
                    <a:pt x="7026986" y="0"/>
                    <a:pt x="7196534" y="169548"/>
                    <a:pt x="7196534" y="378696"/>
                  </a:cubicBezTo>
                  <a:lnTo>
                    <a:pt x="7196534"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4802534" y="568038"/>
                  </a:lnTo>
                  <a:lnTo>
                    <a:pt x="4802534" y="378696"/>
                  </a:lnTo>
                  <a:cubicBezTo>
                    <a:pt x="4802534" y="169548"/>
                    <a:pt x="4972082" y="0"/>
                    <a:pt x="5181231" y="0"/>
                  </a:cubicBezTo>
                  <a:close/>
                </a:path>
              </a:pathLst>
            </a:custGeom>
            <a:solidFill>
              <a:srgbClr val="00B0F0"/>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6" name="Google Shape;226;p15"/>
            <p:cNvSpPr txBox="1"/>
            <p:nvPr/>
          </p:nvSpPr>
          <p:spPr>
            <a:xfrm>
              <a:off x="4766715" y="11190981"/>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3</a:t>
              </a:r>
              <a:endParaRPr sz="2800" b="0" i="0" u="none" strike="noStrike" cap="none">
                <a:solidFill>
                  <a:srgbClr val="00B0F0"/>
                </a:solidFill>
                <a:latin typeface="Arial"/>
                <a:ea typeface="Arial"/>
                <a:cs typeface="Arial"/>
                <a:sym typeface="Arial"/>
              </a:endParaRPr>
            </a:p>
          </p:txBody>
        </p:sp>
      </p:grpSp>
      <p:grpSp>
        <p:nvGrpSpPr>
          <p:cNvPr id="227" name="Google Shape;227;p15"/>
          <p:cNvGrpSpPr/>
          <p:nvPr/>
        </p:nvGrpSpPr>
        <p:grpSpPr>
          <a:xfrm>
            <a:off x="88118" y="6404968"/>
            <a:ext cx="11982372" cy="6235057"/>
            <a:chOff x="88118" y="14071559"/>
            <a:chExt cx="11982372" cy="6235057"/>
          </a:xfrm>
        </p:grpSpPr>
        <p:sp>
          <p:nvSpPr>
            <p:cNvPr id="228" name="Google Shape;228;p15"/>
            <p:cNvSpPr/>
            <p:nvPr/>
          </p:nvSpPr>
          <p:spPr>
            <a:xfrm>
              <a:off x="88118" y="14071559"/>
              <a:ext cx="11982372" cy="6235057"/>
            </a:xfrm>
            <a:custGeom>
              <a:avLst/>
              <a:gdLst/>
              <a:ahLst/>
              <a:cxnLst/>
              <a:rect l="l" t="t" r="r" b="b"/>
              <a:pathLst>
                <a:path w="11982372" h="6668510" extrusionOk="0">
                  <a:moveTo>
                    <a:pt x="7574149" y="0"/>
                  </a:moveTo>
                  <a:lnTo>
                    <a:pt x="9210757" y="0"/>
                  </a:lnTo>
                  <a:cubicBezTo>
                    <a:pt x="9419905" y="0"/>
                    <a:pt x="9589453" y="169548"/>
                    <a:pt x="9589453" y="378696"/>
                  </a:cubicBezTo>
                  <a:lnTo>
                    <a:pt x="9589453"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7195453" y="568038"/>
                  </a:lnTo>
                  <a:lnTo>
                    <a:pt x="7195453" y="378696"/>
                  </a:lnTo>
                  <a:cubicBezTo>
                    <a:pt x="7195453" y="169548"/>
                    <a:pt x="7365001" y="0"/>
                    <a:pt x="7574149" y="0"/>
                  </a:cubicBezTo>
                  <a:close/>
                </a:path>
              </a:pathLst>
            </a:custGeom>
            <a:solidFill>
              <a:srgbClr val="81B2D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p15"/>
            <p:cNvSpPr txBox="1"/>
            <p:nvPr/>
          </p:nvSpPr>
          <p:spPr>
            <a:xfrm>
              <a:off x="7108792" y="14152304"/>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4</a:t>
              </a:r>
              <a:endParaRPr sz="2800" b="0" i="0" u="none" strike="noStrike" cap="none">
                <a:solidFill>
                  <a:srgbClr val="00B0F0"/>
                </a:solidFill>
                <a:latin typeface="Arial"/>
                <a:ea typeface="Arial"/>
                <a:cs typeface="Arial"/>
                <a:sym typeface="Arial"/>
              </a:endParaRPr>
            </a:p>
          </p:txBody>
        </p:sp>
      </p:grpSp>
      <p:grpSp>
        <p:nvGrpSpPr>
          <p:cNvPr id="230" name="Google Shape;230;p15"/>
          <p:cNvGrpSpPr/>
          <p:nvPr/>
        </p:nvGrpSpPr>
        <p:grpSpPr>
          <a:xfrm>
            <a:off x="179826" y="6396808"/>
            <a:ext cx="12106339" cy="6235057"/>
            <a:chOff x="-135709" y="20308723"/>
            <a:chExt cx="12106339" cy="6235057"/>
          </a:xfrm>
        </p:grpSpPr>
        <p:sp>
          <p:nvSpPr>
            <p:cNvPr id="231" name="Google Shape;231;p15"/>
            <p:cNvSpPr/>
            <p:nvPr/>
          </p:nvSpPr>
          <p:spPr>
            <a:xfrm>
              <a:off x="-135709" y="20308723"/>
              <a:ext cx="11982372" cy="6235057"/>
            </a:xfrm>
            <a:custGeom>
              <a:avLst/>
              <a:gdLst/>
              <a:ahLst/>
              <a:cxnLst/>
              <a:rect l="l" t="t" r="r" b="b"/>
              <a:pathLst>
                <a:path w="11982372" h="6668510" extrusionOk="0">
                  <a:moveTo>
                    <a:pt x="9967068" y="0"/>
                  </a:moveTo>
                  <a:lnTo>
                    <a:pt x="11603676" y="0"/>
                  </a:lnTo>
                  <a:cubicBezTo>
                    <a:pt x="11812824" y="0"/>
                    <a:pt x="11982372" y="169548"/>
                    <a:pt x="11982372" y="378696"/>
                  </a:cubicBezTo>
                  <a:lnTo>
                    <a:pt x="11982372" y="687364"/>
                  </a:lnTo>
                  <a:lnTo>
                    <a:pt x="11977959" y="731144"/>
                  </a:lnTo>
                  <a:lnTo>
                    <a:pt x="11982372" y="753004"/>
                  </a:ln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9588372" y="568038"/>
                  </a:lnTo>
                  <a:lnTo>
                    <a:pt x="9588372" y="378696"/>
                  </a:lnTo>
                  <a:cubicBezTo>
                    <a:pt x="9588372" y="169548"/>
                    <a:pt x="9757920" y="0"/>
                    <a:pt x="9967068" y="0"/>
                  </a:cubicBezTo>
                  <a:close/>
                </a:path>
              </a:pathLst>
            </a:custGeom>
            <a:solidFill>
              <a:srgbClr val="6598F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15"/>
            <p:cNvSpPr txBox="1"/>
            <p:nvPr/>
          </p:nvSpPr>
          <p:spPr>
            <a:xfrm>
              <a:off x="9312030" y="20439646"/>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1" i="0" u="none" strike="noStrike" cap="none">
                  <a:solidFill>
                    <a:schemeClr val="lt1"/>
                  </a:solidFill>
                  <a:latin typeface="Arial"/>
                  <a:ea typeface="Arial"/>
                  <a:cs typeface="Arial"/>
                  <a:sym typeface="Arial"/>
                </a:rPr>
                <a:t>NỘI DUNG 5</a:t>
              </a:r>
              <a:endParaRPr sz="2800" b="1" i="0" u="none" strike="noStrike" cap="none">
                <a:solidFill>
                  <a:schemeClr val="lt1"/>
                </a:solidFill>
                <a:latin typeface="Arial"/>
                <a:ea typeface="Arial"/>
                <a:cs typeface="Arial"/>
                <a:sym typeface="Arial"/>
              </a:endParaRPr>
            </a:p>
          </p:txBody>
        </p:sp>
      </p:grpSp>
      <p:sp>
        <p:nvSpPr>
          <p:cNvPr id="233" name="Google Shape;233;p15"/>
          <p:cNvSpPr txBox="1"/>
          <p:nvPr/>
        </p:nvSpPr>
        <p:spPr>
          <a:xfrm>
            <a:off x="1785972" y="1662759"/>
            <a:ext cx="9653400" cy="343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i="0" u="none" strike="noStrike" cap="none">
              <a:solidFill>
                <a:srgbClr val="1C4587"/>
              </a:solidFill>
              <a:latin typeface="Comic Sans MS"/>
              <a:ea typeface="Comic Sans MS"/>
              <a:cs typeface="Comic Sans MS"/>
              <a:sym typeface="Comic Sans MS"/>
            </a:endParaRPr>
          </a:p>
          <a:p>
            <a:pPr marL="0" marR="0" lvl="0" indent="0" algn="ctr" rtl="0">
              <a:lnSpc>
                <a:spcPct val="100000"/>
              </a:lnSpc>
              <a:spcBef>
                <a:spcPts val="0"/>
              </a:spcBef>
              <a:spcAft>
                <a:spcPts val="0"/>
              </a:spcAft>
              <a:buClr>
                <a:srgbClr val="000000"/>
              </a:buClr>
              <a:buSzPts val="3600"/>
              <a:buFont typeface="Arial"/>
              <a:buNone/>
            </a:pPr>
            <a:endParaRPr sz="3600" i="0" u="none" strike="noStrike" cap="none">
              <a:solidFill>
                <a:srgbClr val="1C4587"/>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2900"/>
              <a:buFont typeface="Arial"/>
              <a:buNone/>
            </a:pPr>
            <a:r>
              <a:rPr lang="en-GB" sz="2900" i="0" u="none" strike="noStrike" cap="none">
                <a:solidFill>
                  <a:srgbClr val="1C4587"/>
                </a:solidFill>
                <a:latin typeface="Comic Sans MS"/>
                <a:ea typeface="Comic Sans MS"/>
                <a:cs typeface="Comic Sans MS"/>
                <a:sym typeface="Comic Sans MS"/>
              </a:rPr>
              <a:t>Phần này trình bày các điểm sau :</a:t>
            </a:r>
            <a:endParaRPr sz="2900" i="0" u="none" strike="noStrike" cap="none">
              <a:solidFill>
                <a:srgbClr val="1C4587"/>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2900"/>
              <a:buFont typeface="Arial"/>
              <a:buNone/>
            </a:pPr>
            <a:endParaRPr sz="2900" i="0" u="none" strike="noStrike" cap="none">
              <a:solidFill>
                <a:srgbClr val="1C4587"/>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1C4587"/>
              </a:buClr>
              <a:buSzPts val="2900"/>
              <a:buFont typeface="Comic Sans MS"/>
              <a:buAutoNum type="alphaUcPeriod"/>
            </a:pPr>
            <a:r>
              <a:rPr lang="en-GB" sz="2900" i="0" u="none" strike="noStrike" cap="none">
                <a:solidFill>
                  <a:srgbClr val="1C4587"/>
                </a:solidFill>
                <a:latin typeface="Comic Sans MS"/>
                <a:ea typeface="Comic Sans MS"/>
                <a:cs typeface="Comic Sans MS"/>
                <a:sym typeface="Comic Sans MS"/>
              </a:rPr>
              <a:t>Kiểu dữ liệu cấu trúc</a:t>
            </a:r>
            <a:endParaRPr sz="2900" i="0" u="none" strike="noStrike" cap="none">
              <a:solidFill>
                <a:srgbClr val="1C4587"/>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1C4587"/>
              </a:buClr>
              <a:buSzPts val="2900"/>
              <a:buFont typeface="Comic Sans MS"/>
              <a:buAutoNum type="alphaUcPeriod"/>
            </a:pPr>
            <a:r>
              <a:rPr lang="en-GB" sz="2900" i="0" u="none" strike="noStrike" cap="none">
                <a:solidFill>
                  <a:srgbClr val="1C4587"/>
                </a:solidFill>
                <a:latin typeface="Comic Sans MS"/>
                <a:ea typeface="Comic Sans MS"/>
                <a:cs typeface="Comic Sans MS"/>
                <a:sym typeface="Comic Sans MS"/>
              </a:rPr>
              <a:t>Cấu trúc dữ liệu danh sách liên kết</a:t>
            </a:r>
            <a:endParaRPr sz="2900" i="0" u="none" strike="noStrike" cap="none">
              <a:solidFill>
                <a:srgbClr val="1C4587"/>
              </a:solidFill>
              <a:latin typeface="Comic Sans MS"/>
              <a:ea typeface="Comic Sans MS"/>
              <a:cs typeface="Comic Sans MS"/>
              <a:sym typeface="Comic Sans MS"/>
            </a:endParaRPr>
          </a:p>
          <a:p>
            <a:pPr marL="457200" marR="0" lvl="0" indent="-457200" algn="l" rtl="0">
              <a:lnSpc>
                <a:spcPct val="100000"/>
              </a:lnSpc>
              <a:spcBef>
                <a:spcPts val="0"/>
              </a:spcBef>
              <a:spcAft>
                <a:spcPts val="0"/>
              </a:spcAft>
              <a:buClr>
                <a:srgbClr val="1C4587"/>
              </a:buClr>
              <a:buSzPts val="2400"/>
              <a:buFont typeface="Comic Sans MS"/>
              <a:buAutoNum type="alphaUcPeriod"/>
            </a:pPr>
            <a:r>
              <a:rPr lang="en-GB" sz="2900" i="0" u="none" strike="noStrike" cap="none">
                <a:solidFill>
                  <a:srgbClr val="1C4587"/>
                </a:solidFill>
                <a:latin typeface="Comic Sans MS"/>
                <a:ea typeface="Comic Sans MS"/>
                <a:cs typeface="Comic Sans MS"/>
                <a:sym typeface="Comic Sans MS"/>
              </a:rPr>
              <a:t>Các thao tác cơ bản trên Danh sách liên kết đơn</a:t>
            </a:r>
            <a:r>
              <a:rPr lang="en-GB" sz="2400" i="0" u="none" strike="noStrike" cap="none">
                <a:solidFill>
                  <a:srgbClr val="1C4587"/>
                </a:solidFill>
                <a:latin typeface="Comic Sans MS"/>
                <a:ea typeface="Comic Sans MS"/>
                <a:cs typeface="Comic Sans MS"/>
                <a:sym typeface="Comic Sans MS"/>
              </a:rPr>
              <a:t> </a:t>
            </a:r>
            <a:endParaRPr sz="1400" i="0" u="none" strike="noStrike" cap="none">
              <a:solidFill>
                <a:srgbClr val="1C4587"/>
              </a:solidFill>
              <a:latin typeface="Comic Sans MS"/>
              <a:ea typeface="Comic Sans MS"/>
              <a:cs typeface="Comic Sans MS"/>
              <a:sym typeface="Comic Sans MS"/>
            </a:endParaRPr>
          </a:p>
        </p:txBody>
      </p:sp>
      <p:sp>
        <p:nvSpPr>
          <p:cNvPr id="234" name="Google Shape;234;p15"/>
          <p:cNvSpPr txBox="1"/>
          <p:nvPr/>
        </p:nvSpPr>
        <p:spPr>
          <a:xfrm>
            <a:off x="-103951" y="665877"/>
            <a:ext cx="265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GB" sz="2800" i="0" u="none" strike="noStrike" cap="none">
                <a:solidFill>
                  <a:srgbClr val="0000FF"/>
                </a:solidFill>
                <a:latin typeface="Impact"/>
                <a:ea typeface="Impact"/>
                <a:cs typeface="Impact"/>
                <a:sym typeface="Impact"/>
              </a:rPr>
              <a:t>Nhóm 2</a:t>
            </a:r>
            <a:endParaRPr sz="2800" i="0" u="none" strike="noStrike" cap="none">
              <a:solidFill>
                <a:srgbClr val="0000FF"/>
              </a:solidFill>
              <a:latin typeface="Impact"/>
              <a:ea typeface="Impact"/>
              <a:cs typeface="Impact"/>
              <a:sym typeface="Impac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00B0F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pSp>
        <p:nvGrpSpPr>
          <p:cNvPr id="239" name="Google Shape;239;p16"/>
          <p:cNvGrpSpPr/>
          <p:nvPr/>
        </p:nvGrpSpPr>
        <p:grpSpPr>
          <a:xfrm>
            <a:off x="18948" y="38919"/>
            <a:ext cx="12192005" cy="3131185"/>
            <a:chOff x="1" y="138545"/>
            <a:chExt cx="12192005" cy="3131185"/>
          </a:xfrm>
        </p:grpSpPr>
        <p:sp>
          <p:nvSpPr>
            <p:cNvPr id="240" name="Google Shape;240;p16"/>
            <p:cNvSpPr/>
            <p:nvPr/>
          </p:nvSpPr>
          <p:spPr>
            <a:xfrm rot="5400000">
              <a:off x="5950501" y="-581195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p16"/>
            <p:cNvSpPr/>
            <p:nvPr/>
          </p:nvSpPr>
          <p:spPr>
            <a:xfrm rot="5400000">
              <a:off x="5950502" y="-5243918"/>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2" name="Google Shape;242;p16"/>
            <p:cNvSpPr/>
            <p:nvPr/>
          </p:nvSpPr>
          <p:spPr>
            <a:xfrm rot="5400000">
              <a:off x="5950503" y="-4675881"/>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3" name="Google Shape;243;p16"/>
            <p:cNvSpPr/>
            <p:nvPr/>
          </p:nvSpPr>
          <p:spPr>
            <a:xfrm rot="5400000">
              <a:off x="5950504" y="-4107844"/>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4" name="Google Shape;244;p16"/>
            <p:cNvSpPr/>
            <p:nvPr/>
          </p:nvSpPr>
          <p:spPr>
            <a:xfrm rot="5400000">
              <a:off x="5950505" y="-3539807"/>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5" name="Google Shape;245;p16"/>
            <p:cNvSpPr/>
            <p:nvPr/>
          </p:nvSpPr>
          <p:spPr>
            <a:xfrm rot="5400000">
              <a:off x="5950506" y="-2971770"/>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246" name="Google Shape;246;p16"/>
          <p:cNvGrpSpPr/>
          <p:nvPr/>
        </p:nvGrpSpPr>
        <p:grpSpPr>
          <a:xfrm>
            <a:off x="-24474" y="3486355"/>
            <a:ext cx="12192005" cy="3131185"/>
            <a:chOff x="7" y="3546767"/>
            <a:chExt cx="12192005" cy="3131185"/>
          </a:xfrm>
        </p:grpSpPr>
        <p:sp>
          <p:nvSpPr>
            <p:cNvPr id="247" name="Google Shape;247;p16"/>
            <p:cNvSpPr/>
            <p:nvPr/>
          </p:nvSpPr>
          <p:spPr>
            <a:xfrm rot="5400000">
              <a:off x="5950507" y="-2403733"/>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8" name="Google Shape;248;p16"/>
            <p:cNvSpPr/>
            <p:nvPr/>
          </p:nvSpPr>
          <p:spPr>
            <a:xfrm rot="5400000">
              <a:off x="5950508" y="-1835696"/>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9" name="Google Shape;249;p16"/>
            <p:cNvSpPr/>
            <p:nvPr/>
          </p:nvSpPr>
          <p:spPr>
            <a:xfrm rot="5400000">
              <a:off x="5950509" y="-1267659"/>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0" name="Google Shape;250;p16"/>
            <p:cNvSpPr/>
            <p:nvPr/>
          </p:nvSpPr>
          <p:spPr>
            <a:xfrm rot="5400000">
              <a:off x="5950510" y="-69962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 name="Google Shape;251;p16"/>
            <p:cNvSpPr/>
            <p:nvPr/>
          </p:nvSpPr>
          <p:spPr>
            <a:xfrm rot="5400000">
              <a:off x="5950511" y="-13158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2" name="Google Shape;252;p16"/>
            <p:cNvSpPr/>
            <p:nvPr/>
          </p:nvSpPr>
          <p:spPr>
            <a:xfrm rot="5400000">
              <a:off x="5950512" y="43645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253" name="Google Shape;253;p16"/>
          <p:cNvGrpSpPr/>
          <p:nvPr/>
        </p:nvGrpSpPr>
        <p:grpSpPr>
          <a:xfrm>
            <a:off x="32455" y="765"/>
            <a:ext cx="5715066" cy="6858000"/>
            <a:chOff x="6317685" y="0"/>
            <a:chExt cx="5715066" cy="6858000"/>
          </a:xfrm>
        </p:grpSpPr>
        <p:sp>
          <p:nvSpPr>
            <p:cNvPr id="254" name="Google Shape;254;p16"/>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5" name="Google Shape;255;p16"/>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6" name="Google Shape;256;p16"/>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7" name="Google Shape;257;p16"/>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8" name="Google Shape;258;p16"/>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9" name="Google Shape;259;p16"/>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0" name="Google Shape;260;p16"/>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1" name="Google Shape;261;p16"/>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2" name="Google Shape;262;p16"/>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3" name="Google Shape;263;p16"/>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264" name="Google Shape;264;p16"/>
          <p:cNvGrpSpPr/>
          <p:nvPr/>
        </p:nvGrpSpPr>
        <p:grpSpPr>
          <a:xfrm>
            <a:off x="6131651" y="25068"/>
            <a:ext cx="5715066" cy="6858000"/>
            <a:chOff x="6317685" y="0"/>
            <a:chExt cx="5715066" cy="6858000"/>
          </a:xfrm>
        </p:grpSpPr>
        <p:sp>
          <p:nvSpPr>
            <p:cNvPr id="265" name="Google Shape;265;p16"/>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6" name="Google Shape;266;p16"/>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7" name="Google Shape;267;p16"/>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8" name="Google Shape;268;p16"/>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9" name="Google Shape;269;p16"/>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0" name="Google Shape;270;p16"/>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16"/>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2" name="Google Shape;272;p16"/>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3" name="Google Shape;273;p16"/>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16"/>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75" name="Google Shape;275;p16"/>
          <p:cNvSpPr/>
          <p:nvPr/>
        </p:nvSpPr>
        <p:spPr>
          <a:xfrm>
            <a:off x="9745" y="618992"/>
            <a:ext cx="11982372" cy="6235057"/>
          </a:xfrm>
          <a:custGeom>
            <a:avLst/>
            <a:gdLst/>
            <a:ahLst/>
            <a:cxnLst/>
            <a:rect l="l" t="t" r="r" b="b"/>
            <a:pathLst>
              <a:path w="11982372" h="6668510" extrusionOk="0">
                <a:moveTo>
                  <a:pt x="395392" y="0"/>
                </a:moveTo>
                <a:lnTo>
                  <a:pt x="2032000" y="0"/>
                </a:lnTo>
                <a:cubicBezTo>
                  <a:pt x="2241148" y="0"/>
                  <a:pt x="2410696" y="169548"/>
                  <a:pt x="2410696" y="378696"/>
                </a:cubicBezTo>
                <a:lnTo>
                  <a:pt x="2410696"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727466"/>
                  <a:pt x="5176" y="703136"/>
                  <a:pt x="14536" y="681007"/>
                </a:cubicBezTo>
                <a:lnTo>
                  <a:pt x="16696" y="677803"/>
                </a:lnTo>
                <a:lnTo>
                  <a:pt x="16696" y="378696"/>
                </a:lnTo>
                <a:cubicBezTo>
                  <a:pt x="16696" y="169548"/>
                  <a:pt x="186244" y="0"/>
                  <a:pt x="395392" y="0"/>
                </a:cubicBezTo>
                <a:close/>
              </a:path>
            </a:pathLst>
          </a:custGeom>
          <a:solidFill>
            <a:srgbClr val="9CC2E5"/>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p16"/>
          <p:cNvSpPr txBox="1"/>
          <p:nvPr/>
        </p:nvSpPr>
        <p:spPr>
          <a:xfrm>
            <a:off x="3872412" y="7319418"/>
            <a:ext cx="4447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1E4E79"/>
                </a:solidFill>
                <a:latin typeface="Arial"/>
                <a:ea typeface="Arial"/>
                <a:cs typeface="Arial"/>
                <a:sym typeface="Arial"/>
              </a:rPr>
              <a:t>GIA ĐÌNH BẤT ỔN</a:t>
            </a:r>
            <a:endParaRPr sz="2800" b="0" i="0" u="none" strike="noStrike" cap="none">
              <a:solidFill>
                <a:srgbClr val="1E4E79"/>
              </a:solidFill>
              <a:latin typeface="Arial"/>
              <a:ea typeface="Arial"/>
              <a:cs typeface="Arial"/>
              <a:sym typeface="Arial"/>
            </a:endParaRPr>
          </a:p>
        </p:txBody>
      </p:sp>
      <p:sp>
        <p:nvSpPr>
          <p:cNvPr id="277" name="Google Shape;277;p16"/>
          <p:cNvSpPr/>
          <p:nvPr/>
        </p:nvSpPr>
        <p:spPr>
          <a:xfrm>
            <a:off x="333818" y="1320020"/>
            <a:ext cx="11414400" cy="5273700"/>
          </a:xfrm>
          <a:prstGeom prst="roundRect">
            <a:avLst>
              <a:gd name="adj" fmla="val 7509"/>
            </a:avLst>
          </a:prstGeom>
          <a:noFill/>
          <a:ln w="3810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p16"/>
          <p:cNvSpPr txBox="1"/>
          <p:nvPr/>
        </p:nvSpPr>
        <p:spPr>
          <a:xfrm>
            <a:off x="2170386" y="1444901"/>
            <a:ext cx="83664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300"/>
              <a:buFont typeface="Arial"/>
              <a:buNone/>
            </a:pPr>
            <a:r>
              <a:rPr lang="en-GB" sz="4000" b="0" i="0" u="none" strike="noStrike" cap="none">
                <a:solidFill>
                  <a:srgbClr val="1155CC"/>
                </a:solidFill>
                <a:latin typeface="Lobster"/>
                <a:ea typeface="Lobster"/>
                <a:cs typeface="Lobster"/>
                <a:sym typeface="Lobster"/>
              </a:rPr>
              <a:t>A.Kiểu dữ liệu cấu trúc</a:t>
            </a:r>
            <a:endParaRPr sz="4000" b="0" i="0" u="none" strike="noStrike" cap="none">
              <a:solidFill>
                <a:srgbClr val="1155CC"/>
              </a:solidFill>
              <a:latin typeface="Arial"/>
              <a:ea typeface="Arial"/>
              <a:cs typeface="Arial"/>
              <a:sym typeface="Arial"/>
            </a:endParaRPr>
          </a:p>
        </p:txBody>
      </p:sp>
      <p:grpSp>
        <p:nvGrpSpPr>
          <p:cNvPr id="279" name="Google Shape;279;p16"/>
          <p:cNvGrpSpPr/>
          <p:nvPr/>
        </p:nvGrpSpPr>
        <p:grpSpPr>
          <a:xfrm>
            <a:off x="-22013" y="6365754"/>
            <a:ext cx="11982372" cy="6235057"/>
            <a:chOff x="88118" y="8476743"/>
            <a:chExt cx="11982372" cy="6235057"/>
          </a:xfrm>
        </p:grpSpPr>
        <p:sp>
          <p:nvSpPr>
            <p:cNvPr id="280" name="Google Shape;280;p16"/>
            <p:cNvSpPr/>
            <p:nvPr/>
          </p:nvSpPr>
          <p:spPr>
            <a:xfrm>
              <a:off x="88118" y="8476743"/>
              <a:ext cx="11982372" cy="6235057"/>
            </a:xfrm>
            <a:custGeom>
              <a:avLst/>
              <a:gdLst/>
              <a:ahLst/>
              <a:cxnLst/>
              <a:rect l="l" t="t" r="r" b="b"/>
              <a:pathLst>
                <a:path w="11982372" h="6668510" extrusionOk="0">
                  <a:moveTo>
                    <a:pt x="2788311" y="0"/>
                  </a:moveTo>
                  <a:lnTo>
                    <a:pt x="4424919" y="0"/>
                  </a:lnTo>
                  <a:cubicBezTo>
                    <a:pt x="4634068" y="0"/>
                    <a:pt x="4803615" y="169548"/>
                    <a:pt x="4803615" y="378696"/>
                  </a:cubicBezTo>
                  <a:lnTo>
                    <a:pt x="4803615"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2409615" y="568038"/>
                  </a:lnTo>
                  <a:lnTo>
                    <a:pt x="2409615" y="378696"/>
                  </a:lnTo>
                  <a:cubicBezTo>
                    <a:pt x="2409615" y="169548"/>
                    <a:pt x="2579163" y="0"/>
                    <a:pt x="2788311" y="0"/>
                  </a:cubicBezTo>
                  <a:close/>
                </a:path>
              </a:pathLst>
            </a:custGeom>
            <a:solidFill>
              <a:srgbClr val="BDD7EE"/>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1" name="Google Shape;281;p16"/>
            <p:cNvSpPr txBox="1"/>
            <p:nvPr/>
          </p:nvSpPr>
          <p:spPr>
            <a:xfrm>
              <a:off x="2355204" y="8572702"/>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2</a:t>
              </a:r>
              <a:endParaRPr sz="2800" b="0" i="0" u="none" strike="noStrike" cap="none">
                <a:solidFill>
                  <a:srgbClr val="00B0F0"/>
                </a:solidFill>
                <a:latin typeface="Arial"/>
                <a:ea typeface="Arial"/>
                <a:cs typeface="Arial"/>
                <a:sym typeface="Arial"/>
              </a:endParaRPr>
            </a:p>
          </p:txBody>
        </p:sp>
      </p:grpSp>
      <p:pic>
        <p:nvPicPr>
          <p:cNvPr id="282" name="Google Shape;282;p16"/>
          <p:cNvPicPr preferRelativeResize="0"/>
          <p:nvPr/>
        </p:nvPicPr>
        <p:blipFill rotWithShape="1">
          <a:blip r:embed="rId3">
            <a:alphaModFix/>
          </a:blip>
          <a:srcRect/>
          <a:stretch/>
        </p:blipFill>
        <p:spPr>
          <a:xfrm>
            <a:off x="9909072" y="1479723"/>
            <a:ext cx="1558321" cy="1460926"/>
          </a:xfrm>
          <a:prstGeom prst="rect">
            <a:avLst/>
          </a:prstGeom>
          <a:noFill/>
          <a:ln>
            <a:noFill/>
          </a:ln>
        </p:spPr>
      </p:pic>
      <p:pic>
        <p:nvPicPr>
          <p:cNvPr id="283" name="Google Shape;283;p16" descr="Ảnh bong bóng xanh 3D đẹp"/>
          <p:cNvPicPr preferRelativeResize="0"/>
          <p:nvPr/>
        </p:nvPicPr>
        <p:blipFill rotWithShape="1">
          <a:blip r:embed="rId4">
            <a:alphaModFix/>
          </a:blip>
          <a:srcRect l="5370" t="42395" r="35028" b="26135"/>
          <a:stretch/>
        </p:blipFill>
        <p:spPr>
          <a:xfrm>
            <a:off x="3380343" y="1457499"/>
            <a:ext cx="695400" cy="695400"/>
          </a:xfrm>
          <a:prstGeom prst="ellipse">
            <a:avLst/>
          </a:prstGeom>
          <a:noFill/>
          <a:ln>
            <a:noFill/>
          </a:ln>
        </p:spPr>
      </p:pic>
      <p:pic>
        <p:nvPicPr>
          <p:cNvPr id="284" name="Google Shape;284;p16" descr="Ảnh bong bóng xanh 3D đẹp"/>
          <p:cNvPicPr preferRelativeResize="0"/>
          <p:nvPr/>
        </p:nvPicPr>
        <p:blipFill rotWithShape="1">
          <a:blip r:embed="rId4">
            <a:alphaModFix/>
          </a:blip>
          <a:srcRect l="5370" t="42395" r="35028" b="26135"/>
          <a:stretch/>
        </p:blipFill>
        <p:spPr>
          <a:xfrm>
            <a:off x="10611044" y="5137923"/>
            <a:ext cx="913500" cy="913500"/>
          </a:xfrm>
          <a:prstGeom prst="ellipse">
            <a:avLst/>
          </a:prstGeom>
          <a:noFill/>
          <a:ln>
            <a:noFill/>
          </a:ln>
        </p:spPr>
      </p:pic>
      <p:pic>
        <p:nvPicPr>
          <p:cNvPr id="285" name="Google Shape;285;p16"/>
          <p:cNvPicPr preferRelativeResize="0"/>
          <p:nvPr/>
        </p:nvPicPr>
        <p:blipFill rotWithShape="1">
          <a:blip r:embed="rId5">
            <a:alphaModFix/>
          </a:blip>
          <a:srcRect/>
          <a:stretch/>
        </p:blipFill>
        <p:spPr>
          <a:xfrm rot="2329438">
            <a:off x="6648508" y="9048274"/>
            <a:ext cx="1154390" cy="1265085"/>
          </a:xfrm>
          <a:prstGeom prst="rect">
            <a:avLst/>
          </a:prstGeom>
          <a:noFill/>
          <a:ln>
            <a:noFill/>
          </a:ln>
        </p:spPr>
      </p:pic>
      <p:pic>
        <p:nvPicPr>
          <p:cNvPr id="286" name="Google Shape;286;p16"/>
          <p:cNvPicPr preferRelativeResize="0"/>
          <p:nvPr/>
        </p:nvPicPr>
        <p:blipFill rotWithShape="1">
          <a:blip r:embed="rId5">
            <a:alphaModFix/>
          </a:blip>
          <a:srcRect/>
          <a:stretch/>
        </p:blipFill>
        <p:spPr>
          <a:xfrm rot="-3109571" flipH="1">
            <a:off x="10612244" y="10436817"/>
            <a:ext cx="993010" cy="1088230"/>
          </a:xfrm>
          <a:prstGeom prst="rect">
            <a:avLst/>
          </a:prstGeom>
          <a:noFill/>
          <a:ln>
            <a:noFill/>
          </a:ln>
        </p:spPr>
      </p:pic>
      <p:sp>
        <p:nvSpPr>
          <p:cNvPr id="287" name="Google Shape;287;p16"/>
          <p:cNvSpPr txBox="1"/>
          <p:nvPr/>
        </p:nvSpPr>
        <p:spPr>
          <a:xfrm>
            <a:off x="820230" y="8808669"/>
            <a:ext cx="44931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GB" sz="6000" b="0" i="0" u="none" strike="noStrike" cap="none">
                <a:solidFill>
                  <a:srgbClr val="00B0F0"/>
                </a:solidFill>
                <a:latin typeface="Lobster"/>
                <a:ea typeface="Lobster"/>
                <a:cs typeface="Lobster"/>
                <a:sym typeface="Lobster"/>
              </a:rPr>
              <a:t>Nội dung 2</a:t>
            </a:r>
            <a:endParaRPr sz="1400" b="0" i="0" u="none" strike="noStrike" cap="none">
              <a:solidFill>
                <a:srgbClr val="000000"/>
              </a:solidFill>
              <a:latin typeface="Arial"/>
              <a:ea typeface="Arial"/>
              <a:cs typeface="Arial"/>
              <a:sym typeface="Arial"/>
            </a:endParaRPr>
          </a:p>
        </p:txBody>
      </p:sp>
      <p:sp>
        <p:nvSpPr>
          <p:cNvPr id="288" name="Google Shape;288;p16"/>
          <p:cNvSpPr txBox="1"/>
          <p:nvPr/>
        </p:nvSpPr>
        <p:spPr>
          <a:xfrm>
            <a:off x="283755" y="11206902"/>
            <a:ext cx="5565900" cy="3109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Arial"/>
                <a:ea typeface="Arial"/>
                <a:cs typeface="Arial"/>
                <a:sym typeface="Arial"/>
              </a:rPr>
              <a:t>Text text text text text text text text text text text text text text text text text text text text text text text text text text text text text text text text text text text text text text text text text text text text text text text text text text text</a:t>
            </a:r>
            <a:endParaRPr sz="1400" b="0" i="0" u="none" strike="noStrike" cap="none">
              <a:solidFill>
                <a:srgbClr val="000000"/>
              </a:solidFill>
              <a:latin typeface="Arial"/>
              <a:ea typeface="Arial"/>
              <a:cs typeface="Arial"/>
              <a:sym typeface="Arial"/>
            </a:endParaRPr>
          </a:p>
        </p:txBody>
      </p:sp>
      <p:pic>
        <p:nvPicPr>
          <p:cNvPr id="289" name="Google Shape;289;p16"/>
          <p:cNvPicPr preferRelativeResize="0"/>
          <p:nvPr/>
        </p:nvPicPr>
        <p:blipFill rotWithShape="1">
          <a:blip r:embed="rId6">
            <a:alphaModFix/>
          </a:blip>
          <a:srcRect l="16246" t="20782" r="18085" b="21147"/>
          <a:stretch/>
        </p:blipFill>
        <p:spPr>
          <a:xfrm rot="-3043688">
            <a:off x="8617299" y="10581860"/>
            <a:ext cx="1885571" cy="1667442"/>
          </a:xfrm>
          <a:prstGeom prst="rect">
            <a:avLst/>
          </a:prstGeom>
          <a:noFill/>
          <a:ln>
            <a:noFill/>
          </a:ln>
          <a:effectLst>
            <a:outerShdw blurRad="50800" dist="38100" algn="l" rotWithShape="0">
              <a:srgbClr val="83B9D1">
                <a:alpha val="65490"/>
              </a:srgbClr>
            </a:outerShdw>
          </a:effectLst>
        </p:spPr>
      </p:pic>
      <p:grpSp>
        <p:nvGrpSpPr>
          <p:cNvPr id="290" name="Google Shape;290;p16"/>
          <p:cNvGrpSpPr/>
          <p:nvPr/>
        </p:nvGrpSpPr>
        <p:grpSpPr>
          <a:xfrm rot="4771648">
            <a:off x="9092785" y="11283463"/>
            <a:ext cx="1213311" cy="1725210"/>
            <a:chOff x="6319795" y="1756605"/>
            <a:chExt cx="2561400" cy="3522600"/>
          </a:xfrm>
        </p:grpSpPr>
        <p:sp>
          <p:nvSpPr>
            <p:cNvPr id="291" name="Google Shape;291;p16"/>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2" name="Google Shape;292;p16"/>
            <p:cNvPicPr preferRelativeResize="0"/>
            <p:nvPr/>
          </p:nvPicPr>
          <p:blipFill rotWithShape="1">
            <a:blip r:embed="rId7">
              <a:alphaModFix/>
            </a:blip>
            <a:srcRect/>
            <a:stretch/>
          </p:blipFill>
          <p:spPr>
            <a:xfrm>
              <a:off x="6497775" y="2072268"/>
              <a:ext cx="2205479" cy="2638766"/>
            </a:xfrm>
            <a:prstGeom prst="rect">
              <a:avLst/>
            </a:prstGeom>
            <a:noFill/>
            <a:ln w="19050" cap="flat" cmpd="sng">
              <a:solidFill>
                <a:schemeClr val="dk1"/>
              </a:solidFill>
              <a:prstDash val="solid"/>
              <a:round/>
              <a:headEnd type="none" w="sm" len="sm"/>
              <a:tailEnd type="none" w="sm" len="sm"/>
            </a:ln>
          </p:spPr>
        </p:pic>
      </p:grpSp>
      <p:grpSp>
        <p:nvGrpSpPr>
          <p:cNvPr id="293" name="Google Shape;293;p16"/>
          <p:cNvGrpSpPr/>
          <p:nvPr/>
        </p:nvGrpSpPr>
        <p:grpSpPr>
          <a:xfrm rot="-4734158">
            <a:off x="6824515" y="10788946"/>
            <a:ext cx="1624854" cy="2264378"/>
            <a:chOff x="6319795" y="1756605"/>
            <a:chExt cx="2561400" cy="3522600"/>
          </a:xfrm>
        </p:grpSpPr>
        <p:sp>
          <p:nvSpPr>
            <p:cNvPr id="294" name="Google Shape;294;p16"/>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5" name="Google Shape;295;p16"/>
            <p:cNvPicPr preferRelativeResize="0"/>
            <p:nvPr/>
          </p:nvPicPr>
          <p:blipFill rotWithShape="1">
            <a:blip r:embed="rId8">
              <a:alphaModFix/>
            </a:blip>
            <a:srcRect/>
            <a:stretch/>
          </p:blipFill>
          <p:spPr>
            <a:xfrm>
              <a:off x="6497774" y="2071489"/>
              <a:ext cx="2205479" cy="2389961"/>
            </a:xfrm>
            <a:prstGeom prst="rect">
              <a:avLst/>
            </a:prstGeom>
            <a:noFill/>
            <a:ln w="19050" cap="flat" cmpd="sng">
              <a:solidFill>
                <a:schemeClr val="dk1"/>
              </a:solidFill>
              <a:prstDash val="solid"/>
              <a:round/>
              <a:headEnd type="none" w="sm" len="sm"/>
              <a:tailEnd type="none" w="sm" len="sm"/>
            </a:ln>
          </p:spPr>
        </p:pic>
      </p:grpSp>
      <p:pic>
        <p:nvPicPr>
          <p:cNvPr id="296" name="Google Shape;296;p16"/>
          <p:cNvPicPr preferRelativeResize="0"/>
          <p:nvPr/>
        </p:nvPicPr>
        <p:blipFill rotWithShape="1">
          <a:blip r:embed="rId6">
            <a:alphaModFix/>
          </a:blip>
          <a:srcRect l="16246" t="20782" r="18085" b="21147"/>
          <a:stretch/>
        </p:blipFill>
        <p:spPr>
          <a:xfrm rot="6473852">
            <a:off x="6453664" y="12015075"/>
            <a:ext cx="840277" cy="743071"/>
          </a:xfrm>
          <a:prstGeom prst="rect">
            <a:avLst/>
          </a:prstGeom>
          <a:noFill/>
          <a:ln>
            <a:noFill/>
          </a:ln>
          <a:effectLst>
            <a:outerShdw blurRad="50800" dist="38100" algn="l" rotWithShape="0">
              <a:srgbClr val="83B9D1">
                <a:alpha val="65490"/>
              </a:srgbClr>
            </a:outerShdw>
          </a:effectLst>
        </p:spPr>
      </p:pic>
      <p:pic>
        <p:nvPicPr>
          <p:cNvPr id="297" name="Google Shape;297;p16"/>
          <p:cNvPicPr preferRelativeResize="0"/>
          <p:nvPr/>
        </p:nvPicPr>
        <p:blipFill rotWithShape="1">
          <a:blip r:embed="rId6">
            <a:alphaModFix/>
          </a:blip>
          <a:srcRect l="16246" t="20782" r="18085" b="21147"/>
          <a:stretch/>
        </p:blipFill>
        <p:spPr>
          <a:xfrm rot="9619580">
            <a:off x="10131078" y="12667280"/>
            <a:ext cx="840277" cy="743070"/>
          </a:xfrm>
          <a:prstGeom prst="rect">
            <a:avLst/>
          </a:prstGeom>
          <a:noFill/>
          <a:ln>
            <a:noFill/>
          </a:ln>
          <a:effectLst>
            <a:outerShdw blurRad="50800" dist="38100" algn="l" rotWithShape="0">
              <a:srgbClr val="83B9D1">
                <a:alpha val="65490"/>
              </a:srgbClr>
            </a:outerShdw>
          </a:effectLst>
        </p:spPr>
      </p:pic>
      <p:grpSp>
        <p:nvGrpSpPr>
          <p:cNvPr id="298" name="Google Shape;298;p16"/>
          <p:cNvGrpSpPr/>
          <p:nvPr/>
        </p:nvGrpSpPr>
        <p:grpSpPr>
          <a:xfrm>
            <a:off x="32455" y="6388647"/>
            <a:ext cx="11982372" cy="6235057"/>
            <a:chOff x="88118" y="11098070"/>
            <a:chExt cx="11982372" cy="6235057"/>
          </a:xfrm>
        </p:grpSpPr>
        <p:sp>
          <p:nvSpPr>
            <p:cNvPr id="299" name="Google Shape;299;p16"/>
            <p:cNvSpPr/>
            <p:nvPr/>
          </p:nvSpPr>
          <p:spPr>
            <a:xfrm>
              <a:off x="88118" y="11098070"/>
              <a:ext cx="11982372" cy="6235057"/>
            </a:xfrm>
            <a:custGeom>
              <a:avLst/>
              <a:gdLst/>
              <a:ahLst/>
              <a:cxnLst/>
              <a:rect l="l" t="t" r="r" b="b"/>
              <a:pathLst>
                <a:path w="11982372" h="6668510" extrusionOk="0">
                  <a:moveTo>
                    <a:pt x="5181231" y="0"/>
                  </a:moveTo>
                  <a:lnTo>
                    <a:pt x="6817838" y="0"/>
                  </a:lnTo>
                  <a:cubicBezTo>
                    <a:pt x="7026986" y="0"/>
                    <a:pt x="7196534" y="169548"/>
                    <a:pt x="7196534" y="378696"/>
                  </a:cubicBezTo>
                  <a:lnTo>
                    <a:pt x="7196534"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4802534" y="568038"/>
                  </a:lnTo>
                  <a:lnTo>
                    <a:pt x="4802534" y="378696"/>
                  </a:lnTo>
                  <a:cubicBezTo>
                    <a:pt x="4802534" y="169548"/>
                    <a:pt x="4972082" y="0"/>
                    <a:pt x="5181231" y="0"/>
                  </a:cubicBezTo>
                  <a:close/>
                </a:path>
              </a:pathLst>
            </a:custGeom>
            <a:solidFill>
              <a:srgbClr val="00B0F0"/>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0" name="Google Shape;300;p16"/>
            <p:cNvSpPr txBox="1"/>
            <p:nvPr/>
          </p:nvSpPr>
          <p:spPr>
            <a:xfrm>
              <a:off x="4766715" y="11190981"/>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3</a:t>
              </a:r>
              <a:endParaRPr sz="2800" b="0" i="0" u="none" strike="noStrike" cap="none">
                <a:solidFill>
                  <a:srgbClr val="00B0F0"/>
                </a:solidFill>
                <a:latin typeface="Arial"/>
                <a:ea typeface="Arial"/>
                <a:cs typeface="Arial"/>
                <a:sym typeface="Arial"/>
              </a:endParaRPr>
            </a:p>
          </p:txBody>
        </p:sp>
      </p:grpSp>
      <p:grpSp>
        <p:nvGrpSpPr>
          <p:cNvPr id="301" name="Google Shape;301;p16"/>
          <p:cNvGrpSpPr/>
          <p:nvPr/>
        </p:nvGrpSpPr>
        <p:grpSpPr>
          <a:xfrm>
            <a:off x="88118" y="6404968"/>
            <a:ext cx="11982372" cy="6235057"/>
            <a:chOff x="88118" y="14071559"/>
            <a:chExt cx="11982372" cy="6235057"/>
          </a:xfrm>
        </p:grpSpPr>
        <p:sp>
          <p:nvSpPr>
            <p:cNvPr id="302" name="Google Shape;302;p16"/>
            <p:cNvSpPr/>
            <p:nvPr/>
          </p:nvSpPr>
          <p:spPr>
            <a:xfrm>
              <a:off x="88118" y="14071559"/>
              <a:ext cx="11982372" cy="6235057"/>
            </a:xfrm>
            <a:custGeom>
              <a:avLst/>
              <a:gdLst/>
              <a:ahLst/>
              <a:cxnLst/>
              <a:rect l="l" t="t" r="r" b="b"/>
              <a:pathLst>
                <a:path w="11982372" h="6668510" extrusionOk="0">
                  <a:moveTo>
                    <a:pt x="7574149" y="0"/>
                  </a:moveTo>
                  <a:lnTo>
                    <a:pt x="9210757" y="0"/>
                  </a:lnTo>
                  <a:cubicBezTo>
                    <a:pt x="9419905" y="0"/>
                    <a:pt x="9589453" y="169548"/>
                    <a:pt x="9589453" y="378696"/>
                  </a:cubicBezTo>
                  <a:lnTo>
                    <a:pt x="9589453"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7195453" y="568038"/>
                  </a:lnTo>
                  <a:lnTo>
                    <a:pt x="7195453" y="378696"/>
                  </a:lnTo>
                  <a:cubicBezTo>
                    <a:pt x="7195453" y="169548"/>
                    <a:pt x="7365001" y="0"/>
                    <a:pt x="7574149" y="0"/>
                  </a:cubicBezTo>
                  <a:close/>
                </a:path>
              </a:pathLst>
            </a:custGeom>
            <a:solidFill>
              <a:srgbClr val="81B2D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16"/>
            <p:cNvSpPr txBox="1"/>
            <p:nvPr/>
          </p:nvSpPr>
          <p:spPr>
            <a:xfrm>
              <a:off x="7108792" y="14152304"/>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4</a:t>
              </a:r>
              <a:endParaRPr sz="2800" b="0" i="0" u="none" strike="noStrike" cap="none">
                <a:solidFill>
                  <a:srgbClr val="00B0F0"/>
                </a:solidFill>
                <a:latin typeface="Arial"/>
                <a:ea typeface="Arial"/>
                <a:cs typeface="Arial"/>
                <a:sym typeface="Arial"/>
              </a:endParaRPr>
            </a:p>
          </p:txBody>
        </p:sp>
      </p:grpSp>
      <p:grpSp>
        <p:nvGrpSpPr>
          <p:cNvPr id="304" name="Google Shape;304;p16"/>
          <p:cNvGrpSpPr/>
          <p:nvPr/>
        </p:nvGrpSpPr>
        <p:grpSpPr>
          <a:xfrm>
            <a:off x="179826" y="6396808"/>
            <a:ext cx="12106339" cy="6235057"/>
            <a:chOff x="-135709" y="20308723"/>
            <a:chExt cx="12106339" cy="6235057"/>
          </a:xfrm>
        </p:grpSpPr>
        <p:sp>
          <p:nvSpPr>
            <p:cNvPr id="305" name="Google Shape;305;p16"/>
            <p:cNvSpPr/>
            <p:nvPr/>
          </p:nvSpPr>
          <p:spPr>
            <a:xfrm>
              <a:off x="-135709" y="20308723"/>
              <a:ext cx="11982372" cy="6235057"/>
            </a:xfrm>
            <a:custGeom>
              <a:avLst/>
              <a:gdLst/>
              <a:ahLst/>
              <a:cxnLst/>
              <a:rect l="l" t="t" r="r" b="b"/>
              <a:pathLst>
                <a:path w="11982372" h="6668510" extrusionOk="0">
                  <a:moveTo>
                    <a:pt x="9967068" y="0"/>
                  </a:moveTo>
                  <a:lnTo>
                    <a:pt x="11603676" y="0"/>
                  </a:lnTo>
                  <a:cubicBezTo>
                    <a:pt x="11812824" y="0"/>
                    <a:pt x="11982372" y="169548"/>
                    <a:pt x="11982372" y="378696"/>
                  </a:cubicBezTo>
                  <a:lnTo>
                    <a:pt x="11982372" y="687364"/>
                  </a:lnTo>
                  <a:lnTo>
                    <a:pt x="11977959" y="731144"/>
                  </a:lnTo>
                  <a:lnTo>
                    <a:pt x="11982372" y="753004"/>
                  </a:ln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9588372" y="568038"/>
                  </a:lnTo>
                  <a:lnTo>
                    <a:pt x="9588372" y="378696"/>
                  </a:lnTo>
                  <a:cubicBezTo>
                    <a:pt x="9588372" y="169548"/>
                    <a:pt x="9757920" y="0"/>
                    <a:pt x="9967068" y="0"/>
                  </a:cubicBezTo>
                  <a:close/>
                </a:path>
              </a:pathLst>
            </a:custGeom>
            <a:solidFill>
              <a:srgbClr val="6598F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16"/>
            <p:cNvSpPr txBox="1"/>
            <p:nvPr/>
          </p:nvSpPr>
          <p:spPr>
            <a:xfrm>
              <a:off x="9312030" y="20439646"/>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5</a:t>
              </a:r>
              <a:endParaRPr sz="2800" b="0" i="0" u="none" strike="noStrike" cap="none">
                <a:solidFill>
                  <a:srgbClr val="00B0F0"/>
                </a:solidFill>
                <a:latin typeface="Arial"/>
                <a:ea typeface="Arial"/>
                <a:cs typeface="Arial"/>
                <a:sym typeface="Arial"/>
              </a:endParaRPr>
            </a:p>
          </p:txBody>
        </p:sp>
      </p:grpSp>
      <p:pic>
        <p:nvPicPr>
          <p:cNvPr id="307" name="Google Shape;307;p16" descr="https://media.geeksforgeeks.org/wp-content/uploads/20190711111618/Structure-In-CPP.jpg"/>
          <p:cNvPicPr preferRelativeResize="0"/>
          <p:nvPr/>
        </p:nvPicPr>
        <p:blipFill rotWithShape="1">
          <a:blip r:embed="rId9">
            <a:alphaModFix/>
          </a:blip>
          <a:srcRect/>
          <a:stretch/>
        </p:blipFill>
        <p:spPr>
          <a:xfrm>
            <a:off x="1626150" y="2208975"/>
            <a:ext cx="8977601" cy="4100695"/>
          </a:xfrm>
          <a:prstGeom prst="rect">
            <a:avLst/>
          </a:prstGeom>
          <a:noFill/>
          <a:ln>
            <a:noFill/>
          </a:ln>
        </p:spPr>
      </p:pic>
      <p:sp>
        <p:nvSpPr>
          <p:cNvPr id="308" name="Google Shape;308;p16"/>
          <p:cNvSpPr txBox="1"/>
          <p:nvPr/>
        </p:nvSpPr>
        <p:spPr>
          <a:xfrm>
            <a:off x="-103951" y="665877"/>
            <a:ext cx="265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GB" sz="2800" i="0" u="none" strike="noStrike" cap="none">
                <a:solidFill>
                  <a:srgbClr val="0000FF"/>
                </a:solidFill>
                <a:latin typeface="Impact"/>
                <a:ea typeface="Impact"/>
                <a:cs typeface="Impact"/>
                <a:sym typeface="Impact"/>
              </a:rPr>
              <a:t>Nhóm 2</a:t>
            </a:r>
            <a:endParaRPr sz="2800" i="0" u="none" strike="noStrike" cap="none">
              <a:solidFill>
                <a:srgbClr val="0000FF"/>
              </a:solidFill>
              <a:latin typeface="Impact"/>
              <a:ea typeface="Impact"/>
              <a:cs typeface="Impact"/>
              <a:sym typeface="Impac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00B0F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pSp>
        <p:nvGrpSpPr>
          <p:cNvPr id="313" name="Google Shape;313;p17"/>
          <p:cNvGrpSpPr/>
          <p:nvPr/>
        </p:nvGrpSpPr>
        <p:grpSpPr>
          <a:xfrm>
            <a:off x="18948" y="38919"/>
            <a:ext cx="12192005" cy="3131185"/>
            <a:chOff x="1" y="138545"/>
            <a:chExt cx="12192005" cy="3131185"/>
          </a:xfrm>
        </p:grpSpPr>
        <p:sp>
          <p:nvSpPr>
            <p:cNvPr id="314" name="Google Shape;314;p17"/>
            <p:cNvSpPr/>
            <p:nvPr/>
          </p:nvSpPr>
          <p:spPr>
            <a:xfrm rot="5400000">
              <a:off x="5950501" y="-581195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5" name="Google Shape;315;p17"/>
            <p:cNvSpPr/>
            <p:nvPr/>
          </p:nvSpPr>
          <p:spPr>
            <a:xfrm rot="5400000">
              <a:off x="5950502" y="-5243918"/>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6" name="Google Shape;316;p17"/>
            <p:cNvSpPr/>
            <p:nvPr/>
          </p:nvSpPr>
          <p:spPr>
            <a:xfrm rot="5400000">
              <a:off x="5950503" y="-4675881"/>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7" name="Google Shape;317;p17"/>
            <p:cNvSpPr/>
            <p:nvPr/>
          </p:nvSpPr>
          <p:spPr>
            <a:xfrm rot="5400000">
              <a:off x="5950504" y="-4107844"/>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17"/>
            <p:cNvSpPr/>
            <p:nvPr/>
          </p:nvSpPr>
          <p:spPr>
            <a:xfrm rot="5400000">
              <a:off x="5950505" y="-3539807"/>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Google Shape;319;p17"/>
            <p:cNvSpPr/>
            <p:nvPr/>
          </p:nvSpPr>
          <p:spPr>
            <a:xfrm rot="5400000">
              <a:off x="5950506" y="-2971770"/>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320" name="Google Shape;320;p17"/>
          <p:cNvGrpSpPr/>
          <p:nvPr/>
        </p:nvGrpSpPr>
        <p:grpSpPr>
          <a:xfrm>
            <a:off x="-24474" y="3486355"/>
            <a:ext cx="12192005" cy="3131185"/>
            <a:chOff x="7" y="3546767"/>
            <a:chExt cx="12192005" cy="3131185"/>
          </a:xfrm>
        </p:grpSpPr>
        <p:sp>
          <p:nvSpPr>
            <p:cNvPr id="321" name="Google Shape;321;p17"/>
            <p:cNvSpPr/>
            <p:nvPr/>
          </p:nvSpPr>
          <p:spPr>
            <a:xfrm rot="5400000">
              <a:off x="5950507" y="-2403733"/>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2" name="Google Shape;322;p17"/>
            <p:cNvSpPr/>
            <p:nvPr/>
          </p:nvSpPr>
          <p:spPr>
            <a:xfrm rot="5400000">
              <a:off x="5950508" y="-1835696"/>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17"/>
            <p:cNvSpPr/>
            <p:nvPr/>
          </p:nvSpPr>
          <p:spPr>
            <a:xfrm rot="5400000">
              <a:off x="5950509" y="-1267659"/>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17"/>
            <p:cNvSpPr/>
            <p:nvPr/>
          </p:nvSpPr>
          <p:spPr>
            <a:xfrm rot="5400000">
              <a:off x="5950510" y="-69962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5" name="Google Shape;325;p17"/>
            <p:cNvSpPr/>
            <p:nvPr/>
          </p:nvSpPr>
          <p:spPr>
            <a:xfrm rot="5400000">
              <a:off x="5950511" y="-13158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17"/>
            <p:cNvSpPr/>
            <p:nvPr/>
          </p:nvSpPr>
          <p:spPr>
            <a:xfrm rot="5400000">
              <a:off x="5950512" y="43645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327" name="Google Shape;327;p17"/>
          <p:cNvGrpSpPr/>
          <p:nvPr/>
        </p:nvGrpSpPr>
        <p:grpSpPr>
          <a:xfrm>
            <a:off x="32455" y="765"/>
            <a:ext cx="5715066" cy="6858000"/>
            <a:chOff x="6317685" y="0"/>
            <a:chExt cx="5715066" cy="6858000"/>
          </a:xfrm>
        </p:grpSpPr>
        <p:sp>
          <p:nvSpPr>
            <p:cNvPr id="328" name="Google Shape;328;p17"/>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Google Shape;329;p17"/>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0" name="Google Shape;330;p17"/>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1" name="Google Shape;331;p17"/>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17"/>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3" name="Google Shape;333;p17"/>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4" name="Google Shape;334;p17"/>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5" name="Google Shape;335;p17"/>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6" name="Google Shape;336;p17"/>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7" name="Google Shape;337;p17"/>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338" name="Google Shape;338;p17"/>
          <p:cNvGrpSpPr/>
          <p:nvPr/>
        </p:nvGrpSpPr>
        <p:grpSpPr>
          <a:xfrm>
            <a:off x="6131651" y="25068"/>
            <a:ext cx="5715066" cy="6858000"/>
            <a:chOff x="6317685" y="0"/>
            <a:chExt cx="5715066" cy="6858000"/>
          </a:xfrm>
        </p:grpSpPr>
        <p:sp>
          <p:nvSpPr>
            <p:cNvPr id="339" name="Google Shape;339;p17"/>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0" name="Google Shape;340;p17"/>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1" name="Google Shape;341;p17"/>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2" name="Google Shape;342;p17"/>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17"/>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17"/>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5" name="Google Shape;345;p17"/>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6" name="Google Shape;346;p17"/>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7" name="Google Shape;347;p17"/>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17"/>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9" name="Google Shape;349;p17"/>
          <p:cNvSpPr/>
          <p:nvPr/>
        </p:nvSpPr>
        <p:spPr>
          <a:xfrm>
            <a:off x="9745" y="618992"/>
            <a:ext cx="11982372" cy="6235057"/>
          </a:xfrm>
          <a:custGeom>
            <a:avLst/>
            <a:gdLst/>
            <a:ahLst/>
            <a:cxnLst/>
            <a:rect l="l" t="t" r="r" b="b"/>
            <a:pathLst>
              <a:path w="11982372" h="6668510" extrusionOk="0">
                <a:moveTo>
                  <a:pt x="395392" y="0"/>
                </a:moveTo>
                <a:lnTo>
                  <a:pt x="2032000" y="0"/>
                </a:lnTo>
                <a:cubicBezTo>
                  <a:pt x="2241148" y="0"/>
                  <a:pt x="2410696" y="169548"/>
                  <a:pt x="2410696" y="378696"/>
                </a:cubicBezTo>
                <a:lnTo>
                  <a:pt x="2410696"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727466"/>
                  <a:pt x="5176" y="703136"/>
                  <a:pt x="14536" y="681007"/>
                </a:cubicBezTo>
                <a:lnTo>
                  <a:pt x="16696" y="677803"/>
                </a:lnTo>
                <a:lnTo>
                  <a:pt x="16696" y="378696"/>
                </a:lnTo>
                <a:cubicBezTo>
                  <a:pt x="16696" y="169548"/>
                  <a:pt x="186244" y="0"/>
                  <a:pt x="395392" y="0"/>
                </a:cubicBezTo>
                <a:close/>
              </a:path>
            </a:pathLst>
          </a:custGeom>
          <a:solidFill>
            <a:srgbClr val="9CC2E5"/>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0" name="Google Shape;350;p17"/>
          <p:cNvSpPr txBox="1"/>
          <p:nvPr/>
        </p:nvSpPr>
        <p:spPr>
          <a:xfrm>
            <a:off x="3872412" y="7319418"/>
            <a:ext cx="4447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1E4E79"/>
                </a:solidFill>
                <a:latin typeface="Arial"/>
                <a:ea typeface="Arial"/>
                <a:cs typeface="Arial"/>
                <a:sym typeface="Arial"/>
              </a:rPr>
              <a:t>GIA ĐÌNH BẤT ỔN</a:t>
            </a:r>
            <a:endParaRPr sz="2800" b="0" i="0" u="none" strike="noStrike" cap="none">
              <a:solidFill>
                <a:srgbClr val="1E4E79"/>
              </a:solidFill>
              <a:latin typeface="Arial"/>
              <a:ea typeface="Arial"/>
              <a:cs typeface="Arial"/>
              <a:sym typeface="Arial"/>
            </a:endParaRPr>
          </a:p>
        </p:txBody>
      </p:sp>
      <p:sp>
        <p:nvSpPr>
          <p:cNvPr id="351" name="Google Shape;351;p17"/>
          <p:cNvSpPr/>
          <p:nvPr/>
        </p:nvSpPr>
        <p:spPr>
          <a:xfrm>
            <a:off x="333818" y="1320020"/>
            <a:ext cx="11414400" cy="5273700"/>
          </a:xfrm>
          <a:prstGeom prst="roundRect">
            <a:avLst>
              <a:gd name="adj" fmla="val 7509"/>
            </a:avLst>
          </a:prstGeom>
          <a:noFill/>
          <a:ln w="3810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2" name="Google Shape;352;p17"/>
          <p:cNvSpPr txBox="1"/>
          <p:nvPr/>
        </p:nvSpPr>
        <p:spPr>
          <a:xfrm>
            <a:off x="3542450" y="1451200"/>
            <a:ext cx="83664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800"/>
              <a:buFont typeface="Arial"/>
              <a:buNone/>
            </a:pPr>
            <a:r>
              <a:rPr lang="en-GB" sz="4000" b="0" i="0" u="none" strike="noStrike" cap="none">
                <a:solidFill>
                  <a:srgbClr val="1155CC"/>
                </a:solidFill>
                <a:latin typeface="Lobster"/>
                <a:ea typeface="Lobster"/>
                <a:cs typeface="Lobster"/>
                <a:sym typeface="Lobster"/>
              </a:rPr>
              <a:t>B. Cấu trúc dữ liệu danh sách liên kết</a:t>
            </a:r>
            <a:endParaRPr sz="4000" b="0" i="0" u="none" strike="noStrike" cap="none">
              <a:solidFill>
                <a:srgbClr val="1155CC"/>
              </a:solidFill>
              <a:latin typeface="Arial"/>
              <a:ea typeface="Arial"/>
              <a:cs typeface="Arial"/>
              <a:sym typeface="Arial"/>
            </a:endParaRPr>
          </a:p>
        </p:txBody>
      </p:sp>
      <p:grpSp>
        <p:nvGrpSpPr>
          <p:cNvPr id="353" name="Google Shape;353;p17"/>
          <p:cNvGrpSpPr/>
          <p:nvPr/>
        </p:nvGrpSpPr>
        <p:grpSpPr>
          <a:xfrm>
            <a:off x="-22013" y="6365754"/>
            <a:ext cx="11982372" cy="6235057"/>
            <a:chOff x="88118" y="8476743"/>
            <a:chExt cx="11982372" cy="6235057"/>
          </a:xfrm>
        </p:grpSpPr>
        <p:sp>
          <p:nvSpPr>
            <p:cNvPr id="354" name="Google Shape;354;p17"/>
            <p:cNvSpPr/>
            <p:nvPr/>
          </p:nvSpPr>
          <p:spPr>
            <a:xfrm>
              <a:off x="88118" y="8476743"/>
              <a:ext cx="11982372" cy="6235057"/>
            </a:xfrm>
            <a:custGeom>
              <a:avLst/>
              <a:gdLst/>
              <a:ahLst/>
              <a:cxnLst/>
              <a:rect l="l" t="t" r="r" b="b"/>
              <a:pathLst>
                <a:path w="11982372" h="6668510" extrusionOk="0">
                  <a:moveTo>
                    <a:pt x="2788311" y="0"/>
                  </a:moveTo>
                  <a:lnTo>
                    <a:pt x="4424919" y="0"/>
                  </a:lnTo>
                  <a:cubicBezTo>
                    <a:pt x="4634068" y="0"/>
                    <a:pt x="4803615" y="169548"/>
                    <a:pt x="4803615" y="378696"/>
                  </a:cubicBezTo>
                  <a:lnTo>
                    <a:pt x="4803615"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2409615" y="568038"/>
                  </a:lnTo>
                  <a:lnTo>
                    <a:pt x="2409615" y="378696"/>
                  </a:lnTo>
                  <a:cubicBezTo>
                    <a:pt x="2409615" y="169548"/>
                    <a:pt x="2579163" y="0"/>
                    <a:pt x="2788311" y="0"/>
                  </a:cubicBezTo>
                  <a:close/>
                </a:path>
              </a:pathLst>
            </a:custGeom>
            <a:solidFill>
              <a:srgbClr val="BDD7EE"/>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5" name="Google Shape;355;p17"/>
            <p:cNvSpPr txBox="1"/>
            <p:nvPr/>
          </p:nvSpPr>
          <p:spPr>
            <a:xfrm>
              <a:off x="2355204" y="8572702"/>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2</a:t>
              </a:r>
              <a:endParaRPr sz="2800" b="0" i="0" u="none" strike="noStrike" cap="none">
                <a:solidFill>
                  <a:srgbClr val="00B0F0"/>
                </a:solidFill>
                <a:latin typeface="Arial"/>
                <a:ea typeface="Arial"/>
                <a:cs typeface="Arial"/>
                <a:sym typeface="Arial"/>
              </a:endParaRPr>
            </a:p>
          </p:txBody>
        </p:sp>
      </p:grpSp>
      <p:pic>
        <p:nvPicPr>
          <p:cNvPr id="356" name="Google Shape;356;p17"/>
          <p:cNvPicPr preferRelativeResize="0"/>
          <p:nvPr/>
        </p:nvPicPr>
        <p:blipFill rotWithShape="1">
          <a:blip r:embed="rId3">
            <a:alphaModFix/>
          </a:blip>
          <a:srcRect/>
          <a:stretch/>
        </p:blipFill>
        <p:spPr>
          <a:xfrm>
            <a:off x="9909072" y="1479723"/>
            <a:ext cx="1558321" cy="1460926"/>
          </a:xfrm>
          <a:prstGeom prst="rect">
            <a:avLst/>
          </a:prstGeom>
          <a:noFill/>
          <a:ln>
            <a:noFill/>
          </a:ln>
        </p:spPr>
      </p:pic>
      <p:pic>
        <p:nvPicPr>
          <p:cNvPr id="357" name="Google Shape;357;p17" descr="Ảnh bong bóng xanh 3D đẹp"/>
          <p:cNvPicPr preferRelativeResize="0"/>
          <p:nvPr/>
        </p:nvPicPr>
        <p:blipFill rotWithShape="1">
          <a:blip r:embed="rId4">
            <a:alphaModFix/>
          </a:blip>
          <a:srcRect l="5370" t="42395" r="35028" b="26135"/>
          <a:stretch/>
        </p:blipFill>
        <p:spPr>
          <a:xfrm>
            <a:off x="3380343" y="1457499"/>
            <a:ext cx="695400" cy="695400"/>
          </a:xfrm>
          <a:prstGeom prst="ellipse">
            <a:avLst/>
          </a:prstGeom>
          <a:noFill/>
          <a:ln>
            <a:noFill/>
          </a:ln>
        </p:spPr>
      </p:pic>
      <p:pic>
        <p:nvPicPr>
          <p:cNvPr id="358" name="Google Shape;358;p17" descr="Ảnh bong bóng xanh 3D đẹp"/>
          <p:cNvPicPr preferRelativeResize="0"/>
          <p:nvPr/>
        </p:nvPicPr>
        <p:blipFill rotWithShape="1">
          <a:blip r:embed="rId4">
            <a:alphaModFix/>
          </a:blip>
          <a:srcRect l="5370" t="42395" r="35028" b="26135"/>
          <a:stretch/>
        </p:blipFill>
        <p:spPr>
          <a:xfrm>
            <a:off x="10611044" y="5137923"/>
            <a:ext cx="913500" cy="913500"/>
          </a:xfrm>
          <a:prstGeom prst="ellipse">
            <a:avLst/>
          </a:prstGeom>
          <a:noFill/>
          <a:ln>
            <a:noFill/>
          </a:ln>
        </p:spPr>
      </p:pic>
      <p:pic>
        <p:nvPicPr>
          <p:cNvPr id="359" name="Google Shape;359;p17"/>
          <p:cNvPicPr preferRelativeResize="0"/>
          <p:nvPr/>
        </p:nvPicPr>
        <p:blipFill rotWithShape="1">
          <a:blip r:embed="rId5">
            <a:alphaModFix/>
          </a:blip>
          <a:srcRect/>
          <a:stretch/>
        </p:blipFill>
        <p:spPr>
          <a:xfrm rot="2329438">
            <a:off x="6648508" y="9048274"/>
            <a:ext cx="1154390" cy="1265085"/>
          </a:xfrm>
          <a:prstGeom prst="rect">
            <a:avLst/>
          </a:prstGeom>
          <a:noFill/>
          <a:ln>
            <a:noFill/>
          </a:ln>
        </p:spPr>
      </p:pic>
      <p:pic>
        <p:nvPicPr>
          <p:cNvPr id="360" name="Google Shape;360;p17"/>
          <p:cNvPicPr preferRelativeResize="0"/>
          <p:nvPr/>
        </p:nvPicPr>
        <p:blipFill rotWithShape="1">
          <a:blip r:embed="rId5">
            <a:alphaModFix/>
          </a:blip>
          <a:srcRect/>
          <a:stretch/>
        </p:blipFill>
        <p:spPr>
          <a:xfrm rot="-3109571" flipH="1">
            <a:off x="10612244" y="10436817"/>
            <a:ext cx="993010" cy="1088230"/>
          </a:xfrm>
          <a:prstGeom prst="rect">
            <a:avLst/>
          </a:prstGeom>
          <a:noFill/>
          <a:ln>
            <a:noFill/>
          </a:ln>
        </p:spPr>
      </p:pic>
      <p:sp>
        <p:nvSpPr>
          <p:cNvPr id="361" name="Google Shape;361;p17"/>
          <p:cNvSpPr txBox="1"/>
          <p:nvPr/>
        </p:nvSpPr>
        <p:spPr>
          <a:xfrm>
            <a:off x="820230" y="8808669"/>
            <a:ext cx="44931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GB" sz="6000" b="0" i="0" u="none" strike="noStrike" cap="none">
                <a:solidFill>
                  <a:srgbClr val="00B0F0"/>
                </a:solidFill>
                <a:latin typeface="Lobster"/>
                <a:ea typeface="Lobster"/>
                <a:cs typeface="Lobster"/>
                <a:sym typeface="Lobster"/>
              </a:rPr>
              <a:t>Nội dung 2</a:t>
            </a:r>
            <a:endParaRPr sz="1400" b="0" i="0" u="none" strike="noStrike" cap="none">
              <a:solidFill>
                <a:srgbClr val="000000"/>
              </a:solidFill>
              <a:latin typeface="Arial"/>
              <a:ea typeface="Arial"/>
              <a:cs typeface="Arial"/>
              <a:sym typeface="Arial"/>
            </a:endParaRPr>
          </a:p>
        </p:txBody>
      </p:sp>
      <p:sp>
        <p:nvSpPr>
          <p:cNvPr id="362" name="Google Shape;362;p17"/>
          <p:cNvSpPr txBox="1"/>
          <p:nvPr/>
        </p:nvSpPr>
        <p:spPr>
          <a:xfrm>
            <a:off x="283755" y="11206902"/>
            <a:ext cx="5565900" cy="3109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Arial"/>
                <a:ea typeface="Arial"/>
                <a:cs typeface="Arial"/>
                <a:sym typeface="Arial"/>
              </a:rPr>
              <a:t>Text text text text text text text text text text text text text text text text text text text text text text text text text text text text text text text text text text text text text text text text text text text text text text text text text text text</a:t>
            </a:r>
            <a:endParaRPr sz="1400" b="0" i="0" u="none" strike="noStrike" cap="none">
              <a:solidFill>
                <a:srgbClr val="000000"/>
              </a:solidFill>
              <a:latin typeface="Arial"/>
              <a:ea typeface="Arial"/>
              <a:cs typeface="Arial"/>
              <a:sym typeface="Arial"/>
            </a:endParaRPr>
          </a:p>
        </p:txBody>
      </p:sp>
      <p:pic>
        <p:nvPicPr>
          <p:cNvPr id="363" name="Google Shape;363;p17"/>
          <p:cNvPicPr preferRelativeResize="0"/>
          <p:nvPr/>
        </p:nvPicPr>
        <p:blipFill rotWithShape="1">
          <a:blip r:embed="rId6">
            <a:alphaModFix/>
          </a:blip>
          <a:srcRect l="16246" t="20782" r="18085" b="21147"/>
          <a:stretch/>
        </p:blipFill>
        <p:spPr>
          <a:xfrm rot="-3043688">
            <a:off x="8617299" y="10581860"/>
            <a:ext cx="1885571" cy="1667442"/>
          </a:xfrm>
          <a:prstGeom prst="rect">
            <a:avLst/>
          </a:prstGeom>
          <a:noFill/>
          <a:ln>
            <a:noFill/>
          </a:ln>
          <a:effectLst>
            <a:outerShdw blurRad="50800" dist="38100" algn="l" rotWithShape="0">
              <a:srgbClr val="83B9D1">
                <a:alpha val="65490"/>
              </a:srgbClr>
            </a:outerShdw>
          </a:effectLst>
        </p:spPr>
      </p:pic>
      <p:grpSp>
        <p:nvGrpSpPr>
          <p:cNvPr id="364" name="Google Shape;364;p17"/>
          <p:cNvGrpSpPr/>
          <p:nvPr/>
        </p:nvGrpSpPr>
        <p:grpSpPr>
          <a:xfrm rot="4771648">
            <a:off x="9092785" y="11283463"/>
            <a:ext cx="1213311" cy="1725210"/>
            <a:chOff x="6319795" y="1756605"/>
            <a:chExt cx="2561400" cy="3522600"/>
          </a:xfrm>
        </p:grpSpPr>
        <p:sp>
          <p:nvSpPr>
            <p:cNvPr id="365" name="Google Shape;365;p17"/>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66" name="Google Shape;366;p17"/>
            <p:cNvPicPr preferRelativeResize="0"/>
            <p:nvPr/>
          </p:nvPicPr>
          <p:blipFill rotWithShape="1">
            <a:blip r:embed="rId7">
              <a:alphaModFix/>
            </a:blip>
            <a:srcRect/>
            <a:stretch/>
          </p:blipFill>
          <p:spPr>
            <a:xfrm>
              <a:off x="6497775" y="2072268"/>
              <a:ext cx="2205479" cy="2638766"/>
            </a:xfrm>
            <a:prstGeom prst="rect">
              <a:avLst/>
            </a:prstGeom>
            <a:noFill/>
            <a:ln w="19050" cap="flat" cmpd="sng">
              <a:solidFill>
                <a:schemeClr val="dk1"/>
              </a:solidFill>
              <a:prstDash val="solid"/>
              <a:round/>
              <a:headEnd type="none" w="sm" len="sm"/>
              <a:tailEnd type="none" w="sm" len="sm"/>
            </a:ln>
          </p:spPr>
        </p:pic>
      </p:grpSp>
      <p:grpSp>
        <p:nvGrpSpPr>
          <p:cNvPr id="367" name="Google Shape;367;p17"/>
          <p:cNvGrpSpPr/>
          <p:nvPr/>
        </p:nvGrpSpPr>
        <p:grpSpPr>
          <a:xfrm rot="-4734158">
            <a:off x="6824515" y="10788946"/>
            <a:ext cx="1624854" cy="2264378"/>
            <a:chOff x="6319795" y="1756605"/>
            <a:chExt cx="2561400" cy="3522600"/>
          </a:xfrm>
        </p:grpSpPr>
        <p:sp>
          <p:nvSpPr>
            <p:cNvPr id="368" name="Google Shape;368;p17"/>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69" name="Google Shape;369;p17"/>
            <p:cNvPicPr preferRelativeResize="0"/>
            <p:nvPr/>
          </p:nvPicPr>
          <p:blipFill rotWithShape="1">
            <a:blip r:embed="rId8">
              <a:alphaModFix/>
            </a:blip>
            <a:srcRect/>
            <a:stretch/>
          </p:blipFill>
          <p:spPr>
            <a:xfrm>
              <a:off x="6497774" y="2071489"/>
              <a:ext cx="2205479" cy="2389961"/>
            </a:xfrm>
            <a:prstGeom prst="rect">
              <a:avLst/>
            </a:prstGeom>
            <a:noFill/>
            <a:ln w="19050" cap="flat" cmpd="sng">
              <a:solidFill>
                <a:schemeClr val="dk1"/>
              </a:solidFill>
              <a:prstDash val="solid"/>
              <a:round/>
              <a:headEnd type="none" w="sm" len="sm"/>
              <a:tailEnd type="none" w="sm" len="sm"/>
            </a:ln>
          </p:spPr>
        </p:pic>
      </p:grpSp>
      <p:pic>
        <p:nvPicPr>
          <p:cNvPr id="370" name="Google Shape;370;p17"/>
          <p:cNvPicPr preferRelativeResize="0"/>
          <p:nvPr/>
        </p:nvPicPr>
        <p:blipFill rotWithShape="1">
          <a:blip r:embed="rId6">
            <a:alphaModFix/>
          </a:blip>
          <a:srcRect l="16246" t="20782" r="18085" b="21147"/>
          <a:stretch/>
        </p:blipFill>
        <p:spPr>
          <a:xfrm rot="6473852">
            <a:off x="6453664" y="12015075"/>
            <a:ext cx="840277" cy="743071"/>
          </a:xfrm>
          <a:prstGeom prst="rect">
            <a:avLst/>
          </a:prstGeom>
          <a:noFill/>
          <a:ln>
            <a:noFill/>
          </a:ln>
          <a:effectLst>
            <a:outerShdw blurRad="50800" dist="38100" algn="l" rotWithShape="0">
              <a:srgbClr val="83B9D1">
                <a:alpha val="65490"/>
              </a:srgbClr>
            </a:outerShdw>
          </a:effectLst>
        </p:spPr>
      </p:pic>
      <p:pic>
        <p:nvPicPr>
          <p:cNvPr id="371" name="Google Shape;371;p17"/>
          <p:cNvPicPr preferRelativeResize="0"/>
          <p:nvPr/>
        </p:nvPicPr>
        <p:blipFill rotWithShape="1">
          <a:blip r:embed="rId6">
            <a:alphaModFix/>
          </a:blip>
          <a:srcRect l="16246" t="20782" r="18085" b="21147"/>
          <a:stretch/>
        </p:blipFill>
        <p:spPr>
          <a:xfrm rot="9619580">
            <a:off x="10131078" y="12667280"/>
            <a:ext cx="840277" cy="743070"/>
          </a:xfrm>
          <a:prstGeom prst="rect">
            <a:avLst/>
          </a:prstGeom>
          <a:noFill/>
          <a:ln>
            <a:noFill/>
          </a:ln>
          <a:effectLst>
            <a:outerShdw blurRad="50800" dist="38100" algn="l" rotWithShape="0">
              <a:srgbClr val="83B9D1">
                <a:alpha val="65490"/>
              </a:srgbClr>
            </a:outerShdw>
          </a:effectLst>
        </p:spPr>
      </p:pic>
      <p:grpSp>
        <p:nvGrpSpPr>
          <p:cNvPr id="372" name="Google Shape;372;p17"/>
          <p:cNvGrpSpPr/>
          <p:nvPr/>
        </p:nvGrpSpPr>
        <p:grpSpPr>
          <a:xfrm>
            <a:off x="32455" y="6388647"/>
            <a:ext cx="11982372" cy="6235057"/>
            <a:chOff x="88118" y="11098070"/>
            <a:chExt cx="11982372" cy="6235057"/>
          </a:xfrm>
        </p:grpSpPr>
        <p:sp>
          <p:nvSpPr>
            <p:cNvPr id="373" name="Google Shape;373;p17"/>
            <p:cNvSpPr/>
            <p:nvPr/>
          </p:nvSpPr>
          <p:spPr>
            <a:xfrm>
              <a:off x="88118" y="11098070"/>
              <a:ext cx="11982372" cy="6235057"/>
            </a:xfrm>
            <a:custGeom>
              <a:avLst/>
              <a:gdLst/>
              <a:ahLst/>
              <a:cxnLst/>
              <a:rect l="l" t="t" r="r" b="b"/>
              <a:pathLst>
                <a:path w="11982372" h="6668510" extrusionOk="0">
                  <a:moveTo>
                    <a:pt x="5181231" y="0"/>
                  </a:moveTo>
                  <a:lnTo>
                    <a:pt x="6817838" y="0"/>
                  </a:lnTo>
                  <a:cubicBezTo>
                    <a:pt x="7026986" y="0"/>
                    <a:pt x="7196534" y="169548"/>
                    <a:pt x="7196534" y="378696"/>
                  </a:cubicBezTo>
                  <a:lnTo>
                    <a:pt x="7196534"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4802534" y="568038"/>
                  </a:lnTo>
                  <a:lnTo>
                    <a:pt x="4802534" y="378696"/>
                  </a:lnTo>
                  <a:cubicBezTo>
                    <a:pt x="4802534" y="169548"/>
                    <a:pt x="4972082" y="0"/>
                    <a:pt x="5181231" y="0"/>
                  </a:cubicBezTo>
                  <a:close/>
                </a:path>
              </a:pathLst>
            </a:custGeom>
            <a:solidFill>
              <a:srgbClr val="00B0F0"/>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4" name="Google Shape;374;p17"/>
            <p:cNvSpPr txBox="1"/>
            <p:nvPr/>
          </p:nvSpPr>
          <p:spPr>
            <a:xfrm>
              <a:off x="4766715" y="11190981"/>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3</a:t>
              </a:r>
              <a:endParaRPr sz="2800" b="0" i="0" u="none" strike="noStrike" cap="none">
                <a:solidFill>
                  <a:srgbClr val="00B0F0"/>
                </a:solidFill>
                <a:latin typeface="Arial"/>
                <a:ea typeface="Arial"/>
                <a:cs typeface="Arial"/>
                <a:sym typeface="Arial"/>
              </a:endParaRPr>
            </a:p>
          </p:txBody>
        </p:sp>
      </p:grpSp>
      <p:grpSp>
        <p:nvGrpSpPr>
          <p:cNvPr id="375" name="Google Shape;375;p17"/>
          <p:cNvGrpSpPr/>
          <p:nvPr/>
        </p:nvGrpSpPr>
        <p:grpSpPr>
          <a:xfrm>
            <a:off x="88118" y="6404968"/>
            <a:ext cx="11982372" cy="6235057"/>
            <a:chOff x="88118" y="14071559"/>
            <a:chExt cx="11982372" cy="6235057"/>
          </a:xfrm>
        </p:grpSpPr>
        <p:sp>
          <p:nvSpPr>
            <p:cNvPr id="376" name="Google Shape;376;p17"/>
            <p:cNvSpPr/>
            <p:nvPr/>
          </p:nvSpPr>
          <p:spPr>
            <a:xfrm>
              <a:off x="88118" y="14071559"/>
              <a:ext cx="11982372" cy="6235057"/>
            </a:xfrm>
            <a:custGeom>
              <a:avLst/>
              <a:gdLst/>
              <a:ahLst/>
              <a:cxnLst/>
              <a:rect l="l" t="t" r="r" b="b"/>
              <a:pathLst>
                <a:path w="11982372" h="6668510" extrusionOk="0">
                  <a:moveTo>
                    <a:pt x="7574149" y="0"/>
                  </a:moveTo>
                  <a:lnTo>
                    <a:pt x="9210757" y="0"/>
                  </a:lnTo>
                  <a:cubicBezTo>
                    <a:pt x="9419905" y="0"/>
                    <a:pt x="9589453" y="169548"/>
                    <a:pt x="9589453" y="378696"/>
                  </a:cubicBezTo>
                  <a:lnTo>
                    <a:pt x="9589453"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7195453" y="568038"/>
                  </a:lnTo>
                  <a:lnTo>
                    <a:pt x="7195453" y="378696"/>
                  </a:lnTo>
                  <a:cubicBezTo>
                    <a:pt x="7195453" y="169548"/>
                    <a:pt x="7365001" y="0"/>
                    <a:pt x="7574149" y="0"/>
                  </a:cubicBezTo>
                  <a:close/>
                </a:path>
              </a:pathLst>
            </a:custGeom>
            <a:solidFill>
              <a:srgbClr val="81B2D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17"/>
            <p:cNvSpPr txBox="1"/>
            <p:nvPr/>
          </p:nvSpPr>
          <p:spPr>
            <a:xfrm>
              <a:off x="7108792" y="14152304"/>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4</a:t>
              </a:r>
              <a:endParaRPr sz="2800" b="0" i="0" u="none" strike="noStrike" cap="none">
                <a:solidFill>
                  <a:srgbClr val="00B0F0"/>
                </a:solidFill>
                <a:latin typeface="Arial"/>
                <a:ea typeface="Arial"/>
                <a:cs typeface="Arial"/>
                <a:sym typeface="Arial"/>
              </a:endParaRPr>
            </a:p>
          </p:txBody>
        </p:sp>
      </p:grpSp>
      <p:sp>
        <p:nvSpPr>
          <p:cNvPr id="378" name="Google Shape;378;p17"/>
          <p:cNvSpPr txBox="1"/>
          <p:nvPr/>
        </p:nvSpPr>
        <p:spPr>
          <a:xfrm>
            <a:off x="578025" y="1620175"/>
            <a:ext cx="10926000" cy="6234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1C4587"/>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GB" sz="2000" b="0" i="0" u="none" strike="noStrike" cap="none">
                <a:solidFill>
                  <a:srgbClr val="1C4587"/>
                </a:solidFill>
                <a:latin typeface="Times New Roman"/>
                <a:ea typeface="Times New Roman"/>
                <a:cs typeface="Times New Roman"/>
                <a:sym typeface="Times New Roman"/>
              </a:rPr>
              <a:t>Danh sách liên kết đơn là một cấu trúc lưu trữ trong đó các phần tử của danh sách không cố định, các phần tử trong danh sách không thể truy cập trực tiếp. Muốn truy cập bất kỳ phần tử nào đó trong danh sách phải xuất phát từ phần tử đầu tiên. Mỗi Node trong danh sách có thể được biểu diễn như sau : </a:t>
            </a:r>
            <a:endParaRPr sz="1600" b="0" i="0" u="none" strike="noStrike" cap="none">
              <a:solidFill>
                <a:srgbClr val="1C4587"/>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endParaRPr sz="3300" b="0" i="0" u="none" strike="noStrike" cap="none">
              <a:solidFill>
                <a:srgbClr val="1C458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r>
              <a:rPr lang="en-GB" sz="2000" b="0" i="0" u="none" strike="noStrike" cap="none">
                <a:solidFill>
                  <a:srgbClr val="1C4587"/>
                </a:solidFill>
                <a:latin typeface="Times New Roman"/>
                <a:ea typeface="Times New Roman"/>
                <a:cs typeface="Times New Roman"/>
                <a:sym typeface="Times New Roman"/>
              </a:rPr>
              <a:t>Trong đó:</a:t>
            </a:r>
            <a:endParaRPr sz="3800" b="0" i="0" u="none" strike="noStrike" cap="none">
              <a:solidFill>
                <a:srgbClr val="1C4587"/>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GB" sz="2000" b="1" i="0" u="none" strike="noStrike" cap="none">
                <a:solidFill>
                  <a:srgbClr val="1C4587"/>
                </a:solidFill>
                <a:latin typeface="Times New Roman"/>
                <a:ea typeface="Times New Roman"/>
                <a:cs typeface="Times New Roman"/>
                <a:sym typeface="Times New Roman"/>
              </a:rPr>
              <a:t>Data</a:t>
            </a:r>
            <a:r>
              <a:rPr lang="en-GB" sz="2000" b="0" i="0" u="none" strike="noStrike" cap="none">
                <a:solidFill>
                  <a:srgbClr val="1C4587"/>
                </a:solidFill>
                <a:latin typeface="Times New Roman"/>
                <a:ea typeface="Times New Roman"/>
                <a:cs typeface="Times New Roman"/>
                <a:sym typeface="Times New Roman"/>
              </a:rPr>
              <a:t>: trường chứa nội dung thông tin của phần tử</a:t>
            </a:r>
            <a:endParaRPr sz="1600" b="0" i="0" u="none" strike="noStrike" cap="none">
              <a:solidFill>
                <a:srgbClr val="1C4587"/>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GB" sz="2000" b="1" i="0" u="none" strike="noStrike" cap="none">
                <a:solidFill>
                  <a:srgbClr val="1C4587"/>
                </a:solidFill>
                <a:latin typeface="Times New Roman"/>
                <a:ea typeface="Times New Roman"/>
                <a:cs typeface="Times New Roman"/>
                <a:sym typeface="Times New Roman"/>
              </a:rPr>
              <a:t>Next</a:t>
            </a:r>
            <a:r>
              <a:rPr lang="en-GB" sz="2000" b="0" i="0" u="none" strike="noStrike" cap="none">
                <a:solidFill>
                  <a:srgbClr val="1C4587"/>
                </a:solidFill>
                <a:latin typeface="Times New Roman"/>
                <a:ea typeface="Times New Roman"/>
                <a:cs typeface="Times New Roman"/>
                <a:sym typeface="Times New Roman"/>
              </a:rPr>
              <a:t>: chứa địa chỉ của Node tiếp theo hay còn gọi là vùng liên kết.</a:t>
            </a:r>
            <a:endParaRPr sz="1600" b="0" i="0" u="none" strike="noStrike" cap="none">
              <a:solidFill>
                <a:srgbClr val="1C4587"/>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GB" sz="2000" b="0" i="0" u="none" strike="noStrike" cap="none">
                <a:solidFill>
                  <a:srgbClr val="1C4587"/>
                </a:solidFill>
                <a:latin typeface="Times New Roman"/>
                <a:ea typeface="Times New Roman"/>
                <a:cs typeface="Times New Roman"/>
                <a:sym typeface="Times New Roman"/>
              </a:rPr>
              <a:t>Cú pháp:</a:t>
            </a:r>
            <a:endParaRPr sz="3800" b="0" i="0" u="none" strike="noStrike" cap="none">
              <a:solidFill>
                <a:srgbClr val="1C4587"/>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1C4587"/>
                </a:solidFill>
                <a:latin typeface="Courier New"/>
                <a:ea typeface="Courier New"/>
                <a:cs typeface="Courier New"/>
                <a:sym typeface="Courier New"/>
              </a:rPr>
              <a:t>        </a:t>
            </a:r>
            <a:r>
              <a:rPr lang="en-GB" sz="1900" b="0" i="0" u="none" strike="noStrike" cap="none">
                <a:solidFill>
                  <a:srgbClr val="1C4587"/>
                </a:solidFill>
                <a:latin typeface="Courier New"/>
                <a:ea typeface="Courier New"/>
                <a:cs typeface="Courier New"/>
                <a:sym typeface="Courier New"/>
              </a:rPr>
              <a:t>Struct Node {</a:t>
            </a:r>
            <a:endParaRPr sz="3700" b="0" i="0" u="none" strike="noStrike" cap="none">
              <a:solidFill>
                <a:srgbClr val="1C4587"/>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GB" sz="1900" b="0" i="0" u="none" strike="noStrike" cap="none">
                <a:solidFill>
                  <a:srgbClr val="1C4587"/>
                </a:solidFill>
                <a:latin typeface="Courier New"/>
                <a:ea typeface="Courier New"/>
                <a:cs typeface="Courier New"/>
                <a:sym typeface="Courier New"/>
              </a:rPr>
              <a:t>            Kiểu_dữ_liệu Data;</a:t>
            </a:r>
            <a:endParaRPr sz="3700" b="0" i="0" u="none" strike="noStrike" cap="none">
              <a:solidFill>
                <a:srgbClr val="1C4587"/>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en-GB" sz="1900" b="0" i="0" u="none" strike="noStrike" cap="none">
                <a:solidFill>
                  <a:srgbClr val="1C4587"/>
                </a:solidFill>
                <a:latin typeface="Courier New"/>
                <a:ea typeface="Courier New"/>
                <a:cs typeface="Courier New"/>
                <a:sym typeface="Courier New"/>
              </a:rPr>
              <a:t>            Node*next;</a:t>
            </a:r>
            <a:endParaRPr sz="1900" b="0" i="0" u="none" strike="noStrike" cap="none">
              <a:solidFill>
                <a:srgbClr val="1C4587"/>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2400"/>
              <a:buFont typeface="Arial"/>
              <a:buNone/>
            </a:pPr>
            <a:r>
              <a:rPr lang="en-GB" sz="2500" b="0" i="0" u="none" strike="noStrike" cap="none">
                <a:solidFill>
                  <a:srgbClr val="1C4587"/>
                </a:solidFill>
                <a:latin typeface="Courier New"/>
                <a:ea typeface="Courier New"/>
                <a:cs typeface="Courier New"/>
                <a:sym typeface="Courier New"/>
              </a:rPr>
              <a:t>         }</a:t>
            </a:r>
            <a:endParaRPr sz="4300" b="0" i="0" u="none" strike="noStrike" cap="none">
              <a:solidFill>
                <a:srgbClr val="1C4587"/>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1C458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1C4587"/>
                </a:solidFill>
                <a:latin typeface="Calibri"/>
                <a:ea typeface="Calibri"/>
                <a:cs typeface="Calibri"/>
                <a:sym typeface="Calibri"/>
              </a:rPr>
              <a:t/>
            </a:r>
            <a:br>
              <a:rPr lang="en-GB" sz="3600" b="0" i="0" u="none" strike="noStrike" cap="none">
                <a:solidFill>
                  <a:srgbClr val="1C4587"/>
                </a:solidFill>
                <a:latin typeface="Calibri"/>
                <a:ea typeface="Calibri"/>
                <a:cs typeface="Calibri"/>
                <a:sym typeface="Calibri"/>
              </a:rPr>
            </a:br>
            <a:endParaRPr sz="3600" b="0" i="0" u="none" strike="noStrike" cap="none">
              <a:solidFill>
                <a:srgbClr val="1C4587"/>
              </a:solidFill>
              <a:latin typeface="Calibri"/>
              <a:ea typeface="Calibri"/>
              <a:cs typeface="Calibri"/>
              <a:sym typeface="Calibri"/>
            </a:endParaRPr>
          </a:p>
        </p:txBody>
      </p:sp>
      <p:pic>
        <p:nvPicPr>
          <p:cNvPr id="379" name="Google Shape;379;p17"/>
          <p:cNvPicPr preferRelativeResize="0"/>
          <p:nvPr/>
        </p:nvPicPr>
        <p:blipFill rotWithShape="1">
          <a:blip r:embed="rId9">
            <a:alphaModFix/>
          </a:blip>
          <a:srcRect/>
          <a:stretch/>
        </p:blipFill>
        <p:spPr>
          <a:xfrm>
            <a:off x="5944625" y="3111575"/>
            <a:ext cx="4288150" cy="1086775"/>
          </a:xfrm>
          <a:prstGeom prst="rect">
            <a:avLst/>
          </a:prstGeom>
          <a:noFill/>
          <a:ln>
            <a:noFill/>
          </a:ln>
        </p:spPr>
      </p:pic>
      <p:pic>
        <p:nvPicPr>
          <p:cNvPr id="380" name="Google Shape;380;p17"/>
          <p:cNvPicPr preferRelativeResize="0"/>
          <p:nvPr/>
        </p:nvPicPr>
        <p:blipFill rotWithShape="1">
          <a:blip r:embed="rId10">
            <a:alphaModFix/>
          </a:blip>
          <a:srcRect/>
          <a:stretch/>
        </p:blipFill>
        <p:spPr>
          <a:xfrm>
            <a:off x="5033875" y="4690175"/>
            <a:ext cx="6433526" cy="1222975"/>
          </a:xfrm>
          <a:prstGeom prst="rect">
            <a:avLst/>
          </a:prstGeom>
          <a:noFill/>
          <a:ln>
            <a:noFill/>
          </a:ln>
        </p:spPr>
      </p:pic>
      <p:sp>
        <p:nvSpPr>
          <p:cNvPr id="381" name="Google Shape;381;p17"/>
          <p:cNvSpPr txBox="1"/>
          <p:nvPr/>
        </p:nvSpPr>
        <p:spPr>
          <a:xfrm>
            <a:off x="-103951" y="665877"/>
            <a:ext cx="265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GB" sz="2800" i="0" u="none" strike="noStrike" cap="none">
                <a:solidFill>
                  <a:srgbClr val="0000FF"/>
                </a:solidFill>
                <a:latin typeface="Impact"/>
                <a:ea typeface="Impact"/>
                <a:cs typeface="Impact"/>
                <a:sym typeface="Impact"/>
              </a:rPr>
              <a:t>Nhóm 2</a:t>
            </a:r>
            <a:endParaRPr sz="2800" i="0" u="none" strike="noStrike" cap="none">
              <a:solidFill>
                <a:srgbClr val="0000FF"/>
              </a:solidFill>
              <a:latin typeface="Impact"/>
              <a:ea typeface="Impact"/>
              <a:cs typeface="Impact"/>
              <a:sym typeface="Impac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00B0F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6" name="Google Shape;386;p18"/>
          <p:cNvGrpSpPr/>
          <p:nvPr/>
        </p:nvGrpSpPr>
        <p:grpSpPr>
          <a:xfrm>
            <a:off x="18948" y="38919"/>
            <a:ext cx="12192005" cy="3131185"/>
            <a:chOff x="1" y="138545"/>
            <a:chExt cx="12192005" cy="3131185"/>
          </a:xfrm>
        </p:grpSpPr>
        <p:sp>
          <p:nvSpPr>
            <p:cNvPr id="387" name="Google Shape;387;p18"/>
            <p:cNvSpPr/>
            <p:nvPr/>
          </p:nvSpPr>
          <p:spPr>
            <a:xfrm rot="5400000">
              <a:off x="5950501" y="-581195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8" name="Google Shape;388;p18"/>
            <p:cNvSpPr/>
            <p:nvPr/>
          </p:nvSpPr>
          <p:spPr>
            <a:xfrm rot="5400000">
              <a:off x="5950502" y="-5243918"/>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9" name="Google Shape;389;p18"/>
            <p:cNvSpPr/>
            <p:nvPr/>
          </p:nvSpPr>
          <p:spPr>
            <a:xfrm rot="5400000">
              <a:off x="5950503" y="-4675881"/>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0" name="Google Shape;390;p18"/>
            <p:cNvSpPr/>
            <p:nvPr/>
          </p:nvSpPr>
          <p:spPr>
            <a:xfrm rot="5400000">
              <a:off x="5950504" y="-4107844"/>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1" name="Google Shape;391;p18"/>
            <p:cNvSpPr/>
            <p:nvPr/>
          </p:nvSpPr>
          <p:spPr>
            <a:xfrm rot="5400000">
              <a:off x="5950505" y="-3539807"/>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2" name="Google Shape;392;p18"/>
            <p:cNvSpPr/>
            <p:nvPr/>
          </p:nvSpPr>
          <p:spPr>
            <a:xfrm rot="5400000">
              <a:off x="5950506" y="-2971770"/>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393" name="Google Shape;393;p18"/>
          <p:cNvGrpSpPr/>
          <p:nvPr/>
        </p:nvGrpSpPr>
        <p:grpSpPr>
          <a:xfrm>
            <a:off x="-24474" y="3486355"/>
            <a:ext cx="12192005" cy="3131185"/>
            <a:chOff x="7" y="3546767"/>
            <a:chExt cx="12192005" cy="3131185"/>
          </a:xfrm>
        </p:grpSpPr>
        <p:sp>
          <p:nvSpPr>
            <p:cNvPr id="394" name="Google Shape;394;p18"/>
            <p:cNvSpPr/>
            <p:nvPr/>
          </p:nvSpPr>
          <p:spPr>
            <a:xfrm rot="5400000">
              <a:off x="5950507" y="-2403733"/>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Google Shape;395;p18"/>
            <p:cNvSpPr/>
            <p:nvPr/>
          </p:nvSpPr>
          <p:spPr>
            <a:xfrm rot="5400000">
              <a:off x="5950508" y="-1835696"/>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6" name="Google Shape;396;p18"/>
            <p:cNvSpPr/>
            <p:nvPr/>
          </p:nvSpPr>
          <p:spPr>
            <a:xfrm rot="5400000">
              <a:off x="5950509" y="-1267659"/>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7" name="Google Shape;397;p18"/>
            <p:cNvSpPr/>
            <p:nvPr/>
          </p:nvSpPr>
          <p:spPr>
            <a:xfrm rot="5400000">
              <a:off x="5950510" y="-69962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8" name="Google Shape;398;p18"/>
            <p:cNvSpPr/>
            <p:nvPr/>
          </p:nvSpPr>
          <p:spPr>
            <a:xfrm rot="5400000">
              <a:off x="5950511" y="-131585"/>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9" name="Google Shape;399;p18"/>
            <p:cNvSpPr/>
            <p:nvPr/>
          </p:nvSpPr>
          <p:spPr>
            <a:xfrm rot="5400000">
              <a:off x="5950512" y="436452"/>
              <a:ext cx="291000" cy="12192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400" name="Google Shape;400;p18"/>
          <p:cNvGrpSpPr/>
          <p:nvPr/>
        </p:nvGrpSpPr>
        <p:grpSpPr>
          <a:xfrm>
            <a:off x="32455" y="765"/>
            <a:ext cx="5715066" cy="6858000"/>
            <a:chOff x="6317685" y="0"/>
            <a:chExt cx="5715066" cy="6858000"/>
          </a:xfrm>
        </p:grpSpPr>
        <p:sp>
          <p:nvSpPr>
            <p:cNvPr id="401" name="Google Shape;401;p18"/>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2" name="Google Shape;402;p18"/>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3" name="Google Shape;403;p18"/>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4" name="Google Shape;404;p18"/>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Google Shape;405;p18"/>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6" name="Google Shape;406;p18"/>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7" name="Google Shape;407;p18"/>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8" name="Google Shape;408;p18"/>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9" name="Google Shape;409;p18"/>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0" name="Google Shape;410;p18"/>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411" name="Google Shape;411;p18"/>
          <p:cNvGrpSpPr/>
          <p:nvPr/>
        </p:nvGrpSpPr>
        <p:grpSpPr>
          <a:xfrm>
            <a:off x="6131651" y="25068"/>
            <a:ext cx="5715066" cy="6858000"/>
            <a:chOff x="6317685" y="0"/>
            <a:chExt cx="5715066" cy="6858000"/>
          </a:xfrm>
        </p:grpSpPr>
        <p:sp>
          <p:nvSpPr>
            <p:cNvPr id="412" name="Google Shape;412;p18"/>
            <p:cNvSpPr/>
            <p:nvPr/>
          </p:nvSpPr>
          <p:spPr>
            <a:xfrm>
              <a:off x="631768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3" name="Google Shape;413;p18"/>
            <p:cNvSpPr/>
            <p:nvPr/>
          </p:nvSpPr>
          <p:spPr>
            <a:xfrm>
              <a:off x="692035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4" name="Google Shape;414;p18"/>
            <p:cNvSpPr/>
            <p:nvPr/>
          </p:nvSpPr>
          <p:spPr>
            <a:xfrm>
              <a:off x="752303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Google Shape;415;p18"/>
            <p:cNvSpPr/>
            <p:nvPr/>
          </p:nvSpPr>
          <p:spPr>
            <a:xfrm>
              <a:off x="812570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6" name="Google Shape;416;p18"/>
            <p:cNvSpPr/>
            <p:nvPr/>
          </p:nvSpPr>
          <p:spPr>
            <a:xfrm>
              <a:off x="872838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7" name="Google Shape;417;p18"/>
            <p:cNvSpPr/>
            <p:nvPr/>
          </p:nvSpPr>
          <p:spPr>
            <a:xfrm>
              <a:off x="9331055"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18"/>
            <p:cNvSpPr/>
            <p:nvPr/>
          </p:nvSpPr>
          <p:spPr>
            <a:xfrm>
              <a:off x="9933729"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9" name="Google Shape;419;p18"/>
            <p:cNvSpPr/>
            <p:nvPr/>
          </p:nvSpPr>
          <p:spPr>
            <a:xfrm>
              <a:off x="10536403"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0" name="Google Shape;420;p18"/>
            <p:cNvSpPr/>
            <p:nvPr/>
          </p:nvSpPr>
          <p:spPr>
            <a:xfrm>
              <a:off x="11139077"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1" name="Google Shape;421;p18"/>
            <p:cNvSpPr/>
            <p:nvPr/>
          </p:nvSpPr>
          <p:spPr>
            <a:xfrm>
              <a:off x="11741751" y="0"/>
              <a:ext cx="291000" cy="6858000"/>
            </a:xfrm>
            <a:prstGeom prst="rect">
              <a:avLst/>
            </a:prstGeom>
            <a:solidFill>
              <a:srgbClr val="BDD7EE">
                <a:alpha val="5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422" name="Google Shape;422;p18"/>
          <p:cNvGrpSpPr/>
          <p:nvPr/>
        </p:nvGrpSpPr>
        <p:grpSpPr>
          <a:xfrm>
            <a:off x="-103951" y="618992"/>
            <a:ext cx="12096068" cy="6235057"/>
            <a:chOff x="-25578" y="5513622"/>
            <a:chExt cx="12096068" cy="6235057"/>
          </a:xfrm>
        </p:grpSpPr>
        <p:sp>
          <p:nvSpPr>
            <p:cNvPr id="423" name="Google Shape;423;p18"/>
            <p:cNvSpPr/>
            <p:nvPr/>
          </p:nvSpPr>
          <p:spPr>
            <a:xfrm>
              <a:off x="88118" y="5513622"/>
              <a:ext cx="11982372" cy="6235057"/>
            </a:xfrm>
            <a:custGeom>
              <a:avLst/>
              <a:gdLst/>
              <a:ahLst/>
              <a:cxnLst/>
              <a:rect l="l" t="t" r="r" b="b"/>
              <a:pathLst>
                <a:path w="11982372" h="6668510" extrusionOk="0">
                  <a:moveTo>
                    <a:pt x="395392" y="0"/>
                  </a:moveTo>
                  <a:lnTo>
                    <a:pt x="2032000" y="0"/>
                  </a:lnTo>
                  <a:cubicBezTo>
                    <a:pt x="2241148" y="0"/>
                    <a:pt x="2410696" y="169548"/>
                    <a:pt x="2410696" y="378696"/>
                  </a:cubicBezTo>
                  <a:lnTo>
                    <a:pt x="2410696"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727466"/>
                    <a:pt x="5176" y="703136"/>
                    <a:pt x="14536" y="681007"/>
                  </a:cubicBezTo>
                  <a:lnTo>
                    <a:pt x="16696" y="677803"/>
                  </a:lnTo>
                  <a:lnTo>
                    <a:pt x="16696" y="378696"/>
                  </a:lnTo>
                  <a:cubicBezTo>
                    <a:pt x="16696" y="169548"/>
                    <a:pt x="186244" y="0"/>
                    <a:pt x="395392" y="0"/>
                  </a:cubicBezTo>
                  <a:close/>
                </a:path>
              </a:pathLst>
            </a:custGeom>
            <a:solidFill>
              <a:srgbClr val="9CC2E5"/>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18"/>
            <p:cNvSpPr txBox="1"/>
            <p:nvPr/>
          </p:nvSpPr>
          <p:spPr>
            <a:xfrm>
              <a:off x="-25578" y="5560507"/>
              <a:ext cx="265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GB" sz="2800" i="0" u="none" strike="noStrike" cap="none">
                  <a:solidFill>
                    <a:srgbClr val="0000FF"/>
                  </a:solidFill>
                  <a:latin typeface="Impact"/>
                  <a:ea typeface="Impact"/>
                  <a:cs typeface="Impact"/>
                  <a:sym typeface="Impact"/>
                </a:rPr>
                <a:t>Nhóm 2</a:t>
              </a:r>
              <a:endParaRPr sz="2800" i="0" u="none" strike="noStrike" cap="none">
                <a:solidFill>
                  <a:srgbClr val="0000FF"/>
                </a:solidFill>
                <a:latin typeface="Impact"/>
                <a:ea typeface="Impact"/>
                <a:cs typeface="Impact"/>
                <a:sym typeface="Impac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00B0F0"/>
                </a:solidFill>
                <a:latin typeface="Arial"/>
                <a:ea typeface="Arial"/>
                <a:cs typeface="Arial"/>
                <a:sym typeface="Arial"/>
              </a:endParaRPr>
            </a:p>
          </p:txBody>
        </p:sp>
      </p:grpSp>
      <p:sp>
        <p:nvSpPr>
          <p:cNvPr id="425" name="Google Shape;425;p18"/>
          <p:cNvSpPr txBox="1"/>
          <p:nvPr/>
        </p:nvSpPr>
        <p:spPr>
          <a:xfrm>
            <a:off x="3872412" y="7319418"/>
            <a:ext cx="4447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1E4E79"/>
                </a:solidFill>
                <a:latin typeface="Arial"/>
                <a:ea typeface="Arial"/>
                <a:cs typeface="Arial"/>
                <a:sym typeface="Arial"/>
              </a:rPr>
              <a:t>GIA ĐÌNH BẤT ỔN</a:t>
            </a:r>
            <a:endParaRPr sz="2800" b="0" i="0" u="none" strike="noStrike" cap="none">
              <a:solidFill>
                <a:srgbClr val="1E4E79"/>
              </a:solidFill>
              <a:latin typeface="Arial"/>
              <a:ea typeface="Arial"/>
              <a:cs typeface="Arial"/>
              <a:sym typeface="Arial"/>
            </a:endParaRPr>
          </a:p>
        </p:txBody>
      </p:sp>
      <p:sp>
        <p:nvSpPr>
          <p:cNvPr id="426" name="Google Shape;426;p18"/>
          <p:cNvSpPr/>
          <p:nvPr/>
        </p:nvSpPr>
        <p:spPr>
          <a:xfrm>
            <a:off x="261956" y="1394820"/>
            <a:ext cx="11414400" cy="5273700"/>
          </a:xfrm>
          <a:prstGeom prst="roundRect">
            <a:avLst>
              <a:gd name="adj" fmla="val 7509"/>
            </a:avLst>
          </a:prstGeom>
          <a:noFill/>
          <a:ln w="3810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7" name="Google Shape;427;p18"/>
          <p:cNvSpPr txBox="1"/>
          <p:nvPr/>
        </p:nvSpPr>
        <p:spPr>
          <a:xfrm>
            <a:off x="4076250" y="1474300"/>
            <a:ext cx="74484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700"/>
              <a:buFont typeface="Arial"/>
              <a:buNone/>
            </a:pPr>
            <a:r>
              <a:rPr lang="en-GB" sz="3800" b="0" i="0" u="none" strike="noStrike" cap="none">
                <a:solidFill>
                  <a:srgbClr val="1155CC"/>
                </a:solidFill>
                <a:latin typeface="Lobster"/>
                <a:ea typeface="Lobster"/>
                <a:cs typeface="Lobster"/>
                <a:sym typeface="Lobster"/>
              </a:rPr>
              <a:t>Một số thao tác cơ bản của liên kết đơn</a:t>
            </a:r>
            <a:endParaRPr sz="3800" b="0" i="0" u="none" strike="noStrike" cap="none">
              <a:solidFill>
                <a:srgbClr val="1155CC"/>
              </a:solidFill>
              <a:latin typeface="Arial"/>
              <a:ea typeface="Arial"/>
              <a:cs typeface="Arial"/>
              <a:sym typeface="Arial"/>
            </a:endParaRPr>
          </a:p>
        </p:txBody>
      </p:sp>
      <p:grpSp>
        <p:nvGrpSpPr>
          <p:cNvPr id="428" name="Google Shape;428;p18"/>
          <p:cNvGrpSpPr/>
          <p:nvPr/>
        </p:nvGrpSpPr>
        <p:grpSpPr>
          <a:xfrm>
            <a:off x="-22013" y="6365754"/>
            <a:ext cx="11982372" cy="6235057"/>
            <a:chOff x="88118" y="8476743"/>
            <a:chExt cx="11982372" cy="6235057"/>
          </a:xfrm>
        </p:grpSpPr>
        <p:sp>
          <p:nvSpPr>
            <p:cNvPr id="429" name="Google Shape;429;p18"/>
            <p:cNvSpPr/>
            <p:nvPr/>
          </p:nvSpPr>
          <p:spPr>
            <a:xfrm>
              <a:off x="88118" y="8476743"/>
              <a:ext cx="11982372" cy="6235057"/>
            </a:xfrm>
            <a:custGeom>
              <a:avLst/>
              <a:gdLst/>
              <a:ahLst/>
              <a:cxnLst/>
              <a:rect l="l" t="t" r="r" b="b"/>
              <a:pathLst>
                <a:path w="11982372" h="6668510" extrusionOk="0">
                  <a:moveTo>
                    <a:pt x="2788311" y="0"/>
                  </a:moveTo>
                  <a:lnTo>
                    <a:pt x="4424919" y="0"/>
                  </a:lnTo>
                  <a:cubicBezTo>
                    <a:pt x="4634068" y="0"/>
                    <a:pt x="4803615" y="169548"/>
                    <a:pt x="4803615" y="378696"/>
                  </a:cubicBezTo>
                  <a:lnTo>
                    <a:pt x="4803615"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2409615" y="568038"/>
                  </a:lnTo>
                  <a:lnTo>
                    <a:pt x="2409615" y="378696"/>
                  </a:lnTo>
                  <a:cubicBezTo>
                    <a:pt x="2409615" y="169548"/>
                    <a:pt x="2579163" y="0"/>
                    <a:pt x="2788311" y="0"/>
                  </a:cubicBezTo>
                  <a:close/>
                </a:path>
              </a:pathLst>
            </a:custGeom>
            <a:solidFill>
              <a:srgbClr val="BDD7EE"/>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0" name="Google Shape;430;p18"/>
            <p:cNvSpPr txBox="1"/>
            <p:nvPr/>
          </p:nvSpPr>
          <p:spPr>
            <a:xfrm>
              <a:off x="2355204" y="8572702"/>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2</a:t>
              </a:r>
              <a:endParaRPr sz="2800" b="0" i="0" u="none" strike="noStrike" cap="none">
                <a:solidFill>
                  <a:srgbClr val="00B0F0"/>
                </a:solidFill>
                <a:latin typeface="Arial"/>
                <a:ea typeface="Arial"/>
                <a:cs typeface="Arial"/>
                <a:sym typeface="Arial"/>
              </a:endParaRPr>
            </a:p>
          </p:txBody>
        </p:sp>
      </p:grpSp>
      <p:pic>
        <p:nvPicPr>
          <p:cNvPr id="431" name="Google Shape;431;p18"/>
          <p:cNvPicPr preferRelativeResize="0"/>
          <p:nvPr/>
        </p:nvPicPr>
        <p:blipFill rotWithShape="1">
          <a:blip r:embed="rId3">
            <a:alphaModFix/>
          </a:blip>
          <a:srcRect/>
          <a:stretch/>
        </p:blipFill>
        <p:spPr>
          <a:xfrm>
            <a:off x="9909072" y="1479723"/>
            <a:ext cx="1558321" cy="1460926"/>
          </a:xfrm>
          <a:prstGeom prst="rect">
            <a:avLst/>
          </a:prstGeom>
          <a:noFill/>
          <a:ln>
            <a:noFill/>
          </a:ln>
        </p:spPr>
      </p:pic>
      <p:pic>
        <p:nvPicPr>
          <p:cNvPr id="432" name="Google Shape;432;p18" descr="Ảnh bong bóng xanh 3D đẹp"/>
          <p:cNvPicPr preferRelativeResize="0"/>
          <p:nvPr/>
        </p:nvPicPr>
        <p:blipFill rotWithShape="1">
          <a:blip r:embed="rId4">
            <a:alphaModFix/>
          </a:blip>
          <a:srcRect l="5370" t="42395" r="35028" b="26135"/>
          <a:stretch/>
        </p:blipFill>
        <p:spPr>
          <a:xfrm>
            <a:off x="3380343" y="1457499"/>
            <a:ext cx="695400" cy="695400"/>
          </a:xfrm>
          <a:prstGeom prst="ellipse">
            <a:avLst/>
          </a:prstGeom>
          <a:noFill/>
          <a:ln>
            <a:noFill/>
          </a:ln>
        </p:spPr>
      </p:pic>
      <p:pic>
        <p:nvPicPr>
          <p:cNvPr id="433" name="Google Shape;433;p18" descr="Ảnh bong bóng xanh 3D đẹp"/>
          <p:cNvPicPr preferRelativeResize="0"/>
          <p:nvPr/>
        </p:nvPicPr>
        <p:blipFill rotWithShape="1">
          <a:blip r:embed="rId4">
            <a:alphaModFix/>
          </a:blip>
          <a:srcRect l="5370" t="42395" r="35028" b="26135"/>
          <a:stretch/>
        </p:blipFill>
        <p:spPr>
          <a:xfrm>
            <a:off x="10611044" y="5137923"/>
            <a:ext cx="913500" cy="913500"/>
          </a:xfrm>
          <a:prstGeom prst="ellipse">
            <a:avLst/>
          </a:prstGeom>
          <a:noFill/>
          <a:ln>
            <a:noFill/>
          </a:ln>
        </p:spPr>
      </p:pic>
      <p:pic>
        <p:nvPicPr>
          <p:cNvPr id="434" name="Google Shape;434;p18"/>
          <p:cNvPicPr preferRelativeResize="0"/>
          <p:nvPr/>
        </p:nvPicPr>
        <p:blipFill rotWithShape="1">
          <a:blip r:embed="rId5">
            <a:alphaModFix/>
          </a:blip>
          <a:srcRect/>
          <a:stretch/>
        </p:blipFill>
        <p:spPr>
          <a:xfrm rot="2329438">
            <a:off x="6648508" y="9048274"/>
            <a:ext cx="1154390" cy="1265085"/>
          </a:xfrm>
          <a:prstGeom prst="rect">
            <a:avLst/>
          </a:prstGeom>
          <a:noFill/>
          <a:ln>
            <a:noFill/>
          </a:ln>
        </p:spPr>
      </p:pic>
      <p:pic>
        <p:nvPicPr>
          <p:cNvPr id="435" name="Google Shape;435;p18"/>
          <p:cNvPicPr preferRelativeResize="0"/>
          <p:nvPr/>
        </p:nvPicPr>
        <p:blipFill rotWithShape="1">
          <a:blip r:embed="rId5">
            <a:alphaModFix/>
          </a:blip>
          <a:srcRect/>
          <a:stretch/>
        </p:blipFill>
        <p:spPr>
          <a:xfrm rot="-3109571" flipH="1">
            <a:off x="10612244" y="10436817"/>
            <a:ext cx="993010" cy="1088230"/>
          </a:xfrm>
          <a:prstGeom prst="rect">
            <a:avLst/>
          </a:prstGeom>
          <a:noFill/>
          <a:ln>
            <a:noFill/>
          </a:ln>
        </p:spPr>
      </p:pic>
      <p:sp>
        <p:nvSpPr>
          <p:cNvPr id="436" name="Google Shape;436;p18"/>
          <p:cNvSpPr txBox="1"/>
          <p:nvPr/>
        </p:nvSpPr>
        <p:spPr>
          <a:xfrm>
            <a:off x="820230" y="8808669"/>
            <a:ext cx="44931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GB" sz="6000" b="0" i="0" u="none" strike="noStrike" cap="none">
                <a:solidFill>
                  <a:srgbClr val="00B0F0"/>
                </a:solidFill>
                <a:latin typeface="Lobster"/>
                <a:ea typeface="Lobster"/>
                <a:cs typeface="Lobster"/>
                <a:sym typeface="Lobster"/>
              </a:rPr>
              <a:t>Nội dung 2</a:t>
            </a:r>
            <a:endParaRPr sz="1400" b="0" i="0" u="none" strike="noStrike" cap="none">
              <a:solidFill>
                <a:srgbClr val="000000"/>
              </a:solidFill>
              <a:latin typeface="Arial"/>
              <a:ea typeface="Arial"/>
              <a:cs typeface="Arial"/>
              <a:sym typeface="Arial"/>
            </a:endParaRPr>
          </a:p>
        </p:txBody>
      </p:sp>
      <p:sp>
        <p:nvSpPr>
          <p:cNvPr id="437" name="Google Shape;437;p18"/>
          <p:cNvSpPr txBox="1"/>
          <p:nvPr/>
        </p:nvSpPr>
        <p:spPr>
          <a:xfrm>
            <a:off x="283755" y="11206902"/>
            <a:ext cx="5565900" cy="3109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Arial"/>
                <a:ea typeface="Arial"/>
                <a:cs typeface="Arial"/>
                <a:sym typeface="Arial"/>
              </a:rPr>
              <a:t>Text text text text text text text text text text text text text text text text text text text text text text text text text text text text text text text text text text text text text text text text text text text text text text text text text text text</a:t>
            </a:r>
            <a:endParaRPr sz="1400" b="0" i="0" u="none" strike="noStrike" cap="none">
              <a:solidFill>
                <a:srgbClr val="000000"/>
              </a:solidFill>
              <a:latin typeface="Arial"/>
              <a:ea typeface="Arial"/>
              <a:cs typeface="Arial"/>
              <a:sym typeface="Arial"/>
            </a:endParaRPr>
          </a:p>
        </p:txBody>
      </p:sp>
      <p:pic>
        <p:nvPicPr>
          <p:cNvPr id="438" name="Google Shape;438;p18"/>
          <p:cNvPicPr preferRelativeResize="0"/>
          <p:nvPr/>
        </p:nvPicPr>
        <p:blipFill rotWithShape="1">
          <a:blip r:embed="rId6">
            <a:alphaModFix/>
          </a:blip>
          <a:srcRect l="16246" t="20782" r="18085" b="21147"/>
          <a:stretch/>
        </p:blipFill>
        <p:spPr>
          <a:xfrm rot="-3043688">
            <a:off x="8617299" y="10581860"/>
            <a:ext cx="1885571" cy="1667442"/>
          </a:xfrm>
          <a:prstGeom prst="rect">
            <a:avLst/>
          </a:prstGeom>
          <a:noFill/>
          <a:ln>
            <a:noFill/>
          </a:ln>
          <a:effectLst>
            <a:outerShdw blurRad="50800" dist="38100" algn="l" rotWithShape="0">
              <a:srgbClr val="83B9D1">
                <a:alpha val="65490"/>
              </a:srgbClr>
            </a:outerShdw>
          </a:effectLst>
        </p:spPr>
      </p:pic>
      <p:grpSp>
        <p:nvGrpSpPr>
          <p:cNvPr id="439" name="Google Shape;439;p18"/>
          <p:cNvGrpSpPr/>
          <p:nvPr/>
        </p:nvGrpSpPr>
        <p:grpSpPr>
          <a:xfrm rot="4771648">
            <a:off x="9092785" y="11283463"/>
            <a:ext cx="1213311" cy="1725210"/>
            <a:chOff x="6319795" y="1756605"/>
            <a:chExt cx="2561400" cy="3522600"/>
          </a:xfrm>
        </p:grpSpPr>
        <p:sp>
          <p:nvSpPr>
            <p:cNvPr id="440" name="Google Shape;440;p18"/>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41" name="Google Shape;441;p18"/>
            <p:cNvPicPr preferRelativeResize="0"/>
            <p:nvPr/>
          </p:nvPicPr>
          <p:blipFill rotWithShape="1">
            <a:blip r:embed="rId7">
              <a:alphaModFix/>
            </a:blip>
            <a:srcRect/>
            <a:stretch/>
          </p:blipFill>
          <p:spPr>
            <a:xfrm>
              <a:off x="6497775" y="2072268"/>
              <a:ext cx="2205479" cy="2638766"/>
            </a:xfrm>
            <a:prstGeom prst="rect">
              <a:avLst/>
            </a:prstGeom>
            <a:noFill/>
            <a:ln w="19050" cap="flat" cmpd="sng">
              <a:solidFill>
                <a:schemeClr val="dk1"/>
              </a:solidFill>
              <a:prstDash val="solid"/>
              <a:round/>
              <a:headEnd type="none" w="sm" len="sm"/>
              <a:tailEnd type="none" w="sm" len="sm"/>
            </a:ln>
          </p:spPr>
        </p:pic>
      </p:grpSp>
      <p:grpSp>
        <p:nvGrpSpPr>
          <p:cNvPr id="442" name="Google Shape;442;p18"/>
          <p:cNvGrpSpPr/>
          <p:nvPr/>
        </p:nvGrpSpPr>
        <p:grpSpPr>
          <a:xfrm rot="-4734158">
            <a:off x="6824515" y="10788946"/>
            <a:ext cx="1624854" cy="2264378"/>
            <a:chOff x="6319795" y="1756605"/>
            <a:chExt cx="2561400" cy="3522600"/>
          </a:xfrm>
        </p:grpSpPr>
        <p:sp>
          <p:nvSpPr>
            <p:cNvPr id="443" name="Google Shape;443;p18"/>
            <p:cNvSpPr/>
            <p:nvPr/>
          </p:nvSpPr>
          <p:spPr>
            <a:xfrm>
              <a:off x="6319795" y="1756605"/>
              <a:ext cx="2561400" cy="3522600"/>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44" name="Google Shape;444;p18"/>
            <p:cNvPicPr preferRelativeResize="0"/>
            <p:nvPr/>
          </p:nvPicPr>
          <p:blipFill rotWithShape="1">
            <a:blip r:embed="rId8">
              <a:alphaModFix/>
            </a:blip>
            <a:srcRect/>
            <a:stretch/>
          </p:blipFill>
          <p:spPr>
            <a:xfrm>
              <a:off x="6497774" y="2071489"/>
              <a:ext cx="2205479" cy="2389961"/>
            </a:xfrm>
            <a:prstGeom prst="rect">
              <a:avLst/>
            </a:prstGeom>
            <a:noFill/>
            <a:ln w="19050" cap="flat" cmpd="sng">
              <a:solidFill>
                <a:schemeClr val="dk1"/>
              </a:solidFill>
              <a:prstDash val="solid"/>
              <a:round/>
              <a:headEnd type="none" w="sm" len="sm"/>
              <a:tailEnd type="none" w="sm" len="sm"/>
            </a:ln>
          </p:spPr>
        </p:pic>
      </p:grpSp>
      <p:pic>
        <p:nvPicPr>
          <p:cNvPr id="445" name="Google Shape;445;p18"/>
          <p:cNvPicPr preferRelativeResize="0"/>
          <p:nvPr/>
        </p:nvPicPr>
        <p:blipFill rotWithShape="1">
          <a:blip r:embed="rId6">
            <a:alphaModFix/>
          </a:blip>
          <a:srcRect l="16246" t="20782" r="18085" b="21147"/>
          <a:stretch/>
        </p:blipFill>
        <p:spPr>
          <a:xfrm rot="6473852">
            <a:off x="6453664" y="12015075"/>
            <a:ext cx="840277" cy="743071"/>
          </a:xfrm>
          <a:prstGeom prst="rect">
            <a:avLst/>
          </a:prstGeom>
          <a:noFill/>
          <a:ln>
            <a:noFill/>
          </a:ln>
          <a:effectLst>
            <a:outerShdw blurRad="50800" dist="38100" algn="l" rotWithShape="0">
              <a:srgbClr val="83B9D1">
                <a:alpha val="65490"/>
              </a:srgbClr>
            </a:outerShdw>
          </a:effectLst>
        </p:spPr>
      </p:pic>
      <p:pic>
        <p:nvPicPr>
          <p:cNvPr id="446" name="Google Shape;446;p18"/>
          <p:cNvPicPr preferRelativeResize="0"/>
          <p:nvPr/>
        </p:nvPicPr>
        <p:blipFill rotWithShape="1">
          <a:blip r:embed="rId6">
            <a:alphaModFix/>
          </a:blip>
          <a:srcRect l="16246" t="20782" r="18085" b="21147"/>
          <a:stretch/>
        </p:blipFill>
        <p:spPr>
          <a:xfrm rot="9619580">
            <a:off x="10131078" y="12667280"/>
            <a:ext cx="840277" cy="743070"/>
          </a:xfrm>
          <a:prstGeom prst="rect">
            <a:avLst/>
          </a:prstGeom>
          <a:noFill/>
          <a:ln>
            <a:noFill/>
          </a:ln>
          <a:effectLst>
            <a:outerShdw blurRad="50800" dist="38100" algn="l" rotWithShape="0">
              <a:srgbClr val="83B9D1">
                <a:alpha val="65490"/>
              </a:srgbClr>
            </a:outerShdw>
          </a:effectLst>
        </p:spPr>
      </p:pic>
      <p:grpSp>
        <p:nvGrpSpPr>
          <p:cNvPr id="447" name="Google Shape;447;p18"/>
          <p:cNvGrpSpPr/>
          <p:nvPr/>
        </p:nvGrpSpPr>
        <p:grpSpPr>
          <a:xfrm>
            <a:off x="32455" y="6388647"/>
            <a:ext cx="11982372" cy="6235057"/>
            <a:chOff x="88118" y="11098070"/>
            <a:chExt cx="11982372" cy="6235057"/>
          </a:xfrm>
        </p:grpSpPr>
        <p:sp>
          <p:nvSpPr>
            <p:cNvPr id="448" name="Google Shape;448;p18"/>
            <p:cNvSpPr/>
            <p:nvPr/>
          </p:nvSpPr>
          <p:spPr>
            <a:xfrm>
              <a:off x="88118" y="11098070"/>
              <a:ext cx="11982372" cy="6235057"/>
            </a:xfrm>
            <a:custGeom>
              <a:avLst/>
              <a:gdLst/>
              <a:ahLst/>
              <a:cxnLst/>
              <a:rect l="l" t="t" r="r" b="b"/>
              <a:pathLst>
                <a:path w="11982372" h="6668510" extrusionOk="0">
                  <a:moveTo>
                    <a:pt x="5181231" y="0"/>
                  </a:moveTo>
                  <a:lnTo>
                    <a:pt x="6817838" y="0"/>
                  </a:lnTo>
                  <a:cubicBezTo>
                    <a:pt x="7026986" y="0"/>
                    <a:pt x="7196534" y="169548"/>
                    <a:pt x="7196534" y="378696"/>
                  </a:cubicBezTo>
                  <a:lnTo>
                    <a:pt x="7196534"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4802534" y="568038"/>
                  </a:lnTo>
                  <a:lnTo>
                    <a:pt x="4802534" y="378696"/>
                  </a:lnTo>
                  <a:cubicBezTo>
                    <a:pt x="4802534" y="169548"/>
                    <a:pt x="4972082" y="0"/>
                    <a:pt x="5181231" y="0"/>
                  </a:cubicBezTo>
                  <a:close/>
                </a:path>
              </a:pathLst>
            </a:custGeom>
            <a:solidFill>
              <a:srgbClr val="00B0F0"/>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9" name="Google Shape;449;p18"/>
            <p:cNvSpPr txBox="1"/>
            <p:nvPr/>
          </p:nvSpPr>
          <p:spPr>
            <a:xfrm>
              <a:off x="4766715" y="11190981"/>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3</a:t>
              </a:r>
              <a:endParaRPr sz="2800" b="0" i="0" u="none" strike="noStrike" cap="none">
                <a:solidFill>
                  <a:srgbClr val="00B0F0"/>
                </a:solidFill>
                <a:latin typeface="Arial"/>
                <a:ea typeface="Arial"/>
                <a:cs typeface="Arial"/>
                <a:sym typeface="Arial"/>
              </a:endParaRPr>
            </a:p>
          </p:txBody>
        </p:sp>
      </p:grpSp>
      <p:grpSp>
        <p:nvGrpSpPr>
          <p:cNvPr id="450" name="Google Shape;450;p18"/>
          <p:cNvGrpSpPr/>
          <p:nvPr/>
        </p:nvGrpSpPr>
        <p:grpSpPr>
          <a:xfrm>
            <a:off x="88118" y="6404968"/>
            <a:ext cx="11982372" cy="6235057"/>
            <a:chOff x="88118" y="14071559"/>
            <a:chExt cx="11982372" cy="6235057"/>
          </a:xfrm>
        </p:grpSpPr>
        <p:sp>
          <p:nvSpPr>
            <p:cNvPr id="451" name="Google Shape;451;p18"/>
            <p:cNvSpPr/>
            <p:nvPr/>
          </p:nvSpPr>
          <p:spPr>
            <a:xfrm>
              <a:off x="88118" y="14071559"/>
              <a:ext cx="11982372" cy="6235057"/>
            </a:xfrm>
            <a:custGeom>
              <a:avLst/>
              <a:gdLst/>
              <a:ahLst/>
              <a:cxnLst/>
              <a:rect l="l" t="t" r="r" b="b"/>
              <a:pathLst>
                <a:path w="11982372" h="6668510" extrusionOk="0">
                  <a:moveTo>
                    <a:pt x="7574149" y="0"/>
                  </a:moveTo>
                  <a:lnTo>
                    <a:pt x="9210757" y="0"/>
                  </a:lnTo>
                  <a:cubicBezTo>
                    <a:pt x="9419905" y="0"/>
                    <a:pt x="9589453" y="169548"/>
                    <a:pt x="9589453" y="378696"/>
                  </a:cubicBezTo>
                  <a:lnTo>
                    <a:pt x="9589453" y="568038"/>
                  </a:lnTo>
                  <a:lnTo>
                    <a:pt x="11797406" y="568038"/>
                  </a:lnTo>
                  <a:cubicBezTo>
                    <a:pt x="11899560" y="568038"/>
                    <a:pt x="11982372" y="650850"/>
                    <a:pt x="11982372" y="753004"/>
                  </a:cubicBez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7195453" y="568038"/>
                  </a:lnTo>
                  <a:lnTo>
                    <a:pt x="7195453" y="378696"/>
                  </a:lnTo>
                  <a:cubicBezTo>
                    <a:pt x="7195453" y="169548"/>
                    <a:pt x="7365001" y="0"/>
                    <a:pt x="7574149" y="0"/>
                  </a:cubicBezTo>
                  <a:close/>
                </a:path>
              </a:pathLst>
            </a:custGeom>
            <a:solidFill>
              <a:srgbClr val="81B2D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2" name="Google Shape;452;p18"/>
            <p:cNvSpPr txBox="1"/>
            <p:nvPr/>
          </p:nvSpPr>
          <p:spPr>
            <a:xfrm>
              <a:off x="7108792" y="14152304"/>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4</a:t>
              </a:r>
              <a:endParaRPr sz="2800" b="0" i="0" u="none" strike="noStrike" cap="none">
                <a:solidFill>
                  <a:srgbClr val="00B0F0"/>
                </a:solidFill>
                <a:latin typeface="Arial"/>
                <a:ea typeface="Arial"/>
                <a:cs typeface="Arial"/>
                <a:sym typeface="Arial"/>
              </a:endParaRPr>
            </a:p>
          </p:txBody>
        </p:sp>
      </p:grpSp>
      <p:sp>
        <p:nvSpPr>
          <p:cNvPr id="453" name="Google Shape;453;p18"/>
          <p:cNvSpPr txBox="1"/>
          <p:nvPr/>
        </p:nvSpPr>
        <p:spPr>
          <a:xfrm>
            <a:off x="1712976" y="2152899"/>
            <a:ext cx="8898000" cy="437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4100" i="0" u="none" strike="noStrike" cap="none">
              <a:solidFill>
                <a:srgbClr val="1C4587"/>
              </a:solidFill>
              <a:latin typeface="Comic Sans MS"/>
              <a:ea typeface="Comic Sans MS"/>
              <a:cs typeface="Comic Sans MS"/>
              <a:sym typeface="Comic Sans MS"/>
            </a:endParaRPr>
          </a:p>
          <a:p>
            <a:pPr marL="914400" marR="0" lvl="0" indent="0" algn="l" rtl="0">
              <a:lnSpc>
                <a:spcPct val="100000"/>
              </a:lnSpc>
              <a:spcBef>
                <a:spcPts val="0"/>
              </a:spcBef>
              <a:spcAft>
                <a:spcPts val="0"/>
              </a:spcAft>
              <a:buNone/>
            </a:pPr>
            <a:r>
              <a:rPr lang="en-GB" sz="2900">
                <a:solidFill>
                  <a:srgbClr val="0000FF"/>
                </a:solidFill>
                <a:latin typeface="Comic Sans MS"/>
                <a:ea typeface="Comic Sans MS"/>
                <a:cs typeface="Comic Sans MS"/>
                <a:sym typeface="Comic Sans MS"/>
              </a:rPr>
              <a:t>1.</a:t>
            </a:r>
            <a:r>
              <a:rPr lang="en-GB" sz="2900">
                <a:solidFill>
                  <a:srgbClr val="1C4587"/>
                </a:solidFill>
                <a:latin typeface="Comic Sans MS"/>
                <a:ea typeface="Comic Sans MS"/>
                <a:cs typeface="Comic Sans MS"/>
                <a:sym typeface="Comic Sans MS"/>
              </a:rPr>
              <a:t>  </a:t>
            </a:r>
            <a:r>
              <a:rPr lang="en-GB" sz="2900" strike="noStrike" cap="none">
                <a:solidFill>
                  <a:srgbClr val="1C4587"/>
                </a:solidFill>
                <a:latin typeface="Comic Sans MS"/>
                <a:ea typeface="Comic Sans MS"/>
                <a:cs typeface="Comic Sans MS"/>
                <a:sym typeface="Comic Sans MS"/>
              </a:rPr>
              <a:t>Duyệt danh sách liên kết đơn </a:t>
            </a:r>
            <a:endParaRPr sz="1900" strike="noStrike" cap="none">
              <a:solidFill>
                <a:srgbClr val="1C4587"/>
              </a:solidFill>
              <a:latin typeface="Comic Sans MS"/>
              <a:ea typeface="Comic Sans MS"/>
              <a:cs typeface="Comic Sans MS"/>
              <a:sym typeface="Comic Sans MS"/>
            </a:endParaRPr>
          </a:p>
          <a:p>
            <a:pPr marL="457200" lvl="0" indent="457200" algn="l" rtl="0">
              <a:spcBef>
                <a:spcPts val="0"/>
              </a:spcBef>
              <a:spcAft>
                <a:spcPts val="0"/>
              </a:spcAft>
              <a:buNone/>
            </a:pPr>
            <a:r>
              <a:rPr lang="en-GB" sz="2900">
                <a:solidFill>
                  <a:srgbClr val="0000FF"/>
                </a:solidFill>
                <a:latin typeface="Comic Sans MS"/>
                <a:ea typeface="Comic Sans MS"/>
                <a:cs typeface="Comic Sans MS"/>
                <a:sym typeface="Comic Sans MS"/>
              </a:rPr>
              <a:t>2.</a:t>
            </a:r>
            <a:r>
              <a:rPr lang="en-GB" sz="2900">
                <a:solidFill>
                  <a:srgbClr val="1C4587"/>
                </a:solidFill>
                <a:latin typeface="Comic Sans MS"/>
                <a:ea typeface="Comic Sans MS"/>
                <a:cs typeface="Comic Sans MS"/>
                <a:sym typeface="Comic Sans MS"/>
              </a:rPr>
              <a:t>  Chèn một phần tử vào danh sách </a:t>
            </a:r>
            <a:endParaRPr sz="2900">
              <a:solidFill>
                <a:srgbClr val="1C4587"/>
              </a:solidFill>
              <a:latin typeface="Comic Sans MS"/>
              <a:ea typeface="Comic Sans MS"/>
              <a:cs typeface="Comic Sans MS"/>
              <a:sym typeface="Comic Sans MS"/>
            </a:endParaRPr>
          </a:p>
          <a:p>
            <a:pPr marL="457200" lvl="0" indent="457200" algn="l" rtl="0">
              <a:spcBef>
                <a:spcPts val="0"/>
              </a:spcBef>
              <a:spcAft>
                <a:spcPts val="0"/>
              </a:spcAft>
              <a:buNone/>
            </a:pPr>
            <a:r>
              <a:rPr lang="en-GB" sz="2900">
                <a:solidFill>
                  <a:srgbClr val="0000FF"/>
                </a:solidFill>
                <a:latin typeface="Comic Sans MS"/>
                <a:ea typeface="Comic Sans MS"/>
                <a:cs typeface="Comic Sans MS"/>
                <a:sym typeface="Comic Sans MS"/>
              </a:rPr>
              <a:t>3.</a:t>
            </a:r>
            <a:r>
              <a:rPr lang="en-GB" sz="2900">
                <a:solidFill>
                  <a:srgbClr val="1C4587"/>
                </a:solidFill>
                <a:latin typeface="Comic Sans MS"/>
                <a:ea typeface="Comic Sans MS"/>
                <a:cs typeface="Comic Sans MS"/>
                <a:sym typeface="Comic Sans MS"/>
              </a:rPr>
              <a:t>  Xóa một phần tử ra khỏi danh sách </a:t>
            </a:r>
            <a:endParaRPr sz="2900">
              <a:solidFill>
                <a:srgbClr val="1C4587"/>
              </a:solidFill>
              <a:latin typeface="Comic Sans MS"/>
              <a:ea typeface="Comic Sans MS"/>
              <a:cs typeface="Comic Sans MS"/>
              <a:sym typeface="Comic Sans MS"/>
            </a:endParaRPr>
          </a:p>
          <a:p>
            <a:pPr marL="457200" lvl="0" indent="457200" algn="l" rtl="0">
              <a:spcBef>
                <a:spcPts val="0"/>
              </a:spcBef>
              <a:spcAft>
                <a:spcPts val="0"/>
              </a:spcAft>
              <a:buClr>
                <a:schemeClr val="dk1"/>
              </a:buClr>
              <a:buSzPts val="2100"/>
              <a:buFont typeface="Arial"/>
              <a:buNone/>
            </a:pPr>
            <a:r>
              <a:rPr lang="en-GB" sz="2900">
                <a:solidFill>
                  <a:srgbClr val="0000FF"/>
                </a:solidFill>
                <a:latin typeface="Comic Sans MS"/>
                <a:ea typeface="Comic Sans MS"/>
                <a:cs typeface="Comic Sans MS"/>
                <a:sym typeface="Comic Sans MS"/>
              </a:rPr>
              <a:t>4. </a:t>
            </a:r>
            <a:r>
              <a:rPr lang="en-GB" sz="2900">
                <a:solidFill>
                  <a:srgbClr val="1C4587"/>
                </a:solidFill>
                <a:latin typeface="Comic Sans MS"/>
                <a:ea typeface="Comic Sans MS"/>
                <a:cs typeface="Comic Sans MS"/>
                <a:sym typeface="Comic Sans MS"/>
              </a:rPr>
              <a:t> Tìm kiếm phần tử trong danh sách  </a:t>
            </a:r>
            <a:endParaRPr sz="2900">
              <a:solidFill>
                <a:srgbClr val="1C4587"/>
              </a:solidFill>
              <a:latin typeface="Comic Sans MS"/>
              <a:ea typeface="Comic Sans MS"/>
              <a:cs typeface="Comic Sans MS"/>
              <a:sym typeface="Comic Sans MS"/>
            </a:endParaRPr>
          </a:p>
          <a:p>
            <a:pPr marL="0" lvl="0" indent="0" algn="l" rtl="0">
              <a:spcBef>
                <a:spcPts val="0"/>
              </a:spcBef>
              <a:spcAft>
                <a:spcPts val="0"/>
              </a:spcAft>
              <a:buClr>
                <a:schemeClr val="dk1"/>
              </a:buClr>
              <a:buSzPts val="2400"/>
              <a:buFont typeface="Arial"/>
              <a:buNone/>
            </a:pPr>
            <a:endParaRPr sz="2900" b="1" i="1" u="sng">
              <a:solidFill>
                <a:srgbClr val="1C4587"/>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2300"/>
              <a:buFont typeface="Arial"/>
              <a:buNone/>
            </a:pPr>
            <a:endParaRPr sz="3400" i="0" u="none" strike="noStrike" cap="none">
              <a:solidFill>
                <a:srgbClr val="1C4587"/>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2400"/>
              <a:buFont typeface="Arial"/>
              <a:buNone/>
            </a:pPr>
            <a:r>
              <a:rPr lang="en-GB" sz="2900" i="0" u="none" strike="noStrike" cap="none">
                <a:solidFill>
                  <a:srgbClr val="1C4587"/>
                </a:solidFill>
                <a:latin typeface="Comic Sans MS"/>
                <a:ea typeface="Comic Sans MS"/>
                <a:cs typeface="Comic Sans MS"/>
                <a:sym typeface="Comic Sans MS"/>
              </a:rPr>
              <a:t/>
            </a:r>
            <a:br>
              <a:rPr lang="en-GB" sz="2900" i="0" u="none" strike="noStrike" cap="none">
                <a:solidFill>
                  <a:srgbClr val="1C4587"/>
                </a:solidFill>
                <a:latin typeface="Comic Sans MS"/>
                <a:ea typeface="Comic Sans MS"/>
                <a:cs typeface="Comic Sans MS"/>
                <a:sym typeface="Comic Sans MS"/>
              </a:rPr>
            </a:br>
            <a:endParaRPr sz="2900" i="0" u="none" strike="noStrike" cap="none">
              <a:solidFill>
                <a:srgbClr val="1C4587"/>
              </a:solidFill>
              <a:latin typeface="Comic Sans MS"/>
              <a:ea typeface="Comic Sans MS"/>
              <a:cs typeface="Comic Sans MS"/>
              <a:sym typeface="Comic Sans MS"/>
            </a:endParaRPr>
          </a:p>
        </p:txBody>
      </p:sp>
      <p:grpSp>
        <p:nvGrpSpPr>
          <p:cNvPr id="454" name="Google Shape;454;p18"/>
          <p:cNvGrpSpPr/>
          <p:nvPr/>
        </p:nvGrpSpPr>
        <p:grpSpPr>
          <a:xfrm>
            <a:off x="179826" y="6396808"/>
            <a:ext cx="12106339" cy="6235057"/>
            <a:chOff x="-135709" y="20308723"/>
            <a:chExt cx="12106339" cy="6235057"/>
          </a:xfrm>
        </p:grpSpPr>
        <p:sp>
          <p:nvSpPr>
            <p:cNvPr id="455" name="Google Shape;455;p18"/>
            <p:cNvSpPr/>
            <p:nvPr/>
          </p:nvSpPr>
          <p:spPr>
            <a:xfrm>
              <a:off x="-135709" y="20308723"/>
              <a:ext cx="11982372" cy="6235057"/>
            </a:xfrm>
            <a:custGeom>
              <a:avLst/>
              <a:gdLst/>
              <a:ahLst/>
              <a:cxnLst/>
              <a:rect l="l" t="t" r="r" b="b"/>
              <a:pathLst>
                <a:path w="11982372" h="6668510" extrusionOk="0">
                  <a:moveTo>
                    <a:pt x="9967068" y="0"/>
                  </a:moveTo>
                  <a:lnTo>
                    <a:pt x="11603676" y="0"/>
                  </a:lnTo>
                  <a:cubicBezTo>
                    <a:pt x="11812824" y="0"/>
                    <a:pt x="11982372" y="169548"/>
                    <a:pt x="11982372" y="378696"/>
                  </a:cubicBezTo>
                  <a:lnTo>
                    <a:pt x="11982372" y="687364"/>
                  </a:lnTo>
                  <a:lnTo>
                    <a:pt x="11977959" y="731144"/>
                  </a:lnTo>
                  <a:lnTo>
                    <a:pt x="11982372" y="753004"/>
                  </a:lnTo>
                  <a:lnTo>
                    <a:pt x="11982372" y="6483544"/>
                  </a:lnTo>
                  <a:cubicBezTo>
                    <a:pt x="11982372" y="6585698"/>
                    <a:pt x="11899560" y="6668510"/>
                    <a:pt x="11797406" y="6668510"/>
                  </a:cubicBezTo>
                  <a:lnTo>
                    <a:pt x="184966" y="6668510"/>
                  </a:lnTo>
                  <a:cubicBezTo>
                    <a:pt x="82812" y="6668510"/>
                    <a:pt x="0" y="6585698"/>
                    <a:pt x="0" y="6483544"/>
                  </a:cubicBezTo>
                  <a:lnTo>
                    <a:pt x="0" y="753004"/>
                  </a:lnTo>
                  <a:cubicBezTo>
                    <a:pt x="0" y="650850"/>
                    <a:pt x="82812" y="568038"/>
                    <a:pt x="184966" y="568038"/>
                  </a:cubicBezTo>
                  <a:lnTo>
                    <a:pt x="9588372" y="568038"/>
                  </a:lnTo>
                  <a:lnTo>
                    <a:pt x="9588372" y="378696"/>
                  </a:lnTo>
                  <a:cubicBezTo>
                    <a:pt x="9588372" y="169548"/>
                    <a:pt x="9757920" y="0"/>
                    <a:pt x="9967068" y="0"/>
                  </a:cubicBezTo>
                  <a:close/>
                </a:path>
              </a:pathLst>
            </a:custGeom>
            <a:solidFill>
              <a:srgbClr val="6598FF"/>
            </a:solidFill>
            <a:ln>
              <a:noFill/>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6" name="Google Shape;456;p18"/>
            <p:cNvSpPr txBox="1"/>
            <p:nvPr/>
          </p:nvSpPr>
          <p:spPr>
            <a:xfrm>
              <a:off x="9312030" y="20439646"/>
              <a:ext cx="26586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0" i="0" u="none" strike="noStrike" cap="none">
                  <a:solidFill>
                    <a:srgbClr val="00B0F0"/>
                  </a:solidFill>
                  <a:latin typeface="Arial"/>
                  <a:ea typeface="Arial"/>
                  <a:cs typeface="Arial"/>
                  <a:sym typeface="Arial"/>
                </a:rPr>
                <a:t>NỘI DUNG 5</a:t>
              </a:r>
              <a:endParaRPr sz="2800" b="0" i="0" u="none" strike="noStrike" cap="none">
                <a:solidFill>
                  <a:srgbClr val="00B0F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19"/>
          <p:cNvSpPr txBox="1"/>
          <p:nvPr/>
        </p:nvSpPr>
        <p:spPr>
          <a:xfrm>
            <a:off x="125350" y="106902"/>
            <a:ext cx="11835900" cy="3093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Phần</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Mềm</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Quản</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Lý</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Sinh</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Viên</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Áp</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Dụng</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Danh</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Sách</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Liên</a:t>
            </a:r>
            <a:r>
              <a:rPr lang="en-GB" sz="3900" i="1" strike="noStrike" cap="none" dirty="0">
                <a:solidFill>
                  <a:srgbClr val="1155CC"/>
                </a:solidFill>
                <a:latin typeface="Lobster"/>
                <a:ea typeface="Lobster"/>
                <a:cs typeface="Lobster"/>
                <a:sym typeface="Lobster"/>
              </a:rPr>
              <a:t> </a:t>
            </a:r>
            <a:r>
              <a:rPr lang="en-GB" sz="3900" i="1" strike="noStrike" cap="none" dirty="0" err="1">
                <a:solidFill>
                  <a:srgbClr val="1155CC"/>
                </a:solidFill>
                <a:latin typeface="Lobster"/>
                <a:ea typeface="Lobster"/>
                <a:cs typeface="Lobster"/>
                <a:sym typeface="Lobster"/>
              </a:rPr>
              <a:t>Kết</a:t>
            </a:r>
            <a:r>
              <a:rPr lang="en-GB" sz="3800" b="1" i="1" strike="noStrike" cap="none" dirty="0">
                <a:solidFill>
                  <a:schemeClr val="dk1"/>
                </a:solidFill>
                <a:latin typeface="Calibri"/>
                <a:ea typeface="Calibri"/>
                <a:cs typeface="Calibri"/>
                <a:sym typeface="Calibri"/>
              </a:rPr>
              <a:t> </a:t>
            </a:r>
            <a:endParaRPr sz="3800" b="1" i="1"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600" b="0" i="0"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endParaRPr sz="2600" b="0" i="0"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GB" sz="2600" b="0" i="0" strike="noStrike" cap="none" dirty="0">
                <a:solidFill>
                  <a:schemeClr val="dk1"/>
                </a:solidFill>
                <a:latin typeface="Calibri"/>
                <a:ea typeface="Calibri"/>
                <a:cs typeface="Calibri"/>
                <a:sym typeface="Calibri"/>
              </a:rPr>
              <a:t/>
            </a:r>
            <a:br>
              <a:rPr lang="en-GB" sz="2600" b="0" i="0" strike="noStrike" cap="none" dirty="0">
                <a:solidFill>
                  <a:schemeClr val="dk1"/>
                </a:solidFill>
                <a:latin typeface="Calibri"/>
                <a:ea typeface="Calibri"/>
                <a:cs typeface="Calibri"/>
                <a:sym typeface="Calibri"/>
              </a:rPr>
            </a:br>
            <a:r>
              <a:rPr lang="en-GB" sz="2600" b="0" i="0" strike="noStrike" cap="none" dirty="0">
                <a:solidFill>
                  <a:schemeClr val="dk1"/>
                </a:solidFill>
                <a:latin typeface="Calibri"/>
                <a:ea typeface="Calibri"/>
                <a:cs typeface="Calibri"/>
                <a:sym typeface="Calibri"/>
              </a:rPr>
              <a:t/>
            </a:r>
            <a:br>
              <a:rPr lang="en-GB" sz="2600" b="0" i="0" strike="noStrike" cap="none" dirty="0">
                <a:solidFill>
                  <a:schemeClr val="dk1"/>
                </a:solidFill>
                <a:latin typeface="Calibri"/>
                <a:ea typeface="Calibri"/>
                <a:cs typeface="Calibri"/>
                <a:sym typeface="Calibri"/>
              </a:rPr>
            </a:br>
            <a:r>
              <a:rPr lang="en-GB" sz="2600" b="0" i="0" strike="noStrike" cap="none" dirty="0">
                <a:solidFill>
                  <a:schemeClr val="dk1"/>
                </a:solidFill>
                <a:latin typeface="Calibri"/>
                <a:ea typeface="Calibri"/>
                <a:cs typeface="Calibri"/>
                <a:sym typeface="Calibri"/>
              </a:rPr>
              <a:t/>
            </a:r>
            <a:br>
              <a:rPr lang="en-GB" sz="2600" b="0" i="0" strike="noStrike" cap="none" dirty="0">
                <a:solidFill>
                  <a:schemeClr val="dk1"/>
                </a:solidFill>
                <a:latin typeface="Calibri"/>
                <a:ea typeface="Calibri"/>
                <a:cs typeface="Calibri"/>
                <a:sym typeface="Calibri"/>
              </a:rPr>
            </a:br>
            <a:endParaRPr sz="2600" b="0" i="0" strike="noStrike" cap="none" dirty="0">
              <a:solidFill>
                <a:schemeClr val="dk1"/>
              </a:solidFill>
              <a:latin typeface="Times New Roman"/>
              <a:ea typeface="Times New Roman"/>
              <a:cs typeface="Times New Roman"/>
              <a:sym typeface="Times New Roman"/>
            </a:endParaRPr>
          </a:p>
        </p:txBody>
      </p:sp>
      <p:pic>
        <p:nvPicPr>
          <p:cNvPr id="462" name="Google Shape;462;p19"/>
          <p:cNvPicPr preferRelativeResize="0"/>
          <p:nvPr/>
        </p:nvPicPr>
        <p:blipFill rotWithShape="1">
          <a:blip r:embed="rId3">
            <a:alphaModFix/>
          </a:blip>
          <a:srcRect/>
          <a:stretch/>
        </p:blipFill>
        <p:spPr>
          <a:xfrm>
            <a:off x="125350" y="1345650"/>
            <a:ext cx="11835900" cy="551234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Widescreen</PresentationFormat>
  <Paragraphs>93</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Times New Roman</vt:lpstr>
      <vt:lpstr>Courier New</vt:lpstr>
      <vt:lpstr>Arial</vt:lpstr>
      <vt:lpstr>Calibri</vt:lpstr>
      <vt:lpstr>Comic Sans MS</vt:lpstr>
      <vt:lpstr>Lobster</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Laptop T&amp;T</cp:lastModifiedBy>
  <cp:revision>1</cp:revision>
  <dcterms:modified xsi:type="dcterms:W3CDTF">2022-07-08T15:08:50Z</dcterms:modified>
</cp:coreProperties>
</file>