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7880"/>
            <a:ext cx="100760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0"/>
            <a:ext cx="100731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6622200"/>
            <a:ext cx="100731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637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645920" y="1097280"/>
            <a:ext cx="7586640" cy="19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CV Fruit: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-Thành viên: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-Nguyễn Hoài Thương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- Phạm Thị Mai Loan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463040" y="3254760"/>
            <a:ext cx="667476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Multi- view object detection based on Yolov2 Model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5760" y="1097280"/>
            <a:ext cx="4663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Phần 1:  Khái quát YOLOv2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64592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Cấu trúc Model: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74320" y="2011680"/>
            <a:ext cx="3565800" cy="38401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1463040" y="6035040"/>
            <a:ext cx="3108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Darknet- 19 network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480560" y="2926080"/>
            <a:ext cx="4405680" cy="1737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4572000" y="4663440"/>
            <a:ext cx="4205880" cy="191988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4663440" y="1117080"/>
            <a:ext cx="4388760" cy="17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</a:t>
            </a:r>
            <a:r>
              <a:rPr b="0" lang="en-US" sz="1400" spc="-1" strike="noStrike">
                <a:latin typeface="Arial"/>
              </a:rPr>
              <a:t>image_input size:(608,608,3)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-grid_size: 32(height),32(width)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output_data shape: (None, 19,19,5,85)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- 5 anchor box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-80 classes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thuật toán phân lớp: softmax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K-mean clustering with Interest of Union(IoU) for anchor box finding.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22960" y="2011680"/>
            <a:ext cx="3200040" cy="109692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640080" y="1097280"/>
            <a:ext cx="64918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các giá trị dữ liệu của output:(None, 19,19,5,85):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(tx,ty,tw,th,to,(80):probability)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Line 2"/>
          <p:cNvSpPr/>
          <p:nvPr/>
        </p:nvSpPr>
        <p:spPr>
          <a:xfrm>
            <a:off x="4023360" y="2377440"/>
            <a:ext cx="5486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4663440" y="2194560"/>
            <a:ext cx="51202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output_final:(bx,by,bw,bh,scores,(80):probability)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57200" y="3200400"/>
            <a:ext cx="53031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Phần 2: Multi- view object detection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857520" y="3657600"/>
            <a:ext cx="8286120" cy="255996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4663440" y="2651760"/>
            <a:ext cx="48459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non-max suppression base on IoU algorithm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65760" y="1005840"/>
            <a:ext cx="1188360" cy="12798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65760" y="2286000"/>
            <a:ext cx="1188360" cy="11883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365760" y="3474720"/>
            <a:ext cx="1188360" cy="10054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365760" y="4572000"/>
            <a:ext cx="1188360" cy="10054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2743200" y="1005840"/>
            <a:ext cx="1188360" cy="12798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6"/>
          <a:stretch/>
        </p:blipFill>
        <p:spPr>
          <a:xfrm>
            <a:off x="2651760" y="2286000"/>
            <a:ext cx="1279800" cy="11883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7"/>
          <a:stretch/>
        </p:blipFill>
        <p:spPr>
          <a:xfrm>
            <a:off x="2651760" y="3474360"/>
            <a:ext cx="1279800" cy="10058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8"/>
          <a:stretch/>
        </p:blipFill>
        <p:spPr>
          <a:xfrm>
            <a:off x="2651760" y="4480560"/>
            <a:ext cx="1279800" cy="10969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9"/>
          <a:stretch/>
        </p:blipFill>
        <p:spPr>
          <a:xfrm>
            <a:off x="274320" y="5577840"/>
            <a:ext cx="1462680" cy="13712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10"/>
          <a:stretch/>
        </p:blipFill>
        <p:spPr>
          <a:xfrm>
            <a:off x="2560320" y="5577840"/>
            <a:ext cx="1554120" cy="13712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11"/>
          <a:stretch/>
        </p:blipFill>
        <p:spPr>
          <a:xfrm>
            <a:off x="7223760" y="1492920"/>
            <a:ext cx="2194200" cy="21031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12"/>
          <a:stretch/>
        </p:blipFill>
        <p:spPr>
          <a:xfrm>
            <a:off x="4754880" y="1463040"/>
            <a:ext cx="2011320" cy="2103120"/>
          </a:xfrm>
          <a:prstGeom prst="rect">
            <a:avLst/>
          </a:prstGeom>
          <a:ln>
            <a:noFill/>
          </a:ln>
        </p:spPr>
      </p:pic>
      <p:sp>
        <p:nvSpPr>
          <p:cNvPr id="107" name="Line 1"/>
          <p:cNvSpPr/>
          <p:nvPr/>
        </p:nvSpPr>
        <p:spPr>
          <a:xfrm>
            <a:off x="1554480" y="3108960"/>
            <a:ext cx="10972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1554480" y="2073960"/>
            <a:ext cx="12798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Filter_ quarter(center)_x(y)_axis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Line 3"/>
          <p:cNvSpPr/>
          <p:nvPr/>
        </p:nvSpPr>
        <p:spPr>
          <a:xfrm>
            <a:off x="3931920" y="2834640"/>
            <a:ext cx="731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1097280" y="659520"/>
            <a:ext cx="3291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Image  splicing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4572000" y="640080"/>
            <a:ext cx="2194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image merging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3"/>
          <a:stretch/>
        </p:blipFill>
        <p:spPr>
          <a:xfrm>
            <a:off x="7223760" y="3596400"/>
            <a:ext cx="2712600" cy="252972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14"/>
          <a:stretch/>
        </p:blipFill>
        <p:spPr>
          <a:xfrm>
            <a:off x="4389120" y="3657600"/>
            <a:ext cx="2559960" cy="2468520"/>
          </a:xfrm>
          <a:prstGeom prst="rect">
            <a:avLst/>
          </a:prstGeom>
          <a:ln>
            <a:noFill/>
          </a:ln>
        </p:spPr>
      </p:pic>
      <p:sp>
        <p:nvSpPr>
          <p:cNvPr id="114" name="CustomShape 6"/>
          <p:cNvSpPr/>
          <p:nvPr/>
        </p:nvSpPr>
        <p:spPr>
          <a:xfrm>
            <a:off x="4389120" y="6217920"/>
            <a:ext cx="32914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result of multi- view algorithm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74320" y="898920"/>
            <a:ext cx="9235440" cy="54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Các bước thực hiện: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- B1: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Tạo các hàm filter_box_quarter: lọc các bouding box có vị trí gần kề sát nhau, có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giá trị IoU lớn hơn 0.8.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Nối các bouding box của các phần tư ảnh theo cả hai chiều x,y với điều kiện: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các ảnh gần nhau cách nhau &lt; 20 pixel.</a:t>
            </a:r>
            <a:br/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giá trị scores của xác suất nhỏ hơn 0.5.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B2: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Thực hiên riêng các hàm filter_box_center đối với ảnh giữa: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→ </a:t>
            </a:r>
            <a:r>
              <a:rPr b="0" lang="en-US" sz="1800" spc="-1" strike="noStrike">
                <a:latin typeface="Arial"/>
              </a:rPr>
              <a:t>lọc cá bouding box có vị trí gần nhau và giá trị IoU &gt;= 0.6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B3: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Các bouding box chia làm 2 phần: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Các bouding boxes của các ảnh phần tư.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Các bouding boxes của ảnh giữa.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-Thuật toán thực hiện: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Đối với từng bouding box của ảnh giữa: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→ </a:t>
            </a:r>
            <a:r>
              <a:rPr b="0" lang="en-US" sz="1800" spc="-1" strike="noStrike">
                <a:latin typeface="Arial"/>
              </a:rPr>
              <a:t>thực hiện hàm merger_bounding_boxes với tất cả các bouding box của các ảnh phần tư: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82880" y="1097280"/>
            <a:ext cx="96012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Các điều kiện để kết nối hai bouding box: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Các bouding box liền kề nhau theo cả hai chiều x,y với khoảng cách nhỏ hơn &lt; 30 pixel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Giá trị xác suất vật của các bouding box ở các ảnh phần tư nhỏ hơn 0.4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Kết nối hai bouding boxes tạo thành bouding box mới không quá lớn &lt; 50 pixel theo chiều y.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+ Giảm số bouding box cần phải nối với các bouding box khác như sau: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Xét các giá trị IoU của các bouding boxes của ảnh giữa với nhau.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Nếu các bouding box có giá trị lớn hơn iou_threshold: ta được kết quả là 1 list chứa vị trí của các bouding box→ thực hiện việc nối.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+ Nếu giá trị IoU &gt; iou_max: xóa giá trị bouding box cũ, lấy giá trị bouding box mới và thực hiện hàm nối.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2020-03-14T11:35:37Z</dcterms:created>
  <dc:creator/>
  <dc:description/>
  <dc:language>en-US</dc:language>
  <cp:lastModifiedBy/>
  <dcterms:modified xsi:type="dcterms:W3CDTF">2020-04-04T13:48:00Z</dcterms:modified>
  <cp:revision>3</cp:revision>
  <dc:subject/>
  <dc:title>Blue Curve</dc:title>
</cp:coreProperties>
</file>