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4"/>
  </p:notesMasterIdLst>
  <p:handoutMasterIdLst>
    <p:handoutMasterId r:id="rId35"/>
  </p:handoutMasterIdLst>
  <p:sldIdLst>
    <p:sldId id="329" r:id="rId2"/>
    <p:sldId id="341" r:id="rId3"/>
    <p:sldId id="315" r:id="rId4"/>
    <p:sldId id="332" r:id="rId5"/>
    <p:sldId id="351" r:id="rId6"/>
    <p:sldId id="316" r:id="rId7"/>
    <p:sldId id="353" r:id="rId8"/>
    <p:sldId id="352" r:id="rId9"/>
    <p:sldId id="357" r:id="rId10"/>
    <p:sldId id="354" r:id="rId11"/>
    <p:sldId id="355" r:id="rId12"/>
    <p:sldId id="356" r:id="rId13"/>
    <p:sldId id="364" r:id="rId14"/>
    <p:sldId id="365" r:id="rId15"/>
    <p:sldId id="366" r:id="rId16"/>
    <p:sldId id="367" r:id="rId17"/>
    <p:sldId id="368" r:id="rId18"/>
    <p:sldId id="318" r:id="rId19"/>
    <p:sldId id="333" r:id="rId20"/>
    <p:sldId id="317" r:id="rId21"/>
    <p:sldId id="358" r:id="rId22"/>
    <p:sldId id="359" r:id="rId23"/>
    <p:sldId id="360" r:id="rId24"/>
    <p:sldId id="319" r:id="rId25"/>
    <p:sldId id="323" r:id="rId26"/>
    <p:sldId id="344" r:id="rId27"/>
    <p:sldId id="345" r:id="rId28"/>
    <p:sldId id="324" r:id="rId29"/>
    <p:sldId id="362" r:id="rId30"/>
    <p:sldId id="361" r:id="rId31"/>
    <p:sldId id="326" r:id="rId32"/>
    <p:sldId id="363" r:id="rId3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5674F6"/>
    <a:srgbClr val="000000"/>
    <a:srgbClr val="6289F8"/>
    <a:srgbClr val="8097F8"/>
    <a:srgbClr val="2C61F6"/>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4686" autoAdjust="0"/>
  </p:normalViewPr>
  <p:slideViewPr>
    <p:cSldViewPr showGuides="1">
      <p:cViewPr varScale="1">
        <p:scale>
          <a:sx n="66" d="100"/>
          <a:sy n="66" d="100"/>
        </p:scale>
        <p:origin x="1542"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8.xml"/><Relationship Id="rId1" Type="http://schemas.openxmlformats.org/officeDocument/2006/relationships/slide" Target="slides/slide25.xml"/><Relationship Id="rId4"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defTabSz="966788" eaLnBrk="1" hangingPunct="1">
              <a:defRPr sz="1300"/>
            </a:lvl1pPr>
          </a:lstStyle>
          <a:p>
            <a:pPr>
              <a:defRPr/>
            </a:pPr>
            <a:r>
              <a:rPr lang="en-US"/>
              <a:t>Sequences</a:t>
            </a:r>
          </a:p>
        </p:txBody>
      </p:sp>
      <p:sp>
        <p:nvSpPr>
          <p:cNvPr id="1536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eaLnBrk="1" hangingPunct="1">
              <a:defRPr sz="1300"/>
            </a:lvl1pPr>
          </a:lstStyle>
          <a:p>
            <a:pPr>
              <a:defRPr/>
            </a:pPr>
            <a:fld id="{5DCAEF86-666D-4032-98E8-77FBE5581FBB}" type="datetime8">
              <a:rPr lang="en-US"/>
              <a:pPr>
                <a:defRPr/>
              </a:pPr>
              <a:t>14/4/2021 1:05 AM</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defTabSz="966788" eaLnBrk="1" hangingPunct="1">
              <a:defRPr sz="1300"/>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eaLnBrk="1" hangingPunct="1">
              <a:defRPr sz="1300"/>
            </a:lvl1pPr>
          </a:lstStyle>
          <a:p>
            <a:fld id="{DE0C82D2-3C3D-488E-9BA1-9BECE2F0D56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defTabSz="966788" eaLnBrk="1" hangingPunct="1">
              <a:defRPr sz="1300"/>
            </a:lvl1pPr>
          </a:lstStyle>
          <a:p>
            <a:pPr>
              <a:defRPr/>
            </a:pPr>
            <a:r>
              <a:rPr lang="en-US"/>
              <a:t>Sequences</a:t>
            </a:r>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eaLnBrk="1" hangingPunct="1">
              <a:defRPr sz="1300"/>
            </a:lvl1pPr>
          </a:lstStyle>
          <a:p>
            <a:pPr>
              <a:defRPr/>
            </a:pPr>
            <a:fld id="{1740EF0C-93CF-4D59-BC9A-39C295597C66}" type="datetime8">
              <a:rPr lang="en-US"/>
              <a:pPr>
                <a:defRPr/>
              </a:pPr>
              <a:t>14/4/2021 1:05 AM</a:t>
            </a:fld>
            <a:endParaRPr lang="en-US"/>
          </a:p>
        </p:txBody>
      </p:sp>
      <p:sp>
        <p:nvSpPr>
          <p:cNvPr id="3076" name="Rectangle 4"/>
          <p:cNvSpPr>
            <a:spLocks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defTabSz="966788" eaLnBrk="1" hangingPunct="1">
              <a:defRPr sz="1300"/>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eaLnBrk="1" hangingPunct="1">
              <a:defRPr sz="1300"/>
            </a:lvl1pPr>
          </a:lstStyle>
          <a:p>
            <a:fld id="{A1AEE66E-E173-412F-9873-35BD39B9BBE2}" type="slidenum">
              <a:rPr lang="en-US" altLang="en-US"/>
              <a:pPr/>
              <a:t>‹#›</a:t>
            </a:fld>
            <a:endParaRPr lang="en-US" alt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6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282841-5846-4163-B601-3A4A6E8D64BB}"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6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6075FEB-7FC2-4664-9248-6667BEE4AB82}" type="slidenum">
              <a:rPr lang="en-US" altLang="en-US" sz="1300">
                <a:latin typeface="Tahoma" panose="020B0604030504040204" pitchFamily="34" charset="0"/>
              </a:rPr>
              <a:pPr>
                <a:spcBef>
                  <a:spcPct val="0"/>
                </a:spcBef>
              </a:pPr>
              <a:t>1</a:t>
            </a:fld>
            <a:endParaRPr lang="en-US" altLang="en-US" sz="1300">
              <a:latin typeface="Tahoma" panose="020B0604030504040204" pitchFamily="34" charset="0"/>
            </a:endParaRPr>
          </a:p>
        </p:txBody>
      </p:sp>
      <p:sp>
        <p:nvSpPr>
          <p:cNvPr id="6149" name="Rectangle 2"/>
          <p:cNvSpPr>
            <a:spLocks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24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A362E95-2841-42F8-BD15-D9D7F5ED6FF3}"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24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42EC72-DFC6-438B-B529-0CA60F66758C}" type="slidenum">
              <a:rPr lang="en-US" altLang="en-US" sz="1300">
                <a:latin typeface="Tahoma" panose="020B0604030504040204" pitchFamily="34" charset="0"/>
              </a:rPr>
              <a:pPr>
                <a:spcBef>
                  <a:spcPct val="0"/>
                </a:spcBef>
              </a:pPr>
              <a:t>10</a:t>
            </a:fld>
            <a:endParaRPr lang="en-US" altLang="en-US" sz="1300">
              <a:latin typeface="Tahoma" panose="020B0604030504040204" pitchFamily="34" charset="0"/>
            </a:endParaRPr>
          </a:p>
        </p:txBody>
      </p:sp>
      <p:sp>
        <p:nvSpPr>
          <p:cNvPr id="24581" name="Rectangle 2"/>
          <p:cNvSpPr>
            <a:spLocks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A83C8B-ED80-4389-9722-1B28AAFE5153}"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CEB270-7503-4429-9A01-BD93D9CA3A74}" type="slidenum">
              <a:rPr lang="en-US" altLang="en-US" sz="1300">
                <a:latin typeface="Tahoma" panose="020B0604030504040204" pitchFamily="34" charset="0"/>
              </a:rPr>
              <a:pPr>
                <a:spcBef>
                  <a:spcPct val="0"/>
                </a:spcBef>
              </a:pPr>
              <a:t>18</a:t>
            </a:fld>
            <a:endParaRPr lang="en-US" altLang="en-US" sz="1300">
              <a:latin typeface="Tahoma" panose="020B0604030504040204" pitchFamily="34" charset="0"/>
            </a:endParaRPr>
          </a:p>
        </p:txBody>
      </p:sp>
      <p:sp>
        <p:nvSpPr>
          <p:cNvPr id="33797" name="Rectangle 2"/>
          <p:cNvSpPr>
            <a:spLocks noChangeArrowheads="1" noTextEdit="1"/>
          </p:cNvSpPr>
          <p:nvPr>
            <p:ph type="sldImg"/>
          </p:nvPr>
        </p:nvSpPr>
        <p:spPr>
          <a:ln/>
        </p:spPr>
      </p:sp>
      <p:sp>
        <p:nvSpPr>
          <p:cNvPr id="33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0B8A72F-B69B-4600-8287-530B482A8E86}"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661719A-EA04-4CE2-B5AD-95B6E3704E68}" type="slidenum">
              <a:rPr lang="en-US" altLang="en-US" sz="1300">
                <a:latin typeface="Tahoma" panose="020B0604030504040204" pitchFamily="34" charset="0"/>
              </a:rPr>
              <a:pPr>
                <a:spcBef>
                  <a:spcPct val="0"/>
                </a:spcBef>
              </a:pPr>
              <a:t>19</a:t>
            </a:fld>
            <a:endParaRPr lang="en-US" altLang="en-US" sz="1300">
              <a:latin typeface="Tahoma" panose="020B0604030504040204" pitchFamily="34" charset="0"/>
            </a:endParaRPr>
          </a:p>
        </p:txBody>
      </p:sp>
      <p:sp>
        <p:nvSpPr>
          <p:cNvPr id="35845" name="Rectangle 2"/>
          <p:cNvSpPr>
            <a:spLocks noChangeArrowheads="1" noTextEdit="1"/>
          </p:cNvSpPr>
          <p:nvPr>
            <p:ph type="sldImg"/>
          </p:nvPr>
        </p:nvSpPr>
        <p:spPr>
          <a:ln/>
        </p:spPr>
      </p:sp>
      <p:sp>
        <p:nvSpPr>
          <p:cNvPr id="35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FDD4F1-B697-4BDF-9DB9-EDA20E32645D}"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20305A-0555-4F0D-A777-A0AD1B14A90C}" type="slidenum">
              <a:rPr lang="en-US" altLang="en-US" sz="1300">
                <a:latin typeface="Tahoma" panose="020B0604030504040204" pitchFamily="34" charset="0"/>
              </a:rPr>
              <a:pPr>
                <a:spcBef>
                  <a:spcPct val="0"/>
                </a:spcBef>
              </a:pPr>
              <a:t>20</a:t>
            </a:fld>
            <a:endParaRPr lang="en-US" altLang="en-US" sz="1300">
              <a:latin typeface="Tahoma" panose="020B0604030504040204" pitchFamily="34" charset="0"/>
            </a:endParaRPr>
          </a:p>
        </p:txBody>
      </p:sp>
      <p:sp>
        <p:nvSpPr>
          <p:cNvPr id="37893" name="Rectangle 2"/>
          <p:cNvSpPr>
            <a:spLocks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EFDEA6-FD25-44B5-89DF-1A0AE45BE5F6}"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216F69-F9B3-4982-87D8-37865AF90934}" type="slidenum">
              <a:rPr lang="en-US" altLang="en-US" sz="1300">
                <a:latin typeface="Tahoma" panose="020B0604030504040204" pitchFamily="34" charset="0"/>
              </a:rPr>
              <a:pPr>
                <a:spcBef>
                  <a:spcPct val="0"/>
                </a:spcBef>
              </a:pPr>
              <a:t>21</a:t>
            </a:fld>
            <a:endParaRPr lang="en-US" altLang="en-US" sz="1300">
              <a:latin typeface="Tahoma" panose="020B0604030504040204" pitchFamily="34" charset="0"/>
            </a:endParaRPr>
          </a:p>
        </p:txBody>
      </p:sp>
      <p:sp>
        <p:nvSpPr>
          <p:cNvPr id="39941" name="Rectangle 2"/>
          <p:cNvSpPr>
            <a:spLocks noChangeArrowheads="1" noTextEdit="1"/>
          </p:cNvSpPr>
          <p:nvPr>
            <p:ph type="sldImg"/>
          </p:nvPr>
        </p:nvSpPr>
        <p:spPr>
          <a:ln/>
        </p:spPr>
      </p:sp>
      <p:sp>
        <p:nvSpPr>
          <p:cNvPr id="39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05797D5-524C-4739-93AD-2EC81D413D45}"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BB21EF-C548-447C-AF0E-B276EBCF1B5B}" type="slidenum">
              <a:rPr lang="en-US" altLang="en-US" sz="1300">
                <a:latin typeface="Tahoma" panose="020B0604030504040204" pitchFamily="34" charset="0"/>
              </a:rPr>
              <a:pPr>
                <a:spcBef>
                  <a:spcPct val="0"/>
                </a:spcBef>
              </a:pPr>
              <a:t>22</a:t>
            </a:fld>
            <a:endParaRPr lang="en-US" altLang="en-US" sz="1300">
              <a:latin typeface="Tahoma" panose="020B0604030504040204" pitchFamily="34" charset="0"/>
            </a:endParaRPr>
          </a:p>
        </p:txBody>
      </p:sp>
      <p:sp>
        <p:nvSpPr>
          <p:cNvPr id="41989" name="Rectangle 2"/>
          <p:cNvSpPr>
            <a:spLocks noChangeArrowheads="1" noTextEdit="1"/>
          </p:cNvSpPr>
          <p:nvPr>
            <p:ph type="sldImg"/>
          </p:nvPr>
        </p:nvSpPr>
        <p:spPr>
          <a:ln/>
        </p:spPr>
      </p:sp>
      <p:sp>
        <p:nvSpPr>
          <p:cNvPr id="41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11ACB2-827D-4EF2-A1F4-50C70C9EB9C3}"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2C4D9B-51B3-44A5-B147-279481852B42}" type="slidenum">
              <a:rPr lang="en-US" altLang="en-US" sz="1300">
                <a:latin typeface="Tahoma" panose="020B0604030504040204" pitchFamily="34" charset="0"/>
              </a:rPr>
              <a:pPr>
                <a:spcBef>
                  <a:spcPct val="0"/>
                </a:spcBef>
              </a:pPr>
              <a:t>23</a:t>
            </a:fld>
            <a:endParaRPr lang="en-US" altLang="en-US" sz="1300">
              <a:latin typeface="Tahoma" panose="020B0604030504040204" pitchFamily="34" charset="0"/>
            </a:endParaRPr>
          </a:p>
        </p:txBody>
      </p:sp>
      <p:sp>
        <p:nvSpPr>
          <p:cNvPr id="44037" name="Rectangle 2"/>
          <p:cNvSpPr>
            <a:spLocks noChangeArrowheads="1" noTextEdit="1"/>
          </p:cNvSpPr>
          <p:nvPr>
            <p:ph type="sldImg"/>
          </p:nvPr>
        </p:nvSpPr>
        <p:spPr>
          <a:ln/>
        </p:spPr>
      </p:sp>
      <p:sp>
        <p:nvSpPr>
          <p:cNvPr id="44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260CB3-CC36-437C-B68B-8998CEB31EE8}"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8D841F-4E15-4D06-85FA-1EFFD669D098}" type="slidenum">
              <a:rPr lang="en-US" altLang="en-US" sz="1300">
                <a:latin typeface="Tahoma" panose="020B0604030504040204" pitchFamily="34" charset="0"/>
              </a:rPr>
              <a:pPr>
                <a:spcBef>
                  <a:spcPct val="0"/>
                </a:spcBef>
              </a:pPr>
              <a:t>24</a:t>
            </a:fld>
            <a:endParaRPr lang="en-US" altLang="en-US" sz="1300">
              <a:latin typeface="Tahoma" panose="020B0604030504040204" pitchFamily="34" charset="0"/>
            </a:endParaRPr>
          </a:p>
        </p:txBody>
      </p:sp>
      <p:sp>
        <p:nvSpPr>
          <p:cNvPr id="46085" name="Rectangle 2"/>
          <p:cNvSpPr>
            <a:spLocks noChangeArrowheads="1" noTextEdit="1"/>
          </p:cNvSpPr>
          <p:nvPr>
            <p:ph type="sldImg"/>
          </p:nvPr>
        </p:nvSpPr>
        <p:spPr>
          <a:ln/>
        </p:spPr>
      </p:sp>
      <p:sp>
        <p:nvSpPr>
          <p:cNvPr id="460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970D8E4-7EC0-4A47-ABC1-2A7706A83476}"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21686A-AB9D-4BB2-B41D-C4033A896463}" type="slidenum">
              <a:rPr lang="en-US" altLang="en-US" sz="1300">
                <a:latin typeface="Tahoma" panose="020B0604030504040204" pitchFamily="34" charset="0"/>
              </a:rPr>
              <a:pPr>
                <a:spcBef>
                  <a:spcPct val="0"/>
                </a:spcBef>
              </a:pPr>
              <a:t>25</a:t>
            </a:fld>
            <a:endParaRPr lang="en-US" altLang="en-US" sz="1300">
              <a:latin typeface="Tahoma" panose="020B0604030504040204" pitchFamily="34" charset="0"/>
            </a:endParaRPr>
          </a:p>
        </p:txBody>
      </p:sp>
      <p:sp>
        <p:nvSpPr>
          <p:cNvPr id="48133" name="Rectangle 2"/>
          <p:cNvSpPr>
            <a:spLocks noChangeArrowheads="1" noTextEdit="1"/>
          </p:cNvSpPr>
          <p:nvPr>
            <p:ph type="sldImg"/>
          </p:nvPr>
        </p:nvSpPr>
        <p:spPr>
          <a:ln/>
        </p:spPr>
      </p:sp>
      <p:sp>
        <p:nvSpPr>
          <p:cNvPr id="48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456E20-4013-4F27-A168-C22709A29F10}"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5EE47EA-24F3-40A1-AE09-43DD33CEEDF2}" type="slidenum">
              <a:rPr lang="en-US" altLang="en-US" sz="1300">
                <a:latin typeface="Tahoma" panose="020B0604030504040204" pitchFamily="34" charset="0"/>
              </a:rPr>
              <a:pPr>
                <a:spcBef>
                  <a:spcPct val="0"/>
                </a:spcBef>
              </a:pPr>
              <a:t>26</a:t>
            </a:fld>
            <a:endParaRPr lang="en-US" altLang="en-US" sz="1300">
              <a:latin typeface="Tahoma" panose="020B0604030504040204" pitchFamily="34" charset="0"/>
            </a:endParaRPr>
          </a:p>
        </p:txBody>
      </p:sp>
      <p:sp>
        <p:nvSpPr>
          <p:cNvPr id="50181" name="Rectangle 2"/>
          <p:cNvSpPr>
            <a:spLocks noChangeArrowheads="1" noTextEdit="1"/>
          </p:cNvSpPr>
          <p:nvPr>
            <p:ph type="sldImg"/>
          </p:nvPr>
        </p:nvSpPr>
        <p:spPr>
          <a:ln/>
        </p:spPr>
      </p:sp>
      <p:sp>
        <p:nvSpPr>
          <p:cNvPr id="50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8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FFC59E-2E99-46A3-8864-46B1D164E3C1}"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8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6A07BA-5C3A-4BF1-936B-ACF9C724169A}" type="slidenum">
              <a:rPr lang="en-US" altLang="en-US" sz="1300">
                <a:latin typeface="Tahoma" panose="020B0604030504040204" pitchFamily="34" charset="0"/>
              </a:rPr>
              <a:pPr>
                <a:spcBef>
                  <a:spcPct val="0"/>
                </a:spcBef>
              </a:pPr>
              <a:t>2</a:t>
            </a:fld>
            <a:endParaRPr lang="en-US" altLang="en-US" sz="1300">
              <a:latin typeface="Tahoma" panose="020B0604030504040204" pitchFamily="34" charset="0"/>
            </a:endParaRPr>
          </a:p>
        </p:txBody>
      </p:sp>
      <p:sp>
        <p:nvSpPr>
          <p:cNvPr id="8197" name="Rectangle 2"/>
          <p:cNvSpPr>
            <a:spLocks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71C0F2-1566-4BC6-8923-B6CC8DAEEAC9}"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52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5387FB-8924-4C21-ABA1-145CA685D74B}" type="slidenum">
              <a:rPr lang="en-US" altLang="en-US" sz="1300">
                <a:latin typeface="Tahoma" panose="020B0604030504040204" pitchFamily="34" charset="0"/>
              </a:rPr>
              <a:pPr>
                <a:spcBef>
                  <a:spcPct val="0"/>
                </a:spcBef>
              </a:pPr>
              <a:t>27</a:t>
            </a:fld>
            <a:endParaRPr lang="en-US" altLang="en-US" sz="1300">
              <a:latin typeface="Tahoma" panose="020B0604030504040204" pitchFamily="34" charset="0"/>
            </a:endParaRPr>
          </a:p>
        </p:txBody>
      </p:sp>
      <p:sp>
        <p:nvSpPr>
          <p:cNvPr id="52229" name="Rectangle 2"/>
          <p:cNvSpPr>
            <a:spLocks noChangeArrowheads="1" noTextEdit="1"/>
          </p:cNvSpPr>
          <p:nvPr>
            <p:ph type="sldImg"/>
          </p:nvPr>
        </p:nvSpPr>
        <p:spPr>
          <a:ln/>
        </p:spPr>
      </p:sp>
      <p:sp>
        <p:nvSpPr>
          <p:cNvPr id="52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2788EEF-BA0F-4CEE-8F91-18578B49FA94}"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3385C1-F1CD-4D19-BD31-06DF6052FFDA}" type="slidenum">
              <a:rPr lang="en-US" altLang="en-US" sz="1300">
                <a:latin typeface="Tahoma" panose="020B0604030504040204" pitchFamily="34" charset="0"/>
              </a:rPr>
              <a:pPr>
                <a:spcBef>
                  <a:spcPct val="0"/>
                </a:spcBef>
              </a:pPr>
              <a:t>28</a:t>
            </a:fld>
            <a:endParaRPr lang="en-US" altLang="en-US" sz="1300">
              <a:latin typeface="Tahoma" panose="020B0604030504040204" pitchFamily="34" charset="0"/>
            </a:endParaRPr>
          </a:p>
        </p:txBody>
      </p:sp>
      <p:sp>
        <p:nvSpPr>
          <p:cNvPr id="54277" name="Rectangle 2"/>
          <p:cNvSpPr>
            <a:spLocks noChangeArrowheads="1" noTextEdit="1"/>
          </p:cNvSpPr>
          <p:nvPr>
            <p:ph type="sldImg"/>
          </p:nvPr>
        </p:nvSpPr>
        <p:spPr>
          <a:ln/>
        </p:spPr>
      </p:sp>
      <p:sp>
        <p:nvSpPr>
          <p:cNvPr id="54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194DDFA-576A-47EF-A17A-2740502173C5}"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0325DA-B0D9-47C2-B493-47EFAB9E15C7}" type="slidenum">
              <a:rPr lang="en-US" altLang="en-US" sz="1300">
                <a:latin typeface="Tahoma" panose="020B0604030504040204" pitchFamily="34" charset="0"/>
              </a:rPr>
              <a:pPr>
                <a:spcBef>
                  <a:spcPct val="0"/>
                </a:spcBef>
              </a:pPr>
              <a:t>29</a:t>
            </a:fld>
            <a:endParaRPr lang="en-US" altLang="en-US" sz="1300">
              <a:latin typeface="Tahoma" panose="020B0604030504040204" pitchFamily="34" charset="0"/>
            </a:endParaRPr>
          </a:p>
        </p:txBody>
      </p:sp>
      <p:sp>
        <p:nvSpPr>
          <p:cNvPr id="56325" name="Rectangle 2"/>
          <p:cNvSpPr>
            <a:spLocks noChangeArrowheads="1" noTextEdit="1"/>
          </p:cNvSpPr>
          <p:nvPr>
            <p:ph type="sldImg"/>
          </p:nvPr>
        </p:nvSpPr>
        <p:spPr>
          <a:ln/>
        </p:spPr>
      </p:sp>
      <p:sp>
        <p:nvSpPr>
          <p:cNvPr id="56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553499-8F26-4D50-8ECA-161F0B252EF2}"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2FFB01-CACE-4DE8-93AC-C8803DBF0F4A}" type="slidenum">
              <a:rPr lang="en-US" altLang="en-US" sz="1300">
                <a:latin typeface="Tahoma" panose="020B0604030504040204" pitchFamily="34" charset="0"/>
              </a:rPr>
              <a:pPr>
                <a:spcBef>
                  <a:spcPct val="0"/>
                </a:spcBef>
              </a:pPr>
              <a:t>31</a:t>
            </a:fld>
            <a:endParaRPr lang="en-US" altLang="en-US" sz="1300">
              <a:latin typeface="Tahoma" panose="020B0604030504040204" pitchFamily="34" charset="0"/>
            </a:endParaRPr>
          </a:p>
        </p:txBody>
      </p:sp>
      <p:sp>
        <p:nvSpPr>
          <p:cNvPr id="59397" name="Rectangle 2"/>
          <p:cNvSpPr>
            <a:spLocks noChangeArrowheads="1" noTextEdit="1"/>
          </p:cNvSpPr>
          <p:nvPr>
            <p:ph type="sldImg"/>
          </p:nvPr>
        </p:nvSpPr>
        <p:spPr>
          <a:ln/>
        </p:spPr>
      </p:sp>
      <p:sp>
        <p:nvSpPr>
          <p:cNvPr id="59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10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142ACFE-AC2B-4BC8-9BC3-BA081006D15D}"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10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456CF3F-B9EA-438D-9CB0-B555A86422C1}" type="slidenum">
              <a:rPr lang="en-US" altLang="en-US" sz="1300">
                <a:latin typeface="Tahoma" panose="020B0604030504040204" pitchFamily="34" charset="0"/>
              </a:rPr>
              <a:pPr>
                <a:spcBef>
                  <a:spcPct val="0"/>
                </a:spcBef>
              </a:pPr>
              <a:t>3</a:t>
            </a:fld>
            <a:endParaRPr lang="en-US" altLang="en-US" sz="1300">
              <a:latin typeface="Tahoma" panose="020B0604030504040204" pitchFamily="34" charset="0"/>
            </a:endParaRPr>
          </a:p>
        </p:txBody>
      </p:sp>
      <p:sp>
        <p:nvSpPr>
          <p:cNvPr id="10245" name="Rectangle 2"/>
          <p:cNvSpPr>
            <a:spLocks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12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E97399-3825-48E5-BA9E-448676CE99F8}"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12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702E40-E7E7-4568-B885-74CED7DDA86D}" type="slidenum">
              <a:rPr lang="en-US" altLang="en-US" sz="1300">
                <a:latin typeface="Tahoma" panose="020B0604030504040204" pitchFamily="34" charset="0"/>
              </a:rPr>
              <a:pPr>
                <a:spcBef>
                  <a:spcPct val="0"/>
                </a:spcBef>
              </a:pPr>
              <a:t>4</a:t>
            </a:fld>
            <a:endParaRPr lang="en-US" altLang="en-US" sz="1300">
              <a:latin typeface="Tahoma" panose="020B0604030504040204" pitchFamily="34" charset="0"/>
            </a:endParaRPr>
          </a:p>
        </p:txBody>
      </p:sp>
      <p:sp>
        <p:nvSpPr>
          <p:cNvPr id="12293" name="Rectangle 2"/>
          <p:cNvSpPr>
            <a:spLocks noChangeArrowheads="1" noTextEdit="1"/>
          </p:cNvSpPr>
          <p:nvPr>
            <p:ph type="sldImg"/>
          </p:nvPr>
        </p:nvSpPr>
        <p:spPr>
          <a:ln/>
        </p:spPr>
      </p:sp>
      <p:sp>
        <p:nvSpPr>
          <p:cNvPr id="12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D24BB0-F412-4A01-8EFB-024D48D9F098}"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14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059C86-84CD-48C7-AFB1-A0D8B1C55890}" type="slidenum">
              <a:rPr lang="en-US" altLang="en-US" sz="1300">
                <a:latin typeface="Tahoma" panose="020B0604030504040204" pitchFamily="34" charset="0"/>
              </a:rPr>
              <a:pPr>
                <a:spcBef>
                  <a:spcPct val="0"/>
                </a:spcBef>
              </a:pPr>
              <a:t>5</a:t>
            </a:fld>
            <a:endParaRPr lang="en-US" altLang="en-US" sz="1300">
              <a:latin typeface="Tahoma" panose="020B0604030504040204" pitchFamily="34" charset="0"/>
            </a:endParaRPr>
          </a:p>
        </p:txBody>
      </p:sp>
      <p:sp>
        <p:nvSpPr>
          <p:cNvPr id="14341" name="Rectangle 2"/>
          <p:cNvSpPr>
            <a:spLocks noChangeArrowheads="1" noTextEdit="1"/>
          </p:cNvSpPr>
          <p:nvPr>
            <p:ph type="sldImg"/>
          </p:nvPr>
        </p:nvSpPr>
        <p:spPr>
          <a:ln/>
        </p:spPr>
      </p:sp>
      <p:sp>
        <p:nvSpPr>
          <p:cNvPr id="14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16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0713A1-EE4E-4678-82E7-40426216466C}"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16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6CF0EF-82D2-4315-9F12-C6156650D7D2}" type="slidenum">
              <a:rPr lang="en-US" altLang="en-US" sz="1300">
                <a:latin typeface="Tahoma" panose="020B0604030504040204" pitchFamily="34" charset="0"/>
              </a:rPr>
              <a:pPr>
                <a:spcBef>
                  <a:spcPct val="0"/>
                </a:spcBef>
              </a:pPr>
              <a:t>6</a:t>
            </a:fld>
            <a:endParaRPr lang="en-US" altLang="en-US" sz="1300">
              <a:latin typeface="Tahoma" panose="020B0604030504040204" pitchFamily="34" charset="0"/>
            </a:endParaRPr>
          </a:p>
        </p:txBody>
      </p:sp>
      <p:sp>
        <p:nvSpPr>
          <p:cNvPr id="16389" name="Rectangle 2"/>
          <p:cNvSpPr>
            <a:spLocks noChangeArrowheads="1" noTextEdit="1"/>
          </p:cNvSpPr>
          <p:nvPr>
            <p:ph type="sldImg"/>
          </p:nvPr>
        </p:nvSpPr>
        <p:spPr>
          <a:ln/>
        </p:spPr>
      </p:sp>
      <p:sp>
        <p:nvSpPr>
          <p:cNvPr id="16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18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556733D-8532-45E5-963A-D86F2BD1D65E}"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18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ADB6DA-1304-4F08-ABA0-2B9A7EC937EC}" type="slidenum">
              <a:rPr lang="en-US" altLang="en-US" sz="1300">
                <a:latin typeface="Tahoma" panose="020B0604030504040204" pitchFamily="34" charset="0"/>
              </a:rPr>
              <a:pPr>
                <a:spcBef>
                  <a:spcPct val="0"/>
                </a:spcBef>
              </a:pPr>
              <a:t>7</a:t>
            </a:fld>
            <a:endParaRPr lang="en-US" altLang="en-US" sz="1300">
              <a:latin typeface="Tahoma" panose="020B0604030504040204" pitchFamily="34" charset="0"/>
            </a:endParaRPr>
          </a:p>
        </p:txBody>
      </p:sp>
      <p:sp>
        <p:nvSpPr>
          <p:cNvPr id="18437" name="Rectangle 2"/>
          <p:cNvSpPr>
            <a:spLocks noChangeArrowheads="1" noTextEdit="1"/>
          </p:cNvSpPr>
          <p:nvPr>
            <p:ph type="sldImg"/>
          </p:nvPr>
        </p:nvSpPr>
        <p:spPr>
          <a:ln/>
        </p:spPr>
      </p:sp>
      <p:sp>
        <p:nvSpPr>
          <p:cNvPr id="18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20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40D7B8-1D25-40C2-9AC2-5264BB536428}"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1FC0615-5504-4698-9F22-873E127BCCF6}" type="slidenum">
              <a:rPr lang="en-US" altLang="en-US" sz="1300">
                <a:latin typeface="Tahoma" panose="020B0604030504040204" pitchFamily="34" charset="0"/>
              </a:rPr>
              <a:pPr>
                <a:spcBef>
                  <a:spcPct val="0"/>
                </a:spcBef>
              </a:pPr>
              <a:t>8</a:t>
            </a:fld>
            <a:endParaRPr lang="en-US" altLang="en-US" sz="1300">
              <a:latin typeface="Tahoma" panose="020B0604030504040204" pitchFamily="34" charset="0"/>
            </a:endParaRPr>
          </a:p>
        </p:txBody>
      </p:sp>
      <p:sp>
        <p:nvSpPr>
          <p:cNvPr id="20485" name="Rectangle 2"/>
          <p:cNvSpPr>
            <a:spLocks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smtClean="0">
                <a:latin typeface="Tahoma" panose="020B0604030504040204" pitchFamily="34" charset="0"/>
              </a:rPr>
              <a:t>Sequences</a:t>
            </a:r>
          </a:p>
        </p:txBody>
      </p:sp>
      <p:sp>
        <p:nvSpPr>
          <p:cNvPr id="22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DAA74D1-AA04-4496-B891-6B7E2DA53AFC}" type="datetime8">
              <a:rPr lang="en-US" altLang="en-US" sz="1300" smtClean="0">
                <a:latin typeface="Tahoma" panose="020B0604030504040204" pitchFamily="34" charset="0"/>
              </a:rPr>
              <a:pPr>
                <a:spcBef>
                  <a:spcPct val="0"/>
                </a:spcBef>
              </a:pPr>
              <a:t>14/4/2021 1:05 AM</a:t>
            </a:fld>
            <a:endParaRPr lang="en-US" altLang="en-US" sz="1300" smtClean="0">
              <a:latin typeface="Tahoma" panose="020B0604030504040204" pitchFamily="34" charset="0"/>
            </a:endParaRPr>
          </a:p>
        </p:txBody>
      </p:sp>
      <p:sp>
        <p:nvSpPr>
          <p:cNvPr id="22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B15445-6113-4356-A4F8-70A9AE7D083E}" type="slidenum">
              <a:rPr lang="en-US" altLang="en-US" sz="1300">
                <a:latin typeface="Tahoma" panose="020B0604030504040204" pitchFamily="34" charset="0"/>
              </a:rPr>
              <a:pPr>
                <a:spcBef>
                  <a:spcPct val="0"/>
                </a:spcBef>
              </a:pPr>
              <a:t>9</a:t>
            </a:fld>
            <a:endParaRPr lang="en-US" altLang="en-US" sz="1300">
              <a:latin typeface="Tahoma" panose="020B0604030504040204" pitchFamily="34" charset="0"/>
            </a:endParaRPr>
          </a:p>
        </p:txBody>
      </p:sp>
      <p:sp>
        <p:nvSpPr>
          <p:cNvPr id="22533" name="Rectangle 2"/>
          <p:cNvSpPr>
            <a:spLocks noChangeArrowheads="1" noTextEdit="1"/>
          </p:cNvSpPr>
          <p:nvPr>
            <p:ph type="sldImg"/>
          </p:nvPr>
        </p:nvSpPr>
        <p:spPr>
          <a:ln/>
        </p:spPr>
      </p:sp>
      <p:sp>
        <p:nvSpPr>
          <p:cNvPr id="22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62000" y="5646738"/>
            <a:ext cx="7772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1pPr>
            <a:lvl2pPr marL="742950" indent="-28575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2pPr>
            <a:lvl3pPr marL="11430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3pPr>
            <a:lvl4pPr marL="16002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4pPr>
            <a:lvl5pPr marL="2057400" indent="-22860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9pPr>
          </a:lstStyle>
          <a:p>
            <a:pPr algn="ctr" eaLnBrk="1" hangingPunct="1">
              <a:buSzPct val="100000"/>
            </a:pPr>
            <a:r>
              <a:rPr lang="en-US" altLang="en-US" sz="1400">
                <a:solidFill>
                  <a:srgbClr val="40458C"/>
                </a:solidFill>
                <a:ea typeface="ＭＳ Ｐゴシック" charset="-128"/>
                <a:cs typeface="ＭＳ Ｐゴシック" charset="-128"/>
              </a:rPr>
              <a:t>Acknowledgement: </a:t>
            </a:r>
          </a:p>
          <a:p>
            <a:pPr algn="ctr" eaLnBrk="1" hangingPunct="1">
              <a:buSzPct val="100000"/>
            </a:pPr>
            <a:r>
              <a:rPr lang="en-US" altLang="en-US" sz="1400">
                <a:solidFill>
                  <a:srgbClr val="40458C"/>
                </a:solidFill>
                <a:ea typeface="ＭＳ Ｐゴシック" charset="-128"/>
                <a:cs typeface="ＭＳ Ｐゴシック" charset="-128"/>
              </a:rPr>
              <a:t>These slides are adapted from slides provided with </a:t>
            </a:r>
            <a:r>
              <a:rPr lang="en-US" altLang="en-US" sz="1400" i="1">
                <a:solidFill>
                  <a:srgbClr val="40458C"/>
                </a:solidFill>
                <a:ea typeface="ＭＳ Ｐゴシック" charset="-128"/>
                <a:cs typeface="ＭＳ Ｐゴシック" charset="-128"/>
              </a:rPr>
              <a:t>Data Structures and Algorithms in C++</a:t>
            </a:r>
            <a:r>
              <a:rPr lang="en-US" altLang="en-US" sz="1400">
                <a:solidFill>
                  <a:srgbClr val="40458C"/>
                </a:solidFill>
                <a:ea typeface="ＭＳ Ｐゴシック" charset="-128"/>
                <a:cs typeface="ＭＳ Ｐゴシック" charset="-128"/>
              </a:rPr>
              <a:t> Goodrich, Tamassia and Mount (Wiley, 2004)</a:t>
            </a:r>
          </a:p>
        </p:txBody>
      </p:sp>
      <p:sp>
        <p:nvSpPr>
          <p:cNvPr id="126978" name="Rectangle 2"/>
          <p:cNvSpPr>
            <a:spLocks noGrp="1" noChangeArrowheads="1"/>
          </p:cNvSpPr>
          <p:nvPr>
            <p:ph type="ctrTitle"/>
          </p:nvPr>
        </p:nvSpPr>
        <p:spPr>
          <a:xfrm>
            <a:off x="990600" y="1752600"/>
            <a:ext cx="7772400" cy="1143000"/>
          </a:xfrm>
        </p:spPr>
        <p:txBody>
          <a:bodyPr/>
          <a:lstStyle>
            <a:lvl1pPr>
              <a:defRPr b="1"/>
            </a:lvl1pPr>
          </a:lstStyle>
          <a:p>
            <a:r>
              <a:rPr lang="en-US"/>
              <a:t>Click to edit Master title style</a:t>
            </a:r>
          </a:p>
        </p:txBody>
      </p:sp>
      <p:sp>
        <p:nvSpPr>
          <p:cNvPr id="126979" name="Rectangle 3"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sz="2000"/>
            </a:lvl1pPr>
          </a:lstStyle>
          <a:p>
            <a:r>
              <a:rPr lang="en-US"/>
              <a:t>Data structures and Algorithms</a:t>
            </a:r>
          </a:p>
        </p:txBody>
      </p:sp>
    </p:spTree>
    <p:extLst>
      <p:ext uri="{BB962C8B-B14F-4D97-AF65-F5344CB8AC3E}">
        <p14:creationId xmlns:p14="http://schemas.microsoft.com/office/powerpoint/2010/main" val="370722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fld id="{76E2D3F7-9D24-47C8-88FA-A832D3927B32}" type="datetime8">
              <a:rPr lang="en-US"/>
              <a:pPr>
                <a:defRPr/>
              </a:pPr>
              <a:t>14/4/2021 1:05 AM</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6" name="Rectangle 11"/>
          <p:cNvSpPr>
            <a:spLocks noGrp="1" noChangeArrowheads="1"/>
          </p:cNvSpPr>
          <p:nvPr>
            <p:ph type="sldNum" sz="quarter" idx="12"/>
          </p:nvPr>
        </p:nvSpPr>
        <p:spPr>
          <a:ln/>
        </p:spPr>
        <p:txBody>
          <a:bodyPr/>
          <a:lstStyle>
            <a:lvl1pPr>
              <a:defRPr/>
            </a:lvl1pPr>
          </a:lstStyle>
          <a:p>
            <a:fld id="{BC989F6D-33E6-4C47-ACEB-CBD2B01E16DD}" type="slidenum">
              <a:rPr lang="en-US" altLang="en-US"/>
              <a:pPr/>
              <a:t>‹#›</a:t>
            </a:fld>
            <a:endParaRPr lang="en-US" altLang="en-US"/>
          </a:p>
        </p:txBody>
      </p:sp>
    </p:spTree>
    <p:extLst>
      <p:ext uri="{BB962C8B-B14F-4D97-AF65-F5344CB8AC3E}">
        <p14:creationId xmlns:p14="http://schemas.microsoft.com/office/powerpoint/2010/main" val="82354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fld id="{32A58F16-F122-4DF8-A91D-B10C1A0D6B91}" type="datetime8">
              <a:rPr lang="en-US"/>
              <a:pPr>
                <a:defRPr/>
              </a:pPr>
              <a:t>14/4/2021 1:05 AM</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6" name="Rectangle 11"/>
          <p:cNvSpPr>
            <a:spLocks noGrp="1" noChangeArrowheads="1"/>
          </p:cNvSpPr>
          <p:nvPr>
            <p:ph type="sldNum" sz="quarter" idx="12"/>
          </p:nvPr>
        </p:nvSpPr>
        <p:spPr>
          <a:ln/>
        </p:spPr>
        <p:txBody>
          <a:bodyPr/>
          <a:lstStyle>
            <a:lvl1pPr>
              <a:defRPr/>
            </a:lvl1pPr>
          </a:lstStyle>
          <a:p>
            <a:fld id="{CF39C92F-F12C-46BC-8C4A-2689A303BB7A}" type="slidenum">
              <a:rPr lang="en-US" altLang="en-US"/>
              <a:pPr/>
              <a:t>‹#›</a:t>
            </a:fld>
            <a:endParaRPr lang="en-US" altLang="en-US"/>
          </a:p>
        </p:txBody>
      </p:sp>
    </p:spTree>
    <p:extLst>
      <p:ext uri="{BB962C8B-B14F-4D97-AF65-F5344CB8AC3E}">
        <p14:creationId xmlns:p14="http://schemas.microsoft.com/office/powerpoint/2010/main" val="2980421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9144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39243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39243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fld id="{64AE5C23-BDC6-4BE1-82E1-4B5575ED0E89}" type="datetime8">
              <a:rPr lang="en-US"/>
              <a:pPr>
                <a:defRPr/>
              </a:pPr>
              <a:t>14/4/2021 1:05 AM</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7" name="Rectangle 11"/>
          <p:cNvSpPr>
            <a:spLocks noGrp="1" noChangeArrowheads="1"/>
          </p:cNvSpPr>
          <p:nvPr>
            <p:ph type="sldNum" sz="quarter" idx="12"/>
          </p:nvPr>
        </p:nvSpPr>
        <p:spPr>
          <a:ln/>
        </p:spPr>
        <p:txBody>
          <a:bodyPr/>
          <a:lstStyle>
            <a:lvl1pPr>
              <a:defRPr/>
            </a:lvl1pPr>
          </a:lstStyle>
          <a:p>
            <a:fld id="{13EDC651-AAA4-4E21-8258-41E430FD8198}" type="slidenum">
              <a:rPr lang="en-US" altLang="en-US"/>
              <a:pPr/>
              <a:t>‹#›</a:t>
            </a:fld>
            <a:endParaRPr lang="en-US" altLang="en-US"/>
          </a:p>
        </p:txBody>
      </p:sp>
    </p:spTree>
    <p:extLst>
      <p:ext uri="{BB962C8B-B14F-4D97-AF65-F5344CB8AC3E}">
        <p14:creationId xmlns:p14="http://schemas.microsoft.com/office/powerpoint/2010/main" val="238965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fld id="{160435D3-31E8-40E0-B408-B0A3DAFABD75}" type="datetime8">
              <a:rPr lang="en-US"/>
              <a:pPr>
                <a:defRPr/>
              </a:pPr>
              <a:t>14/4/2021 1:05 AM</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6" name="Rectangle 11"/>
          <p:cNvSpPr>
            <a:spLocks noGrp="1" noChangeArrowheads="1"/>
          </p:cNvSpPr>
          <p:nvPr>
            <p:ph type="sldNum" sz="quarter" idx="12"/>
          </p:nvPr>
        </p:nvSpPr>
        <p:spPr>
          <a:ln/>
        </p:spPr>
        <p:txBody>
          <a:bodyPr/>
          <a:lstStyle>
            <a:lvl1pPr>
              <a:defRPr/>
            </a:lvl1pPr>
          </a:lstStyle>
          <a:p>
            <a:fld id="{F13F19E1-AEB0-496C-8AD6-30F7612EB964}" type="slidenum">
              <a:rPr lang="en-US" altLang="en-US"/>
              <a:pPr/>
              <a:t>‹#›</a:t>
            </a:fld>
            <a:endParaRPr lang="en-US" altLang="en-US"/>
          </a:p>
        </p:txBody>
      </p:sp>
    </p:spTree>
    <p:extLst>
      <p:ext uri="{BB962C8B-B14F-4D97-AF65-F5344CB8AC3E}">
        <p14:creationId xmlns:p14="http://schemas.microsoft.com/office/powerpoint/2010/main" val="387608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fld id="{DB7CC090-1A1F-40CD-BBA2-72D3B50671C9}" type="datetime8">
              <a:rPr lang="en-US"/>
              <a:pPr>
                <a:defRPr/>
              </a:pPr>
              <a:t>14/4/2021 1:05 AM</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6" name="Rectangle 11"/>
          <p:cNvSpPr>
            <a:spLocks noGrp="1" noChangeArrowheads="1"/>
          </p:cNvSpPr>
          <p:nvPr>
            <p:ph type="sldNum" sz="quarter" idx="12"/>
          </p:nvPr>
        </p:nvSpPr>
        <p:spPr>
          <a:ln/>
        </p:spPr>
        <p:txBody>
          <a:bodyPr/>
          <a:lstStyle>
            <a:lvl1pPr>
              <a:defRPr/>
            </a:lvl1pPr>
          </a:lstStyle>
          <a:p>
            <a:fld id="{6D9C0BA3-D160-48BD-BDDE-2FE20BD46930}" type="slidenum">
              <a:rPr lang="en-US" altLang="en-US"/>
              <a:pPr/>
              <a:t>‹#›</a:t>
            </a:fld>
            <a:endParaRPr lang="en-US" altLang="en-US"/>
          </a:p>
        </p:txBody>
      </p:sp>
    </p:spTree>
    <p:extLst>
      <p:ext uri="{BB962C8B-B14F-4D97-AF65-F5344CB8AC3E}">
        <p14:creationId xmlns:p14="http://schemas.microsoft.com/office/powerpoint/2010/main" val="129822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3924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600200"/>
            <a:ext cx="39243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fld id="{3CC7EFF4-A82B-4A85-8130-C9C9F3E25DEF}" type="datetime8">
              <a:rPr lang="en-US"/>
              <a:pPr>
                <a:defRPr/>
              </a:pPr>
              <a:t>14/4/2021 1:05 AM</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7" name="Rectangle 11"/>
          <p:cNvSpPr>
            <a:spLocks noGrp="1" noChangeArrowheads="1"/>
          </p:cNvSpPr>
          <p:nvPr>
            <p:ph type="sldNum" sz="quarter" idx="12"/>
          </p:nvPr>
        </p:nvSpPr>
        <p:spPr>
          <a:ln/>
        </p:spPr>
        <p:txBody>
          <a:bodyPr/>
          <a:lstStyle>
            <a:lvl1pPr>
              <a:defRPr/>
            </a:lvl1pPr>
          </a:lstStyle>
          <a:p>
            <a:fld id="{0F281986-CFCF-4818-A6E9-5AC6752836DA}" type="slidenum">
              <a:rPr lang="en-US" altLang="en-US"/>
              <a:pPr/>
              <a:t>‹#›</a:t>
            </a:fld>
            <a:endParaRPr lang="en-US" altLang="en-US"/>
          </a:p>
        </p:txBody>
      </p:sp>
    </p:spTree>
    <p:extLst>
      <p:ext uri="{BB962C8B-B14F-4D97-AF65-F5344CB8AC3E}">
        <p14:creationId xmlns:p14="http://schemas.microsoft.com/office/powerpoint/2010/main" val="139800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fld id="{E82B2D30-1E7F-4DD7-8D21-5EC671A9C31A}" type="datetime8">
              <a:rPr lang="en-US"/>
              <a:pPr>
                <a:defRPr/>
              </a:pPr>
              <a:t>14/4/2021 1:05 AM</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9" name="Rectangle 11"/>
          <p:cNvSpPr>
            <a:spLocks noGrp="1" noChangeArrowheads="1"/>
          </p:cNvSpPr>
          <p:nvPr>
            <p:ph type="sldNum" sz="quarter" idx="12"/>
          </p:nvPr>
        </p:nvSpPr>
        <p:spPr>
          <a:ln/>
        </p:spPr>
        <p:txBody>
          <a:bodyPr/>
          <a:lstStyle>
            <a:lvl1pPr>
              <a:defRPr/>
            </a:lvl1pPr>
          </a:lstStyle>
          <a:p>
            <a:fld id="{5457BEA5-99F3-492F-9366-7D60971E65D4}" type="slidenum">
              <a:rPr lang="en-US" altLang="en-US"/>
              <a:pPr/>
              <a:t>‹#›</a:t>
            </a:fld>
            <a:endParaRPr lang="en-US" altLang="en-US"/>
          </a:p>
        </p:txBody>
      </p:sp>
    </p:spTree>
    <p:extLst>
      <p:ext uri="{BB962C8B-B14F-4D97-AF65-F5344CB8AC3E}">
        <p14:creationId xmlns:p14="http://schemas.microsoft.com/office/powerpoint/2010/main" val="337910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fld id="{B7B7BF3A-5B22-480C-A5D9-A905038679A9}" type="datetime8">
              <a:rPr lang="en-US"/>
              <a:pPr>
                <a:defRPr/>
              </a:pPr>
              <a:t>14/4/2021 1:05 AM</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5" name="Rectangle 11"/>
          <p:cNvSpPr>
            <a:spLocks noGrp="1" noChangeArrowheads="1"/>
          </p:cNvSpPr>
          <p:nvPr>
            <p:ph type="sldNum" sz="quarter" idx="12"/>
          </p:nvPr>
        </p:nvSpPr>
        <p:spPr>
          <a:ln/>
        </p:spPr>
        <p:txBody>
          <a:bodyPr/>
          <a:lstStyle>
            <a:lvl1pPr>
              <a:defRPr/>
            </a:lvl1pPr>
          </a:lstStyle>
          <a:p>
            <a:fld id="{6F62B522-B1AA-45E0-9D32-1084AAD33A50}" type="slidenum">
              <a:rPr lang="en-US" altLang="en-US"/>
              <a:pPr/>
              <a:t>‹#›</a:t>
            </a:fld>
            <a:endParaRPr lang="en-US" altLang="en-US"/>
          </a:p>
        </p:txBody>
      </p:sp>
    </p:spTree>
    <p:extLst>
      <p:ext uri="{BB962C8B-B14F-4D97-AF65-F5344CB8AC3E}">
        <p14:creationId xmlns:p14="http://schemas.microsoft.com/office/powerpoint/2010/main" val="3446356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0258F41F-BD95-41BA-9A5D-2186E310B1F7}" type="datetime8">
              <a:rPr lang="en-US"/>
              <a:pPr>
                <a:defRPr/>
              </a:pPr>
              <a:t>14/4/2021 1:05 AM</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4" name="Rectangle 11"/>
          <p:cNvSpPr>
            <a:spLocks noGrp="1" noChangeArrowheads="1"/>
          </p:cNvSpPr>
          <p:nvPr>
            <p:ph type="sldNum" sz="quarter" idx="12"/>
          </p:nvPr>
        </p:nvSpPr>
        <p:spPr>
          <a:ln/>
        </p:spPr>
        <p:txBody>
          <a:bodyPr/>
          <a:lstStyle>
            <a:lvl1pPr>
              <a:defRPr/>
            </a:lvl1pPr>
          </a:lstStyle>
          <a:p>
            <a:fld id="{470CA7E7-55D5-442A-8B83-FC175759B6B2}" type="slidenum">
              <a:rPr lang="en-US" altLang="en-US"/>
              <a:pPr/>
              <a:t>‹#›</a:t>
            </a:fld>
            <a:endParaRPr lang="en-US" altLang="en-US"/>
          </a:p>
        </p:txBody>
      </p:sp>
    </p:spTree>
    <p:extLst>
      <p:ext uri="{BB962C8B-B14F-4D97-AF65-F5344CB8AC3E}">
        <p14:creationId xmlns:p14="http://schemas.microsoft.com/office/powerpoint/2010/main" val="147617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fld id="{7E1766AB-796D-4EB1-BEBB-D40491BEC947}" type="datetime8">
              <a:rPr lang="en-US"/>
              <a:pPr>
                <a:defRPr/>
              </a:pPr>
              <a:t>14/4/2021 1:05 AM</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7" name="Rectangle 11"/>
          <p:cNvSpPr>
            <a:spLocks noGrp="1" noChangeArrowheads="1"/>
          </p:cNvSpPr>
          <p:nvPr>
            <p:ph type="sldNum" sz="quarter" idx="12"/>
          </p:nvPr>
        </p:nvSpPr>
        <p:spPr>
          <a:ln/>
        </p:spPr>
        <p:txBody>
          <a:bodyPr/>
          <a:lstStyle>
            <a:lvl1pPr>
              <a:defRPr/>
            </a:lvl1pPr>
          </a:lstStyle>
          <a:p>
            <a:fld id="{0F2AC4D7-F19B-464D-BE9D-2FB914C12C01}" type="slidenum">
              <a:rPr lang="en-US" altLang="en-US"/>
              <a:pPr/>
              <a:t>‹#›</a:t>
            </a:fld>
            <a:endParaRPr lang="en-US" altLang="en-US"/>
          </a:p>
        </p:txBody>
      </p:sp>
    </p:spTree>
    <p:extLst>
      <p:ext uri="{BB962C8B-B14F-4D97-AF65-F5344CB8AC3E}">
        <p14:creationId xmlns:p14="http://schemas.microsoft.com/office/powerpoint/2010/main" val="82133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fld id="{F48F4DE0-013B-4A93-BCE9-A849E33D7F0D}" type="datetime8">
              <a:rPr lang="en-US"/>
              <a:pPr>
                <a:defRPr/>
              </a:pPr>
              <a:t>14/4/2021 1:05 AM</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Linked Lists</a:t>
            </a:r>
          </a:p>
        </p:txBody>
      </p:sp>
      <p:sp>
        <p:nvSpPr>
          <p:cNvPr id="7" name="Rectangle 11"/>
          <p:cNvSpPr>
            <a:spLocks noGrp="1" noChangeArrowheads="1"/>
          </p:cNvSpPr>
          <p:nvPr>
            <p:ph type="sldNum" sz="quarter" idx="12"/>
          </p:nvPr>
        </p:nvSpPr>
        <p:spPr>
          <a:ln/>
        </p:spPr>
        <p:txBody>
          <a:bodyPr/>
          <a:lstStyle>
            <a:lvl1pPr>
              <a:defRPr/>
            </a:lvl1pPr>
          </a:lstStyle>
          <a:p>
            <a:fld id="{521507E2-80DF-4FB5-86D3-6B215D6712DC}" type="slidenum">
              <a:rPr lang="en-US" altLang="en-US"/>
              <a:pPr/>
              <a:t>‹#›</a:t>
            </a:fld>
            <a:endParaRPr lang="en-US" altLang="en-US"/>
          </a:p>
        </p:txBody>
      </p:sp>
    </p:spTree>
    <p:extLst>
      <p:ext uri="{BB962C8B-B14F-4D97-AF65-F5344CB8AC3E}">
        <p14:creationId xmlns:p14="http://schemas.microsoft.com/office/powerpoint/2010/main" val="201524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609600" y="3048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descr="Rectangle: Click to edit Master text styles&#10;Second level&#10;Third level&#10;Fourth level&#10;Fifth level"/>
          <p:cNvSpPr>
            <a:spLocks noGrp="1" noChangeArrowheads="1"/>
          </p:cNvSpPr>
          <p:nvPr>
            <p:ph type="body" idx="1"/>
          </p:nvPr>
        </p:nvSpPr>
        <p:spPr bwMode="auto">
          <a:xfrm>
            <a:off x="609600" y="16002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5961"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a typeface="ＭＳ Ｐゴシック" charset="-128"/>
              </a:defRPr>
            </a:lvl1pPr>
          </a:lstStyle>
          <a:p>
            <a:pPr>
              <a:defRPr/>
            </a:pPr>
            <a:fld id="{F1514FF4-66F9-4BFC-B3A0-064A847CBF14}" type="datetime8">
              <a:rPr lang="en-US"/>
              <a:pPr>
                <a:defRPr/>
              </a:pPr>
              <a:t>14/4/2021 1:05 AM</a:t>
            </a:fld>
            <a:endParaRPr lang="en-US"/>
          </a:p>
        </p:txBody>
      </p:sp>
      <p:sp>
        <p:nvSpPr>
          <p:cNvPr id="125962"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a typeface="ＭＳ Ｐゴシック" charset="-128"/>
              </a:defRPr>
            </a:lvl1pPr>
          </a:lstStyle>
          <a:p>
            <a:pPr>
              <a:defRPr/>
            </a:pPr>
            <a:r>
              <a:rPr lang="en-US"/>
              <a:t>Linked Lists</a:t>
            </a:r>
          </a:p>
        </p:txBody>
      </p:sp>
      <p:sp>
        <p:nvSpPr>
          <p:cNvPr id="125963" name="Rectangle 11"/>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a typeface="ＭＳ Ｐゴシック" charset="-128"/>
                <a:cs typeface="ＭＳ Ｐゴシック" charset="-128"/>
              </a:defRPr>
            </a:lvl1pPr>
          </a:lstStyle>
          <a:p>
            <a:fld id="{49D7B6D9-95AA-40C7-92F8-8380F160441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1676400"/>
            <a:ext cx="7772400" cy="1143000"/>
          </a:xfrm>
        </p:spPr>
        <p:txBody>
          <a:bodyPr/>
          <a:lstStyle/>
          <a:p>
            <a:pPr eaLnBrk="1" hangingPunct="1"/>
            <a:r>
              <a:rPr lang="en-US" altLang="en-US" sz="4000" smtClean="0"/>
              <a:t>Ôn tập struct và bộ nhớ động Linked Lists</a:t>
            </a:r>
          </a:p>
        </p:txBody>
      </p:sp>
      <p:sp>
        <p:nvSpPr>
          <p:cNvPr id="5123" name="Rectangle 4" descr="Rectangle: Click to edit Master text styles&#10;Second level&#10;Third level&#10;Fourth level&#10;Fifth level"/>
          <p:cNvSpPr>
            <a:spLocks noGrp="1" noChangeArrowheads="1"/>
          </p:cNvSpPr>
          <p:nvPr>
            <p:ph type="subTitle" idx="1"/>
          </p:nvPr>
        </p:nvSpPr>
        <p:spPr>
          <a:noFill/>
        </p:spPr>
        <p:txBody>
          <a:bodyPr/>
          <a:lstStyle/>
          <a:p>
            <a:pPr eaLnBrk="1" hangingPunct="1"/>
            <a:r>
              <a:rPr lang="en-US" altLang="en-US" smtClean="0"/>
              <a:t>Lập trình nâng cao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2355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24B6C0D-F04F-4964-97FE-83C3E8848E24}" type="slidenum">
              <a:rPr lang="en-US" altLang="en-US" sz="1400"/>
              <a:pPr>
                <a:spcBef>
                  <a:spcPct val="0"/>
                </a:spcBef>
                <a:buClrTx/>
                <a:buSzTx/>
                <a:buFontTx/>
                <a:buNone/>
              </a:pPr>
              <a:t>10</a:t>
            </a:fld>
            <a:endParaRPr lang="en-US" altLang="en-US" sz="1400"/>
          </a:p>
        </p:txBody>
      </p:sp>
      <p:grpSp>
        <p:nvGrpSpPr>
          <p:cNvPr id="23556" name="Group 78"/>
          <p:cNvGrpSpPr>
            <a:grpSpLocks/>
          </p:cNvGrpSpPr>
          <p:nvPr/>
        </p:nvGrpSpPr>
        <p:grpSpPr bwMode="auto">
          <a:xfrm>
            <a:off x="4781550" y="1768475"/>
            <a:ext cx="1219200" cy="1279525"/>
            <a:chOff x="2939" y="2027"/>
            <a:chExt cx="768" cy="806"/>
          </a:xfrm>
        </p:grpSpPr>
        <p:sp>
          <p:nvSpPr>
            <p:cNvPr id="23583" name="Rectangle 8"/>
            <p:cNvSpPr>
              <a:spLocks noChangeArrowheads="1"/>
            </p:cNvSpPr>
            <p:nvPr/>
          </p:nvSpPr>
          <p:spPr bwMode="auto">
            <a:xfrm>
              <a:off x="3249" y="2219"/>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4" name="Rectangle 10"/>
            <p:cNvSpPr>
              <a:spLocks noChangeArrowheads="1"/>
            </p:cNvSpPr>
            <p:nvPr/>
          </p:nvSpPr>
          <p:spPr bwMode="auto">
            <a:xfrm>
              <a:off x="3435" y="2219"/>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5" name="Oval 31"/>
            <p:cNvSpPr>
              <a:spLocks noChangeArrowheads="1"/>
            </p:cNvSpPr>
            <p:nvPr/>
          </p:nvSpPr>
          <p:spPr bwMode="auto">
            <a:xfrm rot="781934">
              <a:off x="2939" y="2027"/>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3557" name="Rectangle 2"/>
          <p:cNvSpPr>
            <a:spLocks noGrp="1" noChangeArrowheads="1"/>
          </p:cNvSpPr>
          <p:nvPr>
            <p:ph type="title"/>
          </p:nvPr>
        </p:nvSpPr>
        <p:spPr>
          <a:xfrm>
            <a:off x="609600" y="304800"/>
            <a:ext cx="7772400" cy="1143000"/>
          </a:xfrm>
        </p:spPr>
        <p:txBody>
          <a:bodyPr/>
          <a:lstStyle/>
          <a:p>
            <a:pPr eaLnBrk="1" hangingPunct="1"/>
            <a:r>
              <a:rPr lang="en-US" altLang="en-US" smtClean="0"/>
              <a:t>SLinkedList.addFirst – cài đặt</a:t>
            </a:r>
          </a:p>
        </p:txBody>
      </p:sp>
      <p:sp>
        <p:nvSpPr>
          <p:cNvPr id="23558" name="Rectangle 5" descr="Rectangle: Click to edit Master text styles&#10;Second level&#10;Third level&#10;Fourth level&#10;Fifth level"/>
          <p:cNvSpPr>
            <a:spLocks noGrp="1" noChangeArrowheads="1"/>
          </p:cNvSpPr>
          <p:nvPr>
            <p:ph type="body" sz="half" idx="2"/>
          </p:nvPr>
        </p:nvSpPr>
        <p:spPr>
          <a:xfrm>
            <a:off x="5334000" y="4800600"/>
            <a:ext cx="4038600" cy="1600200"/>
          </a:xfrm>
        </p:spPr>
        <p:txBody>
          <a:bodyPr/>
          <a:lstStyle/>
          <a:p>
            <a:pPr marL="533400" indent="-533400" eaLnBrk="1" hangingPunct="1">
              <a:buFont typeface="Wingdings" panose="05000000000000000000" pitchFamily="2" charset="2"/>
              <a:buAutoNum type="arabicPeriod"/>
            </a:pPr>
            <a:r>
              <a:rPr lang="en-US" altLang="en-US" sz="1800" smtClean="0"/>
              <a:t>Cấp phát nút mới</a:t>
            </a:r>
          </a:p>
          <a:p>
            <a:pPr marL="533400" indent="-533400" eaLnBrk="1" hangingPunct="1">
              <a:buFont typeface="Wingdings" panose="05000000000000000000" pitchFamily="2" charset="2"/>
              <a:buAutoNum type="arabicPeriod"/>
            </a:pPr>
            <a:r>
              <a:rPr lang="en-US" altLang="en-US" sz="1800" smtClean="0"/>
              <a:t>Đưa dữ liệu vào nút mới</a:t>
            </a:r>
          </a:p>
          <a:p>
            <a:pPr marL="533400" indent="-533400" eaLnBrk="1" hangingPunct="1">
              <a:buFont typeface="Wingdings" panose="05000000000000000000" pitchFamily="2" charset="2"/>
              <a:buAutoNum type="arabicPeriod"/>
            </a:pPr>
            <a:r>
              <a:rPr lang="en-US" altLang="en-US" sz="1800" smtClean="0"/>
              <a:t>Cho nút mới trỏ tới head cũ</a:t>
            </a:r>
          </a:p>
          <a:p>
            <a:pPr marL="533400" indent="-533400" eaLnBrk="1" hangingPunct="1">
              <a:buFont typeface="Wingdings" panose="05000000000000000000" pitchFamily="2" charset="2"/>
              <a:buAutoNum type="arabicPeriod"/>
            </a:pPr>
            <a:r>
              <a:rPr lang="en-US" altLang="en-US" sz="1800" smtClean="0"/>
              <a:t>Sửa head để trỏ tới nút mới</a:t>
            </a:r>
          </a:p>
        </p:txBody>
      </p:sp>
      <p:grpSp>
        <p:nvGrpSpPr>
          <p:cNvPr id="23559" name="Group 79"/>
          <p:cNvGrpSpPr>
            <a:grpSpLocks/>
          </p:cNvGrpSpPr>
          <p:nvPr/>
        </p:nvGrpSpPr>
        <p:grpSpPr bwMode="auto">
          <a:xfrm>
            <a:off x="5073650" y="2206625"/>
            <a:ext cx="717550" cy="666750"/>
            <a:chOff x="3123" y="2303"/>
            <a:chExt cx="452" cy="420"/>
          </a:xfrm>
        </p:grpSpPr>
        <p:sp>
          <p:nvSpPr>
            <p:cNvPr id="23581" name="Text Box 9"/>
            <p:cNvSpPr txBox="1">
              <a:spLocks noChangeArrowheads="1"/>
            </p:cNvSpPr>
            <p:nvPr/>
          </p:nvSpPr>
          <p:spPr bwMode="auto">
            <a:xfrm>
              <a:off x="3123" y="2544"/>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23582" name="Line 11"/>
            <p:cNvSpPr>
              <a:spLocks noChangeShapeType="1"/>
            </p:cNvSpPr>
            <p:nvPr/>
          </p:nvSpPr>
          <p:spPr bwMode="auto">
            <a:xfrm>
              <a:off x="3342" y="2303"/>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3560" name="Line 12"/>
          <p:cNvSpPr>
            <a:spLocks noChangeShapeType="1"/>
          </p:cNvSpPr>
          <p:nvPr/>
        </p:nvSpPr>
        <p:spPr bwMode="auto">
          <a:xfrm flipV="1">
            <a:off x="5718175" y="2206625"/>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3561" name="Group 80"/>
          <p:cNvGrpSpPr>
            <a:grpSpLocks/>
          </p:cNvGrpSpPr>
          <p:nvPr/>
        </p:nvGrpSpPr>
        <p:grpSpPr bwMode="auto">
          <a:xfrm>
            <a:off x="5768975" y="1522413"/>
            <a:ext cx="3375025" cy="1350962"/>
            <a:chOff x="3561" y="1872"/>
            <a:chExt cx="2126" cy="851"/>
          </a:xfrm>
        </p:grpSpPr>
        <p:sp>
          <p:nvSpPr>
            <p:cNvPr id="23563" name="Rectangle 13"/>
            <p:cNvSpPr>
              <a:spLocks noChangeArrowheads="1"/>
            </p:cNvSpPr>
            <p:nvPr/>
          </p:nvSpPr>
          <p:spPr bwMode="auto">
            <a:xfrm>
              <a:off x="3809"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4" name="Rectangle 14"/>
            <p:cNvSpPr>
              <a:spLocks noChangeArrowheads="1"/>
            </p:cNvSpPr>
            <p:nvPr/>
          </p:nvSpPr>
          <p:spPr bwMode="auto">
            <a:xfrm>
              <a:off x="3996"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5" name="Line 15"/>
            <p:cNvSpPr>
              <a:spLocks noChangeShapeType="1"/>
            </p:cNvSpPr>
            <p:nvPr/>
          </p:nvSpPr>
          <p:spPr bwMode="auto">
            <a:xfrm flipV="1">
              <a:off x="4090"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6" name="Rectangle 16"/>
            <p:cNvSpPr>
              <a:spLocks noChangeArrowheads="1"/>
            </p:cNvSpPr>
            <p:nvPr/>
          </p:nvSpPr>
          <p:spPr bwMode="auto">
            <a:xfrm>
              <a:off x="4370"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7" name="Rectangle 17"/>
            <p:cNvSpPr>
              <a:spLocks noChangeArrowheads="1"/>
            </p:cNvSpPr>
            <p:nvPr/>
          </p:nvSpPr>
          <p:spPr bwMode="auto">
            <a:xfrm>
              <a:off x="4557"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8" name="Line 18"/>
            <p:cNvSpPr>
              <a:spLocks noChangeShapeType="1"/>
            </p:cNvSpPr>
            <p:nvPr/>
          </p:nvSpPr>
          <p:spPr bwMode="auto">
            <a:xfrm flipV="1">
              <a:off x="4651"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69" name="Rectangle 19"/>
            <p:cNvSpPr>
              <a:spLocks noChangeArrowheads="1"/>
            </p:cNvSpPr>
            <p:nvPr/>
          </p:nvSpPr>
          <p:spPr bwMode="auto">
            <a:xfrm>
              <a:off x="4931"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0" name="Rectangle 20"/>
            <p:cNvSpPr>
              <a:spLocks noChangeArrowheads="1"/>
            </p:cNvSpPr>
            <p:nvPr/>
          </p:nvSpPr>
          <p:spPr bwMode="auto">
            <a:xfrm>
              <a:off x="5118"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1" name="Line 21"/>
            <p:cNvSpPr>
              <a:spLocks noChangeShapeType="1"/>
            </p:cNvSpPr>
            <p:nvPr/>
          </p:nvSpPr>
          <p:spPr bwMode="auto">
            <a:xfrm flipV="1">
              <a:off x="5211" y="2303"/>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72" name="Line 22"/>
            <p:cNvSpPr>
              <a:spLocks noChangeShapeType="1"/>
            </p:cNvSpPr>
            <p:nvPr/>
          </p:nvSpPr>
          <p:spPr bwMode="auto">
            <a:xfrm>
              <a:off x="3903"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73" name="Line 23"/>
            <p:cNvSpPr>
              <a:spLocks noChangeShapeType="1"/>
            </p:cNvSpPr>
            <p:nvPr/>
          </p:nvSpPr>
          <p:spPr bwMode="auto">
            <a:xfrm>
              <a:off x="446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74" name="Line 24"/>
            <p:cNvSpPr>
              <a:spLocks noChangeShapeType="1"/>
            </p:cNvSpPr>
            <p:nvPr/>
          </p:nvSpPr>
          <p:spPr bwMode="auto">
            <a:xfrm>
              <a:off x="502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75" name="Text Box 25"/>
            <p:cNvSpPr txBox="1">
              <a:spLocks noChangeArrowheads="1"/>
            </p:cNvSpPr>
            <p:nvPr/>
          </p:nvSpPr>
          <p:spPr bwMode="auto">
            <a:xfrm>
              <a:off x="5439" y="216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3576" name="Text Box 26"/>
            <p:cNvSpPr txBox="1">
              <a:spLocks noChangeArrowheads="1"/>
            </p:cNvSpPr>
            <p:nvPr/>
          </p:nvSpPr>
          <p:spPr bwMode="auto">
            <a:xfrm>
              <a:off x="3696" y="2544"/>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23577" name="Text Box 27"/>
            <p:cNvSpPr txBox="1">
              <a:spLocks noChangeArrowheads="1"/>
            </p:cNvSpPr>
            <p:nvPr/>
          </p:nvSpPr>
          <p:spPr bwMode="auto">
            <a:xfrm>
              <a:off x="4241" y="2544"/>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23578" name="Text Box 28"/>
            <p:cNvSpPr txBox="1">
              <a:spLocks noChangeArrowheads="1"/>
            </p:cNvSpPr>
            <p:nvPr/>
          </p:nvSpPr>
          <p:spPr bwMode="auto">
            <a:xfrm>
              <a:off x="4779" y="2544"/>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23579" name="Line 29"/>
            <p:cNvSpPr>
              <a:spLocks noChangeShapeType="1"/>
            </p:cNvSpPr>
            <p:nvPr/>
          </p:nvSpPr>
          <p:spPr bwMode="auto">
            <a:xfrm>
              <a:off x="3792" y="201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3580" name="Text Box 30"/>
            <p:cNvSpPr txBox="1">
              <a:spLocks noChangeArrowheads="1"/>
            </p:cNvSpPr>
            <p:nvPr/>
          </p:nvSpPr>
          <p:spPr bwMode="auto">
            <a:xfrm>
              <a:off x="3561" y="1872"/>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76" name="Rectangle 3" descr="Rectangle: Click to edit Master text styles&#10;Second level&#10;Third level&#10;Fourth level&#10;Fifth level"/>
          <p:cNvSpPr txBox="1">
            <a:spLocks noChangeArrowheads="1"/>
          </p:cNvSpPr>
          <p:nvPr/>
        </p:nvSpPr>
        <p:spPr bwMode="auto">
          <a:xfrm>
            <a:off x="381000" y="1752600"/>
            <a:ext cx="9601200" cy="5334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list.addFirst</a:t>
            </a:r>
            <a:r>
              <a:rPr lang="en-US" kern="0" dirty="0">
                <a:latin typeface="Consolas" pitchFamily="49" charset="0"/>
              </a:rPr>
              <a:t>(“Vienna”);</a:t>
            </a: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void </a:t>
            </a:r>
            <a:r>
              <a:rPr lang="en-US" kern="0" dirty="0" err="1">
                <a:latin typeface="Consolas" pitchFamily="49" charset="0"/>
              </a:rPr>
              <a:t>addFirst</a:t>
            </a:r>
            <a:r>
              <a:rPr lang="en-US" kern="0" dirty="0">
                <a:latin typeface="Consolas" pitchFamily="49" charset="0"/>
              </a:rPr>
              <a:t>(const char* s)</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head = new Node(s, head);</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pPr eaLnBrk="1" hangingPunct="1"/>
            <a:r>
              <a:rPr lang="en-US" altLang="en-US" smtClean="0"/>
              <a:t>Duyệt danh sách liên kết</a:t>
            </a:r>
          </a:p>
        </p:txBody>
      </p:sp>
      <p:sp>
        <p:nvSpPr>
          <p:cNvPr id="3" name="Content Placeholder 2" descr="Rectangle: Click to edit Master text styles&#10;Second level&#10;Third level&#10;Fourth level&#10;Fifth level"/>
          <p:cNvSpPr>
            <a:spLocks noGrp="1" noChangeArrowheads="1"/>
          </p:cNvSpPr>
          <p:nvPr>
            <p:ph sz="half" idx="1"/>
          </p:nvPr>
        </p:nvSpPr>
        <p:spPr>
          <a:xfrm>
            <a:off x="609600" y="1600200"/>
            <a:ext cx="3924300" cy="2133600"/>
          </a:xfrm>
        </p:spPr>
        <p:txBody>
          <a:bodyPr/>
          <a:lstStyle/>
          <a:p>
            <a:pPr marL="514350" indent="-514350" eaLnBrk="1" hangingPunct="1">
              <a:buFont typeface="Tahoma" panose="020B0604030504040204" pitchFamily="34" charset="0"/>
              <a:buAutoNum type="arabicPeriod"/>
            </a:pPr>
            <a:r>
              <a:rPr lang="en-US" altLang="en-US" sz="2400" smtClean="0"/>
              <a:t>P bắt đầu từ head</a:t>
            </a:r>
          </a:p>
          <a:p>
            <a:pPr marL="514350" indent="-514350" eaLnBrk="1" hangingPunct="1">
              <a:buFont typeface="Tahoma" panose="020B0604030504040204" pitchFamily="34" charset="0"/>
              <a:buAutoNum type="arabicPeriod"/>
            </a:pPr>
            <a:r>
              <a:rPr lang="en-US" altLang="en-US" sz="2400" smtClean="0"/>
              <a:t>Nếu p không null thì</a:t>
            </a:r>
          </a:p>
          <a:p>
            <a:pPr marL="914400" lvl="1" indent="-514350" eaLnBrk="1" hangingPunct="1">
              <a:buFont typeface="Tahoma" panose="020B0604030504040204" pitchFamily="34" charset="0"/>
              <a:buAutoNum type="arabicPeriod"/>
            </a:pPr>
            <a:r>
              <a:rPr lang="en-US" altLang="en-US" sz="2000" smtClean="0"/>
              <a:t>Xử lý dữ liệu tại p</a:t>
            </a:r>
          </a:p>
          <a:p>
            <a:pPr marL="914400" lvl="1" indent="-514350" eaLnBrk="1" hangingPunct="1">
              <a:buFont typeface="Tahoma" panose="020B0604030504040204" pitchFamily="34" charset="0"/>
              <a:buAutoNum type="arabicPeriod"/>
            </a:pPr>
            <a:r>
              <a:rPr lang="en-US" altLang="en-US" sz="2000" smtClean="0"/>
              <a:t>Đẩy p tới nút tiếp theo</a:t>
            </a:r>
          </a:p>
          <a:p>
            <a:pPr marL="914400" lvl="1" indent="-514350" eaLnBrk="1" hangingPunct="1">
              <a:buFont typeface="Tahoma" panose="020B0604030504040204" pitchFamily="34" charset="0"/>
              <a:buAutoNum type="arabicPeriod"/>
            </a:pPr>
            <a:r>
              <a:rPr lang="en-US" altLang="en-US" sz="2000" smtClean="0"/>
              <a:t>Quay lại 2</a:t>
            </a:r>
          </a:p>
          <a:p>
            <a:pPr marL="914400" lvl="1" indent="-514350" eaLnBrk="1" hangingPunct="1">
              <a:buFont typeface="Tahoma" panose="020B0604030504040204" pitchFamily="34" charset="0"/>
              <a:buAutoNum type="arabicPeriod"/>
            </a:pPr>
            <a:endParaRPr lang="en-US" altLang="en-US" sz="2000" smtClean="0"/>
          </a:p>
        </p:txBody>
      </p:sp>
      <p:sp>
        <p:nvSpPr>
          <p:cNvPr id="2560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256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EAE833A-29CA-4868-8800-5DC1D439F003}" type="slidenum">
              <a:rPr lang="en-US" altLang="en-US" sz="1400"/>
              <a:pPr>
                <a:spcBef>
                  <a:spcPct val="0"/>
                </a:spcBef>
                <a:buClrTx/>
                <a:buSzTx/>
                <a:buFontTx/>
                <a:buNone/>
              </a:pPr>
              <a:t>11</a:t>
            </a:fld>
            <a:endParaRPr lang="en-US" altLang="en-US" sz="1400"/>
          </a:p>
        </p:txBody>
      </p:sp>
      <p:grpSp>
        <p:nvGrpSpPr>
          <p:cNvPr id="25606" name="Group 52"/>
          <p:cNvGrpSpPr>
            <a:grpSpLocks/>
          </p:cNvGrpSpPr>
          <p:nvPr/>
        </p:nvGrpSpPr>
        <p:grpSpPr bwMode="auto">
          <a:xfrm>
            <a:off x="4953000" y="1773238"/>
            <a:ext cx="3376613" cy="1350962"/>
            <a:chOff x="5334000" y="1676401"/>
            <a:chExt cx="3376613" cy="1350963"/>
          </a:xfrm>
        </p:grpSpPr>
        <p:sp>
          <p:nvSpPr>
            <p:cNvPr id="25624" name="Rectangle 5"/>
            <p:cNvSpPr>
              <a:spLocks noChangeArrowheads="1"/>
            </p:cNvSpPr>
            <p:nvPr/>
          </p:nvSpPr>
          <p:spPr bwMode="auto">
            <a:xfrm>
              <a:off x="5727700"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625" name="Rectangle 6"/>
            <p:cNvSpPr>
              <a:spLocks noChangeArrowheads="1"/>
            </p:cNvSpPr>
            <p:nvPr/>
          </p:nvSpPr>
          <p:spPr bwMode="auto">
            <a:xfrm>
              <a:off x="6024563"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626" name="Line 7"/>
            <p:cNvSpPr>
              <a:spLocks noChangeShapeType="1"/>
            </p:cNvSpPr>
            <p:nvPr/>
          </p:nvSpPr>
          <p:spPr bwMode="auto">
            <a:xfrm flipV="1">
              <a:off x="6173788" y="2360614"/>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7" name="Rectangle 8"/>
            <p:cNvSpPr>
              <a:spLocks noChangeArrowheads="1"/>
            </p:cNvSpPr>
            <p:nvPr/>
          </p:nvSpPr>
          <p:spPr bwMode="auto">
            <a:xfrm>
              <a:off x="6618288"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628" name="Rectangle 9"/>
            <p:cNvSpPr>
              <a:spLocks noChangeArrowheads="1"/>
            </p:cNvSpPr>
            <p:nvPr/>
          </p:nvSpPr>
          <p:spPr bwMode="auto">
            <a:xfrm>
              <a:off x="6915150"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629" name="Line 10"/>
            <p:cNvSpPr>
              <a:spLocks noChangeShapeType="1"/>
            </p:cNvSpPr>
            <p:nvPr/>
          </p:nvSpPr>
          <p:spPr bwMode="auto">
            <a:xfrm flipV="1">
              <a:off x="7064375" y="2360614"/>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30" name="Rectangle 11"/>
            <p:cNvSpPr>
              <a:spLocks noChangeArrowheads="1"/>
            </p:cNvSpPr>
            <p:nvPr/>
          </p:nvSpPr>
          <p:spPr bwMode="auto">
            <a:xfrm>
              <a:off x="7508875"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631" name="Rectangle 12"/>
            <p:cNvSpPr>
              <a:spLocks noChangeArrowheads="1"/>
            </p:cNvSpPr>
            <p:nvPr/>
          </p:nvSpPr>
          <p:spPr bwMode="auto">
            <a:xfrm>
              <a:off x="7805738"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632" name="Line 13"/>
            <p:cNvSpPr>
              <a:spLocks noChangeShapeType="1"/>
            </p:cNvSpPr>
            <p:nvPr/>
          </p:nvSpPr>
          <p:spPr bwMode="auto">
            <a:xfrm flipV="1">
              <a:off x="7953375" y="2360614"/>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33" name="Line 14"/>
            <p:cNvSpPr>
              <a:spLocks noChangeShapeType="1"/>
            </p:cNvSpPr>
            <p:nvPr/>
          </p:nvSpPr>
          <p:spPr bwMode="auto">
            <a:xfrm>
              <a:off x="5876925" y="2360614"/>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34" name="Line 15"/>
            <p:cNvSpPr>
              <a:spLocks noChangeShapeType="1"/>
            </p:cNvSpPr>
            <p:nvPr/>
          </p:nvSpPr>
          <p:spPr bwMode="auto">
            <a:xfrm>
              <a:off x="6767513" y="2360614"/>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35" name="Line 16"/>
            <p:cNvSpPr>
              <a:spLocks noChangeShapeType="1"/>
            </p:cNvSpPr>
            <p:nvPr/>
          </p:nvSpPr>
          <p:spPr bwMode="auto">
            <a:xfrm>
              <a:off x="7656513" y="2360614"/>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36" name="Text Box 17"/>
            <p:cNvSpPr txBox="1">
              <a:spLocks noChangeArrowheads="1"/>
            </p:cNvSpPr>
            <p:nvPr/>
          </p:nvSpPr>
          <p:spPr bwMode="auto">
            <a:xfrm>
              <a:off x="8316913" y="2149476"/>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5637" name="Text Box 18"/>
            <p:cNvSpPr txBox="1">
              <a:spLocks noChangeArrowheads="1"/>
            </p:cNvSpPr>
            <p:nvPr/>
          </p:nvSpPr>
          <p:spPr bwMode="auto">
            <a:xfrm>
              <a:off x="5548313" y="2743201"/>
              <a:ext cx="6350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25638" name="Text Box 19"/>
            <p:cNvSpPr txBox="1">
              <a:spLocks noChangeArrowheads="1"/>
            </p:cNvSpPr>
            <p:nvPr/>
          </p:nvSpPr>
          <p:spPr bwMode="auto">
            <a:xfrm>
              <a:off x="6413500" y="2743201"/>
              <a:ext cx="735013"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25639" name="Text Box 20"/>
            <p:cNvSpPr txBox="1">
              <a:spLocks noChangeArrowheads="1"/>
            </p:cNvSpPr>
            <p:nvPr/>
          </p:nvSpPr>
          <p:spPr bwMode="auto">
            <a:xfrm>
              <a:off x="7267575" y="2743201"/>
              <a:ext cx="795338"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25640" name="Line 21"/>
            <p:cNvSpPr>
              <a:spLocks noChangeShapeType="1"/>
            </p:cNvSpPr>
            <p:nvPr/>
          </p:nvSpPr>
          <p:spPr bwMode="auto">
            <a:xfrm>
              <a:off x="5700713" y="1905001"/>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41" name="Text Box 22"/>
            <p:cNvSpPr txBox="1">
              <a:spLocks noChangeArrowheads="1"/>
            </p:cNvSpPr>
            <p:nvPr/>
          </p:nvSpPr>
          <p:spPr bwMode="auto">
            <a:xfrm>
              <a:off x="5334000" y="1676401"/>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4" name="Group 51"/>
          <p:cNvGrpSpPr>
            <a:grpSpLocks/>
          </p:cNvGrpSpPr>
          <p:nvPr/>
        </p:nvGrpSpPr>
        <p:grpSpPr bwMode="auto">
          <a:xfrm>
            <a:off x="5562600" y="1601788"/>
            <a:ext cx="574675" cy="704850"/>
            <a:chOff x="5943600" y="4781551"/>
            <a:chExt cx="574675" cy="704849"/>
          </a:xfrm>
        </p:grpSpPr>
        <p:sp>
          <p:nvSpPr>
            <p:cNvPr id="25622"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5623"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 name="Group 53"/>
          <p:cNvGrpSpPr>
            <a:grpSpLocks/>
          </p:cNvGrpSpPr>
          <p:nvPr/>
        </p:nvGrpSpPr>
        <p:grpSpPr bwMode="auto">
          <a:xfrm>
            <a:off x="6359525" y="1620838"/>
            <a:ext cx="574675" cy="704850"/>
            <a:chOff x="5943600" y="4781551"/>
            <a:chExt cx="574675" cy="704849"/>
          </a:xfrm>
        </p:grpSpPr>
        <p:sp>
          <p:nvSpPr>
            <p:cNvPr id="25620"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5621"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 name="Group 56"/>
          <p:cNvGrpSpPr>
            <a:grpSpLocks/>
          </p:cNvGrpSpPr>
          <p:nvPr/>
        </p:nvGrpSpPr>
        <p:grpSpPr bwMode="auto">
          <a:xfrm>
            <a:off x="7273925" y="1620838"/>
            <a:ext cx="574675" cy="704850"/>
            <a:chOff x="5943600" y="4781551"/>
            <a:chExt cx="574675" cy="704849"/>
          </a:xfrm>
        </p:grpSpPr>
        <p:sp>
          <p:nvSpPr>
            <p:cNvPr id="25618"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5619"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59"/>
          <p:cNvGrpSpPr>
            <a:grpSpLocks/>
          </p:cNvGrpSpPr>
          <p:nvPr/>
        </p:nvGrpSpPr>
        <p:grpSpPr bwMode="auto">
          <a:xfrm>
            <a:off x="8153400" y="1620838"/>
            <a:ext cx="574675" cy="704850"/>
            <a:chOff x="5943600" y="4781551"/>
            <a:chExt cx="574675" cy="704849"/>
          </a:xfrm>
        </p:grpSpPr>
        <p:sp>
          <p:nvSpPr>
            <p:cNvPr id="25616"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5617"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3" name="Text Box 18"/>
          <p:cNvSpPr txBox="1">
            <a:spLocks noChangeArrowheads="1"/>
          </p:cNvSpPr>
          <p:nvPr/>
        </p:nvSpPr>
        <p:spPr bwMode="auto">
          <a:xfrm>
            <a:off x="5110163" y="3683000"/>
            <a:ext cx="777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b="1">
                <a:solidFill>
                  <a:schemeClr val="tx2"/>
                </a:solidFill>
              </a:rPr>
              <a:t>Rome</a:t>
            </a:r>
          </a:p>
        </p:txBody>
      </p:sp>
      <p:sp>
        <p:nvSpPr>
          <p:cNvPr id="64" name="Text Box 19"/>
          <p:cNvSpPr txBox="1">
            <a:spLocks noChangeArrowheads="1"/>
          </p:cNvSpPr>
          <p:nvPr/>
        </p:nvSpPr>
        <p:spPr bwMode="auto">
          <a:xfrm>
            <a:off x="5957888" y="3683000"/>
            <a:ext cx="912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b="1">
                <a:solidFill>
                  <a:schemeClr val="tx2"/>
                </a:solidFill>
              </a:rPr>
              <a:t>Seattle</a:t>
            </a:r>
          </a:p>
        </p:txBody>
      </p:sp>
      <p:sp>
        <p:nvSpPr>
          <p:cNvPr id="65" name="Text Box 20"/>
          <p:cNvSpPr txBox="1">
            <a:spLocks noChangeArrowheads="1"/>
          </p:cNvSpPr>
          <p:nvPr/>
        </p:nvSpPr>
        <p:spPr bwMode="auto">
          <a:xfrm>
            <a:off x="6800850" y="3683000"/>
            <a:ext cx="995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b="1">
                <a:solidFill>
                  <a:schemeClr val="tx2"/>
                </a:solidFill>
              </a:rPr>
              <a:t>Toronto</a:t>
            </a:r>
          </a:p>
        </p:txBody>
      </p:sp>
      <p:sp>
        <p:nvSpPr>
          <p:cNvPr id="66" name="TextBox 65"/>
          <p:cNvSpPr txBox="1">
            <a:spLocks noChangeArrowheads="1"/>
          </p:cNvSpPr>
          <p:nvPr/>
        </p:nvSpPr>
        <p:spPr bwMode="auto">
          <a:xfrm>
            <a:off x="7924800" y="35814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done</a:t>
            </a:r>
          </a:p>
        </p:txBody>
      </p:sp>
      <p:sp>
        <p:nvSpPr>
          <p:cNvPr id="67" name="Rectangle 3" descr="Rectangle: Click to edit Master text styles&#10;Second level&#10;Third level&#10;Fourth level&#10;Fifth level"/>
          <p:cNvSpPr txBox="1">
            <a:spLocks noChangeArrowheads="1"/>
          </p:cNvSpPr>
          <p:nvPr/>
        </p:nvSpPr>
        <p:spPr bwMode="auto">
          <a:xfrm>
            <a:off x="381000" y="4343400"/>
            <a:ext cx="9601200" cy="21336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sz="2000" kern="0" dirty="0" err="1">
                <a:latin typeface="Consolas" pitchFamily="49" charset="0"/>
              </a:rPr>
              <a:t>list.print</a:t>
            </a:r>
            <a:r>
              <a:rPr lang="en-US" sz="2000" kern="0" dirty="0">
                <a:latin typeface="Consolas" pitchFamily="49" charset="0"/>
              </a:rPr>
              <a:t>(); // in </a:t>
            </a:r>
            <a:r>
              <a:rPr lang="en-US" sz="2000" kern="0" dirty="0" err="1">
                <a:latin typeface="Consolas" pitchFamily="49" charset="0"/>
              </a:rPr>
              <a:t>danh</a:t>
            </a:r>
            <a:r>
              <a:rPr lang="en-US" sz="2000" kern="0" dirty="0">
                <a:latin typeface="Consolas" pitchFamily="49" charset="0"/>
              </a:rPr>
              <a:t> </a:t>
            </a:r>
            <a:r>
              <a:rPr lang="en-US" sz="2000" kern="0" dirty="0" err="1">
                <a:latin typeface="Consolas" pitchFamily="49" charset="0"/>
              </a:rPr>
              <a:t>sách</a:t>
            </a:r>
            <a:endParaRPr lang="en-US" sz="2000"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sz="2000" kern="0" dirty="0">
                <a:latin typeface="Consolas" pitchFamily="49" charset="0"/>
              </a:rPr>
              <a:t>…</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void print()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for (Node *p = head; p != NULL; p = p-&gt;next)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a:t>
            </a:r>
            <a:r>
              <a:rPr lang="en-US" sz="2000" kern="0" dirty="0" err="1">
                <a:latin typeface="Consolas" pitchFamily="49" charset="0"/>
              </a:rPr>
              <a:t>cout</a:t>
            </a:r>
            <a:r>
              <a:rPr lang="en-US" sz="2000" kern="0" dirty="0">
                <a:latin typeface="Consolas" pitchFamily="49" charset="0"/>
              </a:rPr>
              <a:t> &lt;&lt; p-&gt;element &lt;&lt; ".";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3" grpId="0"/>
      <p:bldP spid="64" grpId="0"/>
      <p:bldP spid="65" grpId="0"/>
      <p:bldP spid="66" grpId="0"/>
      <p:bldP spid="66" grpId="1"/>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pPr eaLnBrk="1" hangingPunct="1"/>
            <a:r>
              <a:rPr lang="en-US" altLang="en-US" smtClean="0"/>
              <a:t>Câu hỏi</a:t>
            </a:r>
          </a:p>
        </p:txBody>
      </p:sp>
      <p:sp>
        <p:nvSpPr>
          <p:cNvPr id="26627" name="Content Placeholder 2" descr="Rectangle: Click to edit Master text styles&#10;Second level&#10;Third level&#10;Fourth level&#10;Fifth level"/>
          <p:cNvSpPr>
            <a:spLocks noGrp="1" noChangeArrowheads="1"/>
          </p:cNvSpPr>
          <p:nvPr>
            <p:ph sz="half" idx="1"/>
          </p:nvPr>
        </p:nvSpPr>
        <p:spPr>
          <a:xfrm>
            <a:off x="609600" y="1600200"/>
            <a:ext cx="3924300" cy="2133600"/>
          </a:xfrm>
        </p:spPr>
        <p:txBody>
          <a:bodyPr/>
          <a:lstStyle/>
          <a:p>
            <a:pPr marL="514350" indent="-514350" eaLnBrk="1" hangingPunct="1">
              <a:buFont typeface="Wingdings" panose="05000000000000000000" pitchFamily="2" charset="2"/>
              <a:buNone/>
            </a:pPr>
            <a:r>
              <a:rPr lang="en-US" altLang="en-US" smtClean="0"/>
              <a:t>Tại sao lại cần p? </a:t>
            </a:r>
          </a:p>
          <a:p>
            <a:pPr marL="514350" indent="-514350" eaLnBrk="1" hangingPunct="1">
              <a:buFont typeface="Wingdings" panose="05000000000000000000" pitchFamily="2" charset="2"/>
              <a:buNone/>
            </a:pPr>
            <a:r>
              <a:rPr lang="en-US" altLang="en-US" smtClean="0"/>
              <a:t>Sao không dùng chính head để chạy con trỏ?</a:t>
            </a:r>
            <a:endParaRPr lang="en-US" altLang="en-US" sz="2400" smtClean="0"/>
          </a:p>
          <a:p>
            <a:pPr marL="914400" lvl="1" indent="-514350" eaLnBrk="1" hangingPunct="1">
              <a:buFont typeface="Tahoma" panose="020B0604030504040204" pitchFamily="34" charset="0"/>
              <a:buAutoNum type="arabicPeriod"/>
            </a:pPr>
            <a:endParaRPr lang="en-US" altLang="en-US" smtClean="0"/>
          </a:p>
        </p:txBody>
      </p:sp>
      <p:sp>
        <p:nvSpPr>
          <p:cNvPr id="266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266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5A10552-8205-47BF-BC57-BC3C45BF2627}" type="slidenum">
              <a:rPr lang="en-US" altLang="en-US" sz="1400"/>
              <a:pPr>
                <a:spcBef>
                  <a:spcPct val="0"/>
                </a:spcBef>
                <a:buClrTx/>
                <a:buSzTx/>
                <a:buFontTx/>
                <a:buNone/>
              </a:pPr>
              <a:t>12</a:t>
            </a:fld>
            <a:endParaRPr lang="en-US" altLang="en-US" sz="1400"/>
          </a:p>
        </p:txBody>
      </p:sp>
      <p:grpSp>
        <p:nvGrpSpPr>
          <p:cNvPr id="26630" name="Group 52"/>
          <p:cNvGrpSpPr>
            <a:grpSpLocks/>
          </p:cNvGrpSpPr>
          <p:nvPr/>
        </p:nvGrpSpPr>
        <p:grpSpPr bwMode="auto">
          <a:xfrm>
            <a:off x="4953000" y="1773238"/>
            <a:ext cx="3376613" cy="1350962"/>
            <a:chOff x="5334000" y="1676401"/>
            <a:chExt cx="3376613" cy="1350963"/>
          </a:xfrm>
        </p:grpSpPr>
        <p:sp>
          <p:nvSpPr>
            <p:cNvPr id="26638" name="Rectangle 5"/>
            <p:cNvSpPr>
              <a:spLocks noChangeArrowheads="1"/>
            </p:cNvSpPr>
            <p:nvPr/>
          </p:nvSpPr>
          <p:spPr bwMode="auto">
            <a:xfrm>
              <a:off x="5727700"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39" name="Rectangle 6"/>
            <p:cNvSpPr>
              <a:spLocks noChangeArrowheads="1"/>
            </p:cNvSpPr>
            <p:nvPr/>
          </p:nvSpPr>
          <p:spPr bwMode="auto">
            <a:xfrm>
              <a:off x="6024563"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0" name="Line 7"/>
            <p:cNvSpPr>
              <a:spLocks noChangeShapeType="1"/>
            </p:cNvSpPr>
            <p:nvPr/>
          </p:nvSpPr>
          <p:spPr bwMode="auto">
            <a:xfrm flipV="1">
              <a:off x="6173788" y="2360614"/>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1" name="Rectangle 8"/>
            <p:cNvSpPr>
              <a:spLocks noChangeArrowheads="1"/>
            </p:cNvSpPr>
            <p:nvPr/>
          </p:nvSpPr>
          <p:spPr bwMode="auto">
            <a:xfrm>
              <a:off x="6618288"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2" name="Rectangle 9"/>
            <p:cNvSpPr>
              <a:spLocks noChangeArrowheads="1"/>
            </p:cNvSpPr>
            <p:nvPr/>
          </p:nvSpPr>
          <p:spPr bwMode="auto">
            <a:xfrm>
              <a:off x="6915150"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3" name="Line 10"/>
            <p:cNvSpPr>
              <a:spLocks noChangeShapeType="1"/>
            </p:cNvSpPr>
            <p:nvPr/>
          </p:nvSpPr>
          <p:spPr bwMode="auto">
            <a:xfrm flipV="1">
              <a:off x="7064375" y="2360614"/>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4" name="Rectangle 11"/>
            <p:cNvSpPr>
              <a:spLocks noChangeArrowheads="1"/>
            </p:cNvSpPr>
            <p:nvPr/>
          </p:nvSpPr>
          <p:spPr bwMode="auto">
            <a:xfrm>
              <a:off x="7508875"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5" name="Rectangle 12"/>
            <p:cNvSpPr>
              <a:spLocks noChangeArrowheads="1"/>
            </p:cNvSpPr>
            <p:nvPr/>
          </p:nvSpPr>
          <p:spPr bwMode="auto">
            <a:xfrm>
              <a:off x="7805738" y="2227264"/>
              <a:ext cx="296863" cy="268288"/>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646" name="Line 13"/>
            <p:cNvSpPr>
              <a:spLocks noChangeShapeType="1"/>
            </p:cNvSpPr>
            <p:nvPr/>
          </p:nvSpPr>
          <p:spPr bwMode="auto">
            <a:xfrm flipV="1">
              <a:off x="7953375" y="2360614"/>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7" name="Line 14"/>
            <p:cNvSpPr>
              <a:spLocks noChangeShapeType="1"/>
            </p:cNvSpPr>
            <p:nvPr/>
          </p:nvSpPr>
          <p:spPr bwMode="auto">
            <a:xfrm>
              <a:off x="5876925" y="2360614"/>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8" name="Line 15"/>
            <p:cNvSpPr>
              <a:spLocks noChangeShapeType="1"/>
            </p:cNvSpPr>
            <p:nvPr/>
          </p:nvSpPr>
          <p:spPr bwMode="auto">
            <a:xfrm>
              <a:off x="6767513" y="2360614"/>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9" name="Line 16"/>
            <p:cNvSpPr>
              <a:spLocks noChangeShapeType="1"/>
            </p:cNvSpPr>
            <p:nvPr/>
          </p:nvSpPr>
          <p:spPr bwMode="auto">
            <a:xfrm>
              <a:off x="7656513" y="2360614"/>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0" name="Text Box 17"/>
            <p:cNvSpPr txBox="1">
              <a:spLocks noChangeArrowheads="1"/>
            </p:cNvSpPr>
            <p:nvPr/>
          </p:nvSpPr>
          <p:spPr bwMode="auto">
            <a:xfrm>
              <a:off x="8316913" y="2149476"/>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6651" name="Text Box 18"/>
            <p:cNvSpPr txBox="1">
              <a:spLocks noChangeArrowheads="1"/>
            </p:cNvSpPr>
            <p:nvPr/>
          </p:nvSpPr>
          <p:spPr bwMode="auto">
            <a:xfrm>
              <a:off x="5548313" y="2743201"/>
              <a:ext cx="635000"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26652" name="Text Box 19"/>
            <p:cNvSpPr txBox="1">
              <a:spLocks noChangeArrowheads="1"/>
            </p:cNvSpPr>
            <p:nvPr/>
          </p:nvSpPr>
          <p:spPr bwMode="auto">
            <a:xfrm>
              <a:off x="6413500" y="2743201"/>
              <a:ext cx="735013"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26653" name="Text Box 20"/>
            <p:cNvSpPr txBox="1">
              <a:spLocks noChangeArrowheads="1"/>
            </p:cNvSpPr>
            <p:nvPr/>
          </p:nvSpPr>
          <p:spPr bwMode="auto">
            <a:xfrm>
              <a:off x="7267575" y="2743201"/>
              <a:ext cx="795338"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26654" name="Line 21"/>
            <p:cNvSpPr>
              <a:spLocks noChangeShapeType="1"/>
            </p:cNvSpPr>
            <p:nvPr/>
          </p:nvSpPr>
          <p:spPr bwMode="auto">
            <a:xfrm>
              <a:off x="5700713" y="1905001"/>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55" name="Text Box 22"/>
            <p:cNvSpPr txBox="1">
              <a:spLocks noChangeArrowheads="1"/>
            </p:cNvSpPr>
            <p:nvPr/>
          </p:nvSpPr>
          <p:spPr bwMode="auto">
            <a:xfrm>
              <a:off x="5334000" y="1676401"/>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26631" name="Group 51"/>
          <p:cNvGrpSpPr>
            <a:grpSpLocks/>
          </p:cNvGrpSpPr>
          <p:nvPr/>
        </p:nvGrpSpPr>
        <p:grpSpPr bwMode="auto">
          <a:xfrm>
            <a:off x="5562600" y="1601788"/>
            <a:ext cx="574675" cy="704850"/>
            <a:chOff x="5943600" y="4781551"/>
            <a:chExt cx="574675" cy="704849"/>
          </a:xfrm>
        </p:grpSpPr>
        <p:sp>
          <p:nvSpPr>
            <p:cNvPr id="26636"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6637"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6632" name="Text Box 18"/>
          <p:cNvSpPr txBox="1">
            <a:spLocks noChangeArrowheads="1"/>
          </p:cNvSpPr>
          <p:nvPr/>
        </p:nvSpPr>
        <p:spPr bwMode="auto">
          <a:xfrm>
            <a:off x="5110163" y="3683000"/>
            <a:ext cx="777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b="1">
                <a:solidFill>
                  <a:schemeClr val="tx2"/>
                </a:solidFill>
              </a:rPr>
              <a:t>Rome</a:t>
            </a:r>
          </a:p>
        </p:txBody>
      </p:sp>
      <p:sp>
        <p:nvSpPr>
          <p:cNvPr id="26633" name="Text Box 19"/>
          <p:cNvSpPr txBox="1">
            <a:spLocks noChangeArrowheads="1"/>
          </p:cNvSpPr>
          <p:nvPr/>
        </p:nvSpPr>
        <p:spPr bwMode="auto">
          <a:xfrm>
            <a:off x="5957888" y="3683000"/>
            <a:ext cx="912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b="1">
                <a:solidFill>
                  <a:schemeClr val="tx2"/>
                </a:solidFill>
              </a:rPr>
              <a:t>Seattle</a:t>
            </a:r>
          </a:p>
        </p:txBody>
      </p:sp>
      <p:sp>
        <p:nvSpPr>
          <p:cNvPr id="26634" name="Text Box 20"/>
          <p:cNvSpPr txBox="1">
            <a:spLocks noChangeArrowheads="1"/>
          </p:cNvSpPr>
          <p:nvPr/>
        </p:nvSpPr>
        <p:spPr bwMode="auto">
          <a:xfrm>
            <a:off x="6800850" y="3683000"/>
            <a:ext cx="995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b="1">
                <a:solidFill>
                  <a:schemeClr val="tx2"/>
                </a:solidFill>
              </a:rPr>
              <a:t>Toronto</a:t>
            </a:r>
          </a:p>
        </p:txBody>
      </p:sp>
      <p:sp>
        <p:nvSpPr>
          <p:cNvPr id="67" name="Rectangle 3" descr="Rectangle: Click to edit Master text styles&#10;Second level&#10;Third level&#10;Fourth level&#10;Fifth level"/>
          <p:cNvSpPr txBox="1">
            <a:spLocks noChangeArrowheads="1"/>
          </p:cNvSpPr>
          <p:nvPr/>
        </p:nvSpPr>
        <p:spPr bwMode="auto">
          <a:xfrm>
            <a:off x="381000" y="4343400"/>
            <a:ext cx="9601200" cy="21336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sz="2000" kern="0" dirty="0" err="1">
                <a:latin typeface="Consolas" pitchFamily="49" charset="0"/>
              </a:rPr>
              <a:t>list.print</a:t>
            </a:r>
            <a:r>
              <a:rPr lang="en-US" sz="2000" kern="0" dirty="0">
                <a:latin typeface="Consolas" pitchFamily="49" charset="0"/>
              </a:rPr>
              <a:t>(); // in </a:t>
            </a:r>
            <a:r>
              <a:rPr lang="en-US" sz="2000" kern="0" dirty="0" err="1">
                <a:latin typeface="Consolas" pitchFamily="49" charset="0"/>
              </a:rPr>
              <a:t>danh</a:t>
            </a:r>
            <a:r>
              <a:rPr lang="en-US" sz="2000" kern="0" dirty="0">
                <a:latin typeface="Consolas" pitchFamily="49" charset="0"/>
              </a:rPr>
              <a:t> </a:t>
            </a:r>
            <a:r>
              <a:rPr lang="en-US" sz="2000" kern="0" dirty="0" err="1">
                <a:latin typeface="Consolas" pitchFamily="49" charset="0"/>
              </a:rPr>
              <a:t>sách</a:t>
            </a:r>
            <a:endParaRPr lang="en-US" sz="2000"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sz="2000" kern="0" dirty="0">
                <a:latin typeface="Consolas" pitchFamily="49" charset="0"/>
              </a:rPr>
              <a:t>…</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void print()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for (Node *p = head; p != NULL; p = p-&gt;next)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a:t>
            </a:r>
            <a:r>
              <a:rPr lang="en-US" sz="2000" kern="0" dirty="0" err="1">
                <a:latin typeface="Consolas" pitchFamily="49" charset="0"/>
              </a:rPr>
              <a:t>cout</a:t>
            </a:r>
            <a:r>
              <a:rPr lang="en-US" sz="2000" kern="0" dirty="0">
                <a:latin typeface="Consolas" pitchFamily="49" charset="0"/>
              </a:rPr>
              <a:t> &lt;&lt; p-&gt;element &lt;&lt; ".";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95963" y="1676400"/>
            <a:ext cx="1014412"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27651" name="Title 1"/>
          <p:cNvSpPr>
            <a:spLocks noGrp="1" noChangeArrowheads="1"/>
          </p:cNvSpPr>
          <p:nvPr>
            <p:ph type="title"/>
          </p:nvPr>
        </p:nvSpPr>
        <p:spPr/>
        <p:txBody>
          <a:bodyPr/>
          <a:lstStyle/>
          <a:p>
            <a:r>
              <a:rPr lang="en-US" altLang="en-US" smtClean="0"/>
              <a:t>Duyệt danh sách</a:t>
            </a:r>
          </a:p>
        </p:txBody>
      </p:sp>
      <p:sp>
        <p:nvSpPr>
          <p:cNvPr id="27652" name="Footer Placeholder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smtClean="0">
                <a:cs typeface="ＭＳ Ｐゴシック" charset="-128"/>
              </a:rPr>
              <a:t>Linked Lists</a:t>
            </a:r>
          </a:p>
        </p:txBody>
      </p:sp>
      <p:sp>
        <p:nvSpPr>
          <p:cNvPr id="27653"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D791FDF-B09D-47D9-BBE8-867C5D6DF3C9}" type="slidenum">
              <a:rPr lang="en-US" altLang="en-US" sz="1400"/>
              <a:pPr/>
              <a:t>13</a:t>
            </a:fld>
            <a:endParaRPr lang="en-US" altLang="en-US" sz="1400"/>
          </a:p>
        </p:txBody>
      </p:sp>
      <p:sp>
        <p:nvSpPr>
          <p:cNvPr id="27654" name="Rectangle 57"/>
          <p:cNvSpPr>
            <a:spLocks noChangeArrowheads="1"/>
          </p:cNvSpPr>
          <p:nvPr/>
        </p:nvSpPr>
        <p:spPr bwMode="auto">
          <a:xfrm>
            <a:off x="602932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5" name="Rectangle 58"/>
          <p:cNvSpPr>
            <a:spLocks noChangeArrowheads="1"/>
          </p:cNvSpPr>
          <p:nvPr/>
        </p:nvSpPr>
        <p:spPr bwMode="auto">
          <a:xfrm>
            <a:off x="6326188"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6" name="Line 59"/>
          <p:cNvSpPr>
            <a:spLocks noChangeShapeType="1"/>
          </p:cNvSpPr>
          <p:nvPr/>
        </p:nvSpPr>
        <p:spPr bwMode="auto">
          <a:xfrm flipV="1">
            <a:off x="6475413"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57" name="Rectangle 60"/>
          <p:cNvSpPr>
            <a:spLocks noChangeArrowheads="1"/>
          </p:cNvSpPr>
          <p:nvPr/>
        </p:nvSpPr>
        <p:spPr bwMode="auto">
          <a:xfrm>
            <a:off x="691991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8" name="Rectangle 61"/>
          <p:cNvSpPr>
            <a:spLocks noChangeArrowheads="1"/>
          </p:cNvSpPr>
          <p:nvPr/>
        </p:nvSpPr>
        <p:spPr bwMode="auto">
          <a:xfrm>
            <a:off x="721677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9" name="Line 62"/>
          <p:cNvSpPr>
            <a:spLocks noChangeShapeType="1"/>
          </p:cNvSpPr>
          <p:nvPr/>
        </p:nvSpPr>
        <p:spPr bwMode="auto">
          <a:xfrm flipV="1">
            <a:off x="7366000"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0" name="Rectangle 63"/>
          <p:cNvSpPr>
            <a:spLocks noChangeArrowheads="1"/>
          </p:cNvSpPr>
          <p:nvPr/>
        </p:nvSpPr>
        <p:spPr bwMode="auto">
          <a:xfrm>
            <a:off x="7810500"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61" name="Rectangle 64"/>
          <p:cNvSpPr>
            <a:spLocks noChangeArrowheads="1"/>
          </p:cNvSpPr>
          <p:nvPr/>
        </p:nvSpPr>
        <p:spPr bwMode="auto">
          <a:xfrm>
            <a:off x="810736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62" name="Line 65"/>
          <p:cNvSpPr>
            <a:spLocks noChangeShapeType="1"/>
          </p:cNvSpPr>
          <p:nvPr/>
        </p:nvSpPr>
        <p:spPr bwMode="auto">
          <a:xfrm flipV="1">
            <a:off x="8255000" y="947738"/>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3" name="Text Box 69"/>
          <p:cNvSpPr txBox="1">
            <a:spLocks noChangeArrowheads="1"/>
          </p:cNvSpPr>
          <p:nvPr/>
        </p:nvSpPr>
        <p:spPr bwMode="auto">
          <a:xfrm>
            <a:off x="8624888" y="74612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7664" name="Line 73"/>
          <p:cNvSpPr>
            <a:spLocks noChangeShapeType="1"/>
          </p:cNvSpPr>
          <p:nvPr/>
        </p:nvSpPr>
        <p:spPr bwMode="auto">
          <a:xfrm>
            <a:off x="6002338" y="492125"/>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5" name="Text Box 74"/>
          <p:cNvSpPr txBox="1">
            <a:spLocks noChangeArrowheads="1"/>
          </p:cNvSpPr>
          <p:nvPr/>
        </p:nvSpPr>
        <p:spPr bwMode="auto">
          <a:xfrm>
            <a:off x="5635625" y="2635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27666" name="TextBox 25"/>
          <p:cNvSpPr txBox="1">
            <a:spLocks noChangeArrowheads="1"/>
          </p:cNvSpPr>
          <p:nvPr/>
        </p:nvSpPr>
        <p:spPr bwMode="auto">
          <a:xfrm>
            <a:off x="60023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10</a:t>
            </a:r>
          </a:p>
        </p:txBody>
      </p:sp>
      <p:sp>
        <p:nvSpPr>
          <p:cNvPr id="27667" name="TextBox 26"/>
          <p:cNvSpPr txBox="1">
            <a:spLocks noChangeArrowheads="1"/>
          </p:cNvSpPr>
          <p:nvPr/>
        </p:nvSpPr>
        <p:spPr bwMode="auto">
          <a:xfrm>
            <a:off x="68786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20</a:t>
            </a:r>
          </a:p>
        </p:txBody>
      </p:sp>
      <p:sp>
        <p:nvSpPr>
          <p:cNvPr id="27668" name="TextBox 27"/>
          <p:cNvSpPr txBox="1">
            <a:spLocks noChangeArrowheads="1"/>
          </p:cNvSpPr>
          <p:nvPr/>
        </p:nvSpPr>
        <p:spPr bwMode="auto">
          <a:xfrm>
            <a:off x="7789863"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30</a:t>
            </a:r>
          </a:p>
        </p:txBody>
      </p:sp>
      <p:sp>
        <p:nvSpPr>
          <p:cNvPr id="29" name="Rectangle 28"/>
          <p:cNvSpPr/>
          <p:nvPr/>
        </p:nvSpPr>
        <p:spPr>
          <a:xfrm>
            <a:off x="6807200" y="2003425"/>
            <a:ext cx="1741488"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00B050"/>
                </a:solidFill>
              </a:rPr>
              <a:t>0x4000</a:t>
            </a:r>
            <a:endParaRPr lang="en-US" sz="1600" b="1" dirty="0">
              <a:solidFill>
                <a:srgbClr val="00B050"/>
              </a:solidFill>
            </a:endParaRPr>
          </a:p>
        </p:txBody>
      </p:sp>
      <p:sp>
        <p:nvSpPr>
          <p:cNvPr id="31" name="Rectangle 30"/>
          <p:cNvSpPr/>
          <p:nvPr/>
        </p:nvSpPr>
        <p:spPr>
          <a:xfrm>
            <a:off x="6807200" y="2867025"/>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10</a:t>
            </a:r>
            <a:endParaRPr lang="en-US" sz="1600" dirty="0"/>
          </a:p>
        </p:txBody>
      </p:sp>
      <p:sp>
        <p:nvSpPr>
          <p:cNvPr id="32" name="Rectangle 31"/>
          <p:cNvSpPr/>
          <p:nvPr/>
        </p:nvSpPr>
        <p:spPr>
          <a:xfrm>
            <a:off x="6807200" y="3300413"/>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7030A0"/>
                </a:solidFill>
              </a:rPr>
              <a:t>0x4112</a:t>
            </a:r>
            <a:endParaRPr lang="en-US" sz="1600" b="1" dirty="0">
              <a:solidFill>
                <a:srgbClr val="7030A0"/>
              </a:solidFill>
            </a:endParaRPr>
          </a:p>
        </p:txBody>
      </p:sp>
      <p:sp>
        <p:nvSpPr>
          <p:cNvPr id="35" name="Rectangle 34"/>
          <p:cNvSpPr/>
          <p:nvPr/>
        </p:nvSpPr>
        <p:spPr>
          <a:xfrm>
            <a:off x="6807200" y="41148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20</a:t>
            </a:r>
            <a:endParaRPr lang="en-US" sz="1600" dirty="0"/>
          </a:p>
        </p:txBody>
      </p:sp>
      <p:sp>
        <p:nvSpPr>
          <p:cNvPr id="36" name="Rectangle 35"/>
          <p:cNvSpPr/>
          <p:nvPr/>
        </p:nvSpPr>
        <p:spPr>
          <a:xfrm>
            <a:off x="6807200" y="45466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C00000"/>
                </a:solidFill>
              </a:rPr>
              <a:t>0x6012</a:t>
            </a:r>
            <a:endParaRPr lang="en-US" sz="1600" b="1" dirty="0">
              <a:solidFill>
                <a:srgbClr val="C00000"/>
              </a:solidFill>
            </a:endParaRPr>
          </a:p>
        </p:txBody>
      </p:sp>
      <p:sp>
        <p:nvSpPr>
          <p:cNvPr id="37" name="Rectangle 36"/>
          <p:cNvSpPr/>
          <p:nvPr/>
        </p:nvSpPr>
        <p:spPr>
          <a:xfrm>
            <a:off x="6807200" y="54594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30</a:t>
            </a:r>
            <a:endParaRPr lang="en-US" sz="1600" dirty="0"/>
          </a:p>
        </p:txBody>
      </p:sp>
      <p:sp>
        <p:nvSpPr>
          <p:cNvPr id="38" name="Rectangle 37"/>
          <p:cNvSpPr/>
          <p:nvPr/>
        </p:nvSpPr>
        <p:spPr>
          <a:xfrm>
            <a:off x="6807200" y="58912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NULL</a:t>
            </a:r>
            <a:endParaRPr lang="en-US" sz="1600" dirty="0"/>
          </a:p>
        </p:txBody>
      </p:sp>
      <p:sp>
        <p:nvSpPr>
          <p:cNvPr id="39" name="Rectangle 38"/>
          <p:cNvSpPr/>
          <p:nvPr/>
        </p:nvSpPr>
        <p:spPr>
          <a:xfrm>
            <a:off x="5799138" y="20034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0x51a0</a:t>
            </a:r>
            <a:endParaRPr lang="en-US" sz="1600" dirty="0"/>
          </a:p>
        </p:txBody>
      </p:sp>
      <p:sp>
        <p:nvSpPr>
          <p:cNvPr id="40" name="Rectangle 39"/>
          <p:cNvSpPr/>
          <p:nvPr/>
        </p:nvSpPr>
        <p:spPr>
          <a:xfrm>
            <a:off x="5799138" y="24352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1" name="Rectangle 40"/>
          <p:cNvSpPr/>
          <p:nvPr/>
        </p:nvSpPr>
        <p:spPr>
          <a:xfrm>
            <a:off x="5799138" y="28670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00B050"/>
                </a:solidFill>
              </a:rPr>
              <a:t>0x4000</a:t>
            </a:r>
            <a:endParaRPr lang="en-US" sz="1600" b="1" dirty="0">
              <a:solidFill>
                <a:srgbClr val="00B050"/>
              </a:solidFill>
            </a:endParaRPr>
          </a:p>
        </p:txBody>
      </p:sp>
      <p:sp>
        <p:nvSpPr>
          <p:cNvPr id="42" name="Rectangle 41"/>
          <p:cNvSpPr/>
          <p:nvPr/>
        </p:nvSpPr>
        <p:spPr>
          <a:xfrm>
            <a:off x="5799138" y="3300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0x4004</a:t>
            </a:r>
            <a:endParaRPr lang="en-US" sz="1600" dirty="0"/>
          </a:p>
        </p:txBody>
      </p:sp>
      <p:sp>
        <p:nvSpPr>
          <p:cNvPr id="43" name="Rectangle 42"/>
          <p:cNvSpPr/>
          <p:nvPr/>
        </p:nvSpPr>
        <p:spPr>
          <a:xfrm>
            <a:off x="5799138" y="3732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600" dirty="0"/>
          </a:p>
        </p:txBody>
      </p:sp>
      <p:sp>
        <p:nvSpPr>
          <p:cNvPr id="44" name="Rectangle 43"/>
          <p:cNvSpPr/>
          <p:nvPr/>
        </p:nvSpPr>
        <p:spPr>
          <a:xfrm>
            <a:off x="5799138" y="41640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7030A0"/>
                </a:solidFill>
              </a:rPr>
              <a:t>0x4112</a:t>
            </a:r>
            <a:endParaRPr lang="en-US" sz="1600" b="1" dirty="0">
              <a:solidFill>
                <a:srgbClr val="7030A0"/>
              </a:solidFill>
            </a:endParaRPr>
          </a:p>
        </p:txBody>
      </p:sp>
      <p:sp>
        <p:nvSpPr>
          <p:cNvPr id="45" name="Rectangle 44"/>
          <p:cNvSpPr/>
          <p:nvPr/>
        </p:nvSpPr>
        <p:spPr>
          <a:xfrm>
            <a:off x="5799138" y="45958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0x4116</a:t>
            </a:r>
            <a:endParaRPr lang="en-US" sz="1600" dirty="0"/>
          </a:p>
        </p:txBody>
      </p:sp>
      <p:sp>
        <p:nvSpPr>
          <p:cNvPr id="46" name="Rectangle 45"/>
          <p:cNvSpPr/>
          <p:nvPr/>
        </p:nvSpPr>
        <p:spPr>
          <a:xfrm>
            <a:off x="5799138" y="50276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7" name="Rectangle 46"/>
          <p:cNvSpPr/>
          <p:nvPr/>
        </p:nvSpPr>
        <p:spPr>
          <a:xfrm>
            <a:off x="5799138" y="5459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C00000"/>
                </a:solidFill>
              </a:rPr>
              <a:t>0x6012</a:t>
            </a:r>
            <a:endParaRPr lang="en-US" sz="1600" b="1" dirty="0">
              <a:solidFill>
                <a:srgbClr val="C00000"/>
              </a:solidFill>
            </a:endParaRPr>
          </a:p>
        </p:txBody>
      </p:sp>
      <p:sp>
        <p:nvSpPr>
          <p:cNvPr id="48" name="Rectangle 47"/>
          <p:cNvSpPr/>
          <p:nvPr/>
        </p:nvSpPr>
        <p:spPr>
          <a:xfrm>
            <a:off x="5799138" y="5891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0x6016</a:t>
            </a:r>
            <a:endParaRPr lang="en-US" sz="1600" dirty="0"/>
          </a:p>
        </p:txBody>
      </p:sp>
      <p:sp>
        <p:nvSpPr>
          <p:cNvPr id="54" name="Rectangle 3" descr="Rectangle: Click to edit Master text styles&#10;Second level&#10;Third level&#10;Fourth level&#10;Fifth level"/>
          <p:cNvSpPr txBox="1">
            <a:spLocks noChangeArrowheads="1"/>
          </p:cNvSpPr>
          <p:nvPr/>
        </p:nvSpPr>
        <p:spPr bwMode="auto">
          <a:xfrm>
            <a:off x="533400" y="1981200"/>
            <a:ext cx="4724400" cy="709613"/>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head</a:t>
            </a:r>
            <a:r>
              <a:rPr lang="en-US" sz="2000" kern="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a:latin typeface="Consolas" pitchFamily="49" charset="0"/>
              </a:rPr>
              <a:t>While (p != NULL) </a:t>
            </a:r>
            <a:r>
              <a:rPr lang="en-US" sz="2000" kern="0" dirty="0">
                <a:latin typeface="Consolas" pitchFamily="49" charset="0"/>
              </a:rPr>
              <a:t>p = p-</a:t>
            </a:r>
            <a:r>
              <a:rPr lang="en-US" sz="2000" kern="0">
                <a:latin typeface="Consolas" pitchFamily="49" charset="0"/>
              </a:rPr>
              <a:t>&gt;next;</a:t>
            </a:r>
            <a:endParaRPr lang="en-US" sz="2000" kern="0" dirty="0">
              <a:latin typeface="Consolas" pitchFamily="49" charset="0"/>
            </a:endParaRPr>
          </a:p>
        </p:txBody>
      </p:sp>
      <p:sp>
        <p:nvSpPr>
          <p:cNvPr id="27687" name="Text Box 74"/>
          <p:cNvSpPr txBox="1">
            <a:spLocks noChangeArrowheads="1"/>
          </p:cNvSpPr>
          <p:nvPr/>
        </p:nvSpPr>
        <p:spPr bwMode="auto">
          <a:xfrm rot="-5400000">
            <a:off x="8499476" y="2098675"/>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27688" name="Text Box 74"/>
          <p:cNvSpPr txBox="1">
            <a:spLocks noChangeArrowheads="1"/>
          </p:cNvSpPr>
          <p:nvPr/>
        </p:nvSpPr>
        <p:spPr bwMode="auto">
          <a:xfrm rot="-5400000">
            <a:off x="8373269" y="3175794"/>
            <a:ext cx="835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#1</a:t>
            </a:r>
          </a:p>
        </p:txBody>
      </p:sp>
      <p:sp>
        <p:nvSpPr>
          <p:cNvPr id="27689" name="Text Box 74"/>
          <p:cNvSpPr txBox="1">
            <a:spLocks noChangeArrowheads="1"/>
          </p:cNvSpPr>
          <p:nvPr/>
        </p:nvSpPr>
        <p:spPr bwMode="auto">
          <a:xfrm rot="-5400000">
            <a:off x="8370888" y="4397375"/>
            <a:ext cx="833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#2</a:t>
            </a:r>
          </a:p>
        </p:txBody>
      </p:sp>
      <p:sp>
        <p:nvSpPr>
          <p:cNvPr id="27690" name="Text Box 74"/>
          <p:cNvSpPr txBox="1">
            <a:spLocks noChangeArrowheads="1"/>
          </p:cNvSpPr>
          <p:nvPr/>
        </p:nvSpPr>
        <p:spPr bwMode="auto">
          <a:xfrm rot="-5400000">
            <a:off x="8379619" y="5765006"/>
            <a:ext cx="833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#3</a:t>
            </a:r>
          </a:p>
        </p:txBody>
      </p:sp>
      <p:cxnSp>
        <p:nvCxnSpPr>
          <p:cNvPr id="27691" name="Straight Arrow Connector 67"/>
          <p:cNvCxnSpPr>
            <a:cxnSpLocks noChangeShapeType="1"/>
          </p:cNvCxnSpPr>
          <p:nvPr/>
        </p:nvCxnSpPr>
        <p:spPr bwMode="auto">
          <a:xfrm>
            <a:off x="7216775" y="2232025"/>
            <a:ext cx="0" cy="635000"/>
          </a:xfrm>
          <a:prstGeom prst="straightConnector1">
            <a:avLst/>
          </a:prstGeom>
          <a:noFill/>
          <a:ln w="9525" algn="ctr">
            <a:solidFill>
              <a:schemeClr val="tx1"/>
            </a:solidFill>
            <a:round/>
            <a:headEnd type="oval" w="med" len="med"/>
            <a:tailEnd type="triangle" w="med" len="med"/>
          </a:ln>
        </p:spPr>
      </p:cxnSp>
      <p:cxnSp>
        <p:nvCxnSpPr>
          <p:cNvPr id="27692" name="Straight Arrow Connector 68"/>
          <p:cNvCxnSpPr>
            <a:cxnSpLocks noChangeShapeType="1"/>
          </p:cNvCxnSpPr>
          <p:nvPr/>
        </p:nvCxnSpPr>
        <p:spPr bwMode="auto">
          <a:xfrm>
            <a:off x="7219950" y="3479800"/>
            <a:ext cx="0" cy="635000"/>
          </a:xfrm>
          <a:prstGeom prst="straightConnector1">
            <a:avLst/>
          </a:prstGeom>
          <a:noFill/>
          <a:ln w="9525" algn="ctr">
            <a:solidFill>
              <a:schemeClr val="tx1"/>
            </a:solidFill>
            <a:round/>
            <a:headEnd type="oval" w="med" len="med"/>
            <a:tailEnd type="triangle" w="med" len="med"/>
          </a:ln>
        </p:spPr>
      </p:cxnSp>
      <p:cxnSp>
        <p:nvCxnSpPr>
          <p:cNvPr id="27693" name="Straight Arrow Connector 69"/>
          <p:cNvCxnSpPr>
            <a:cxnSpLocks noChangeShapeType="1"/>
          </p:cNvCxnSpPr>
          <p:nvPr/>
        </p:nvCxnSpPr>
        <p:spPr bwMode="auto">
          <a:xfrm>
            <a:off x="7213600" y="4843463"/>
            <a:ext cx="0" cy="635000"/>
          </a:xfrm>
          <a:prstGeom prst="straightConnector1">
            <a:avLst/>
          </a:prstGeom>
          <a:noFill/>
          <a:ln w="9525" algn="ctr">
            <a:solidFill>
              <a:schemeClr val="tx1"/>
            </a:solidFill>
            <a:round/>
            <a:headEnd type="oval" w="med" len="med"/>
            <a:tailEnd type="triangle" w="med" len="med"/>
          </a:ln>
        </p:spPr>
      </p:cxnSp>
      <p:sp>
        <p:nvSpPr>
          <p:cNvPr id="71" name="Rectangle 3" descr="Rectangle: Click to edit Master text styles&#10;Second level&#10;Third level&#10;Fourth level&#10;Fifth level"/>
          <p:cNvSpPr txBox="1">
            <a:spLocks noChangeArrowheads="1"/>
          </p:cNvSpPr>
          <p:nvPr/>
        </p:nvSpPr>
        <p:spPr bwMode="auto">
          <a:xfrm>
            <a:off x="530225" y="3606800"/>
            <a:ext cx="4724400" cy="1346200"/>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a:t>
            </a:r>
            <a:r>
              <a:rPr lang="en-US" sz="2000" kern="0">
                <a:latin typeface="Consolas" pitchFamily="49" charset="0"/>
              </a:rPr>
              <a:t>head;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endParaRPr lang="en-US" sz="2000" kern="0" dirty="0">
              <a:latin typeface="Consolas" pitchFamily="49" charset="0"/>
            </a:endParaRPr>
          </a:p>
        </p:txBody>
      </p:sp>
      <p:sp>
        <p:nvSpPr>
          <p:cNvPr id="74" name="Rectangle 73"/>
          <p:cNvSpPr/>
          <p:nvPr/>
        </p:nvSpPr>
        <p:spPr>
          <a:xfrm>
            <a:off x="5791200" y="6348413"/>
            <a:ext cx="1016000" cy="466725"/>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95963" y="1676400"/>
            <a:ext cx="1014412"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28675" name="Title 1"/>
          <p:cNvSpPr>
            <a:spLocks noGrp="1" noChangeArrowheads="1"/>
          </p:cNvSpPr>
          <p:nvPr>
            <p:ph type="title"/>
          </p:nvPr>
        </p:nvSpPr>
        <p:spPr/>
        <p:txBody>
          <a:bodyPr/>
          <a:lstStyle/>
          <a:p>
            <a:r>
              <a:rPr lang="en-US" altLang="en-US" smtClean="0"/>
              <a:t>Duyệt danh sách</a:t>
            </a:r>
          </a:p>
        </p:txBody>
      </p:sp>
      <p:sp>
        <p:nvSpPr>
          <p:cNvPr id="28676" name="Footer Placeholder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smtClean="0">
                <a:cs typeface="ＭＳ Ｐゴシック" charset="-128"/>
              </a:rPr>
              <a:t>Linked Lists</a:t>
            </a:r>
          </a:p>
        </p:txBody>
      </p:sp>
      <p:sp>
        <p:nvSpPr>
          <p:cNvPr id="28677"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7497B00-2A26-4783-89F9-5430436D8BBC}" type="slidenum">
              <a:rPr lang="en-US" altLang="en-US" sz="1400"/>
              <a:pPr/>
              <a:t>14</a:t>
            </a:fld>
            <a:endParaRPr lang="en-US" altLang="en-US" sz="1400"/>
          </a:p>
        </p:txBody>
      </p:sp>
      <p:sp>
        <p:nvSpPr>
          <p:cNvPr id="28678" name="Rectangle 57"/>
          <p:cNvSpPr>
            <a:spLocks noChangeArrowheads="1"/>
          </p:cNvSpPr>
          <p:nvPr/>
        </p:nvSpPr>
        <p:spPr bwMode="auto">
          <a:xfrm>
            <a:off x="602932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79" name="Rectangle 58"/>
          <p:cNvSpPr>
            <a:spLocks noChangeArrowheads="1"/>
          </p:cNvSpPr>
          <p:nvPr/>
        </p:nvSpPr>
        <p:spPr bwMode="auto">
          <a:xfrm>
            <a:off x="6326188"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0" name="Line 59"/>
          <p:cNvSpPr>
            <a:spLocks noChangeShapeType="1"/>
          </p:cNvSpPr>
          <p:nvPr/>
        </p:nvSpPr>
        <p:spPr bwMode="auto">
          <a:xfrm flipV="1">
            <a:off x="6475413"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1" name="Rectangle 60"/>
          <p:cNvSpPr>
            <a:spLocks noChangeArrowheads="1"/>
          </p:cNvSpPr>
          <p:nvPr/>
        </p:nvSpPr>
        <p:spPr bwMode="auto">
          <a:xfrm>
            <a:off x="691991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2" name="Rectangle 61"/>
          <p:cNvSpPr>
            <a:spLocks noChangeArrowheads="1"/>
          </p:cNvSpPr>
          <p:nvPr/>
        </p:nvSpPr>
        <p:spPr bwMode="auto">
          <a:xfrm>
            <a:off x="721677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3" name="Line 62"/>
          <p:cNvSpPr>
            <a:spLocks noChangeShapeType="1"/>
          </p:cNvSpPr>
          <p:nvPr/>
        </p:nvSpPr>
        <p:spPr bwMode="auto">
          <a:xfrm flipV="1">
            <a:off x="7366000"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4" name="Rectangle 63"/>
          <p:cNvSpPr>
            <a:spLocks noChangeArrowheads="1"/>
          </p:cNvSpPr>
          <p:nvPr/>
        </p:nvSpPr>
        <p:spPr bwMode="auto">
          <a:xfrm>
            <a:off x="7810500"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5" name="Rectangle 64"/>
          <p:cNvSpPr>
            <a:spLocks noChangeArrowheads="1"/>
          </p:cNvSpPr>
          <p:nvPr/>
        </p:nvSpPr>
        <p:spPr bwMode="auto">
          <a:xfrm>
            <a:off x="810736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6" name="Line 65"/>
          <p:cNvSpPr>
            <a:spLocks noChangeShapeType="1"/>
          </p:cNvSpPr>
          <p:nvPr/>
        </p:nvSpPr>
        <p:spPr bwMode="auto">
          <a:xfrm flipV="1">
            <a:off x="8255000" y="947738"/>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7" name="Text Box 69"/>
          <p:cNvSpPr txBox="1">
            <a:spLocks noChangeArrowheads="1"/>
          </p:cNvSpPr>
          <p:nvPr/>
        </p:nvSpPr>
        <p:spPr bwMode="auto">
          <a:xfrm>
            <a:off x="8624888" y="74612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8688" name="Line 73"/>
          <p:cNvSpPr>
            <a:spLocks noChangeShapeType="1"/>
          </p:cNvSpPr>
          <p:nvPr/>
        </p:nvSpPr>
        <p:spPr bwMode="auto">
          <a:xfrm>
            <a:off x="6002338" y="492125"/>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9" name="Text Box 74"/>
          <p:cNvSpPr txBox="1">
            <a:spLocks noChangeArrowheads="1"/>
          </p:cNvSpPr>
          <p:nvPr/>
        </p:nvSpPr>
        <p:spPr bwMode="auto">
          <a:xfrm>
            <a:off x="5635625" y="2635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28690" name="TextBox 25"/>
          <p:cNvSpPr txBox="1">
            <a:spLocks noChangeArrowheads="1"/>
          </p:cNvSpPr>
          <p:nvPr/>
        </p:nvSpPr>
        <p:spPr bwMode="auto">
          <a:xfrm>
            <a:off x="60023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10</a:t>
            </a:r>
          </a:p>
        </p:txBody>
      </p:sp>
      <p:sp>
        <p:nvSpPr>
          <p:cNvPr id="28691" name="TextBox 26"/>
          <p:cNvSpPr txBox="1">
            <a:spLocks noChangeArrowheads="1"/>
          </p:cNvSpPr>
          <p:nvPr/>
        </p:nvSpPr>
        <p:spPr bwMode="auto">
          <a:xfrm>
            <a:off x="68786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20</a:t>
            </a:r>
          </a:p>
        </p:txBody>
      </p:sp>
      <p:sp>
        <p:nvSpPr>
          <p:cNvPr id="28692" name="TextBox 27"/>
          <p:cNvSpPr txBox="1">
            <a:spLocks noChangeArrowheads="1"/>
          </p:cNvSpPr>
          <p:nvPr/>
        </p:nvSpPr>
        <p:spPr bwMode="auto">
          <a:xfrm>
            <a:off x="7789863"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30</a:t>
            </a:r>
          </a:p>
        </p:txBody>
      </p:sp>
      <p:sp>
        <p:nvSpPr>
          <p:cNvPr id="29" name="Rectangle 28"/>
          <p:cNvSpPr/>
          <p:nvPr/>
        </p:nvSpPr>
        <p:spPr>
          <a:xfrm>
            <a:off x="6807200" y="2003425"/>
            <a:ext cx="1741488"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0x4000</a:t>
            </a:r>
            <a:endParaRPr lang="en-US" sz="1600" b="1" dirty="0"/>
          </a:p>
        </p:txBody>
      </p:sp>
      <p:sp>
        <p:nvSpPr>
          <p:cNvPr id="31" name="Rectangle 30"/>
          <p:cNvSpPr/>
          <p:nvPr/>
        </p:nvSpPr>
        <p:spPr>
          <a:xfrm>
            <a:off x="6807200" y="2867025"/>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10</a:t>
            </a:r>
            <a:endParaRPr lang="en-US" sz="1600" dirty="0"/>
          </a:p>
        </p:txBody>
      </p:sp>
      <p:sp>
        <p:nvSpPr>
          <p:cNvPr id="32" name="Rectangle 31"/>
          <p:cNvSpPr/>
          <p:nvPr/>
        </p:nvSpPr>
        <p:spPr>
          <a:xfrm>
            <a:off x="6807200" y="3300413"/>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0x4112</a:t>
            </a:r>
            <a:endParaRPr lang="en-US" sz="1600" dirty="0"/>
          </a:p>
        </p:txBody>
      </p:sp>
      <p:sp>
        <p:nvSpPr>
          <p:cNvPr id="35" name="Rectangle 34"/>
          <p:cNvSpPr/>
          <p:nvPr/>
        </p:nvSpPr>
        <p:spPr>
          <a:xfrm>
            <a:off x="6807200" y="41148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20</a:t>
            </a:r>
            <a:endParaRPr lang="en-US" sz="1600" dirty="0"/>
          </a:p>
        </p:txBody>
      </p:sp>
      <p:sp>
        <p:nvSpPr>
          <p:cNvPr id="36" name="Rectangle 35"/>
          <p:cNvSpPr/>
          <p:nvPr/>
        </p:nvSpPr>
        <p:spPr>
          <a:xfrm>
            <a:off x="6807200" y="45466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0x6012</a:t>
            </a:r>
            <a:endParaRPr lang="en-US" sz="1600" dirty="0"/>
          </a:p>
        </p:txBody>
      </p:sp>
      <p:sp>
        <p:nvSpPr>
          <p:cNvPr id="37" name="Rectangle 36"/>
          <p:cNvSpPr/>
          <p:nvPr/>
        </p:nvSpPr>
        <p:spPr>
          <a:xfrm>
            <a:off x="6807200" y="54594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30</a:t>
            </a:r>
            <a:endParaRPr lang="en-US" sz="1600" dirty="0"/>
          </a:p>
        </p:txBody>
      </p:sp>
      <p:sp>
        <p:nvSpPr>
          <p:cNvPr id="38" name="Rectangle 37"/>
          <p:cNvSpPr/>
          <p:nvPr/>
        </p:nvSpPr>
        <p:spPr>
          <a:xfrm>
            <a:off x="6807200" y="58912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NULL</a:t>
            </a:r>
            <a:endParaRPr lang="en-US" sz="1600" dirty="0"/>
          </a:p>
        </p:txBody>
      </p:sp>
      <p:sp>
        <p:nvSpPr>
          <p:cNvPr id="39" name="Rectangle 38"/>
          <p:cNvSpPr/>
          <p:nvPr/>
        </p:nvSpPr>
        <p:spPr>
          <a:xfrm>
            <a:off x="5799138" y="20034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0x51a0</a:t>
            </a:r>
            <a:endParaRPr lang="en-US" sz="1600" dirty="0"/>
          </a:p>
        </p:txBody>
      </p:sp>
      <p:sp>
        <p:nvSpPr>
          <p:cNvPr id="40" name="Rectangle 39"/>
          <p:cNvSpPr/>
          <p:nvPr/>
        </p:nvSpPr>
        <p:spPr>
          <a:xfrm>
            <a:off x="5799138" y="24352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1" name="Rectangle 40"/>
          <p:cNvSpPr/>
          <p:nvPr/>
        </p:nvSpPr>
        <p:spPr>
          <a:xfrm>
            <a:off x="5799138" y="28670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0x4000</a:t>
            </a:r>
            <a:endParaRPr lang="en-US" sz="1600" b="1" dirty="0"/>
          </a:p>
        </p:txBody>
      </p:sp>
      <p:sp>
        <p:nvSpPr>
          <p:cNvPr id="42" name="Rectangle 41"/>
          <p:cNvSpPr/>
          <p:nvPr/>
        </p:nvSpPr>
        <p:spPr>
          <a:xfrm>
            <a:off x="5799138" y="3300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0x4004</a:t>
            </a:r>
            <a:endParaRPr lang="en-US" sz="1600" dirty="0"/>
          </a:p>
        </p:txBody>
      </p:sp>
      <p:sp>
        <p:nvSpPr>
          <p:cNvPr id="43" name="Rectangle 42"/>
          <p:cNvSpPr/>
          <p:nvPr/>
        </p:nvSpPr>
        <p:spPr>
          <a:xfrm>
            <a:off x="5799138" y="3732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600" dirty="0"/>
          </a:p>
        </p:txBody>
      </p:sp>
      <p:sp>
        <p:nvSpPr>
          <p:cNvPr id="44" name="Rectangle 43"/>
          <p:cNvSpPr/>
          <p:nvPr/>
        </p:nvSpPr>
        <p:spPr>
          <a:xfrm>
            <a:off x="5799138" y="41640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0x4112</a:t>
            </a:r>
            <a:endParaRPr lang="en-US" sz="1600" dirty="0"/>
          </a:p>
        </p:txBody>
      </p:sp>
      <p:sp>
        <p:nvSpPr>
          <p:cNvPr id="45" name="Rectangle 44"/>
          <p:cNvSpPr/>
          <p:nvPr/>
        </p:nvSpPr>
        <p:spPr>
          <a:xfrm>
            <a:off x="5799138" y="45958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0x4116</a:t>
            </a:r>
            <a:endParaRPr lang="en-US" sz="1600" dirty="0"/>
          </a:p>
        </p:txBody>
      </p:sp>
      <p:sp>
        <p:nvSpPr>
          <p:cNvPr id="46" name="Rectangle 45"/>
          <p:cNvSpPr/>
          <p:nvPr/>
        </p:nvSpPr>
        <p:spPr>
          <a:xfrm>
            <a:off x="5799138" y="50276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7" name="Rectangle 46"/>
          <p:cNvSpPr/>
          <p:nvPr/>
        </p:nvSpPr>
        <p:spPr>
          <a:xfrm>
            <a:off x="5799138" y="5459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0x6012</a:t>
            </a:r>
            <a:endParaRPr lang="en-US" sz="1600" dirty="0"/>
          </a:p>
        </p:txBody>
      </p:sp>
      <p:sp>
        <p:nvSpPr>
          <p:cNvPr id="48" name="Rectangle 47"/>
          <p:cNvSpPr/>
          <p:nvPr/>
        </p:nvSpPr>
        <p:spPr>
          <a:xfrm>
            <a:off x="5799138" y="5891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0x6016</a:t>
            </a:r>
            <a:endParaRPr lang="en-US" sz="1600" dirty="0"/>
          </a:p>
        </p:txBody>
      </p:sp>
      <p:sp>
        <p:nvSpPr>
          <p:cNvPr id="51" name="Rectangle 50"/>
          <p:cNvSpPr/>
          <p:nvPr/>
        </p:nvSpPr>
        <p:spPr>
          <a:xfrm>
            <a:off x="6799263" y="1371600"/>
            <a:ext cx="1741487"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00B050"/>
                </a:solidFill>
              </a:rPr>
              <a:t>0x4000</a:t>
            </a:r>
            <a:endParaRPr lang="en-US" sz="1600" b="1" dirty="0">
              <a:solidFill>
                <a:srgbClr val="00B050"/>
              </a:solidFill>
            </a:endParaRPr>
          </a:p>
        </p:txBody>
      </p:sp>
      <p:sp>
        <p:nvSpPr>
          <p:cNvPr id="52" name="Rectangle 51"/>
          <p:cNvSpPr/>
          <p:nvPr/>
        </p:nvSpPr>
        <p:spPr>
          <a:xfrm>
            <a:off x="5791200" y="1371600"/>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dirty="0"/>
              <a:t>0x1000</a:t>
            </a:r>
          </a:p>
        </p:txBody>
      </p:sp>
      <p:sp>
        <p:nvSpPr>
          <p:cNvPr id="54" name="Rectangle 3" descr="Rectangle: Click to edit Master text styles&#10;Second level&#10;Third level&#10;Fourth level&#10;Fifth level"/>
          <p:cNvSpPr txBox="1">
            <a:spLocks noChangeArrowheads="1"/>
          </p:cNvSpPr>
          <p:nvPr/>
        </p:nvSpPr>
        <p:spPr bwMode="auto">
          <a:xfrm>
            <a:off x="533400" y="1981200"/>
            <a:ext cx="4724400" cy="709613"/>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head</a:t>
            </a:r>
            <a:r>
              <a:rPr lang="en-US" sz="2000" kern="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a:latin typeface="Consolas" pitchFamily="49" charset="0"/>
              </a:rPr>
              <a:t>While (p != NULL) </a:t>
            </a:r>
            <a:r>
              <a:rPr lang="en-US" sz="2000" kern="0" dirty="0">
                <a:latin typeface="Consolas" pitchFamily="49" charset="0"/>
              </a:rPr>
              <a:t>p = p-</a:t>
            </a:r>
            <a:r>
              <a:rPr lang="en-US" sz="2000" kern="0">
                <a:latin typeface="Consolas" pitchFamily="49" charset="0"/>
              </a:rPr>
              <a:t>&gt;next;</a:t>
            </a:r>
            <a:endParaRPr lang="en-US" sz="2000" kern="0" dirty="0">
              <a:latin typeface="Consolas" pitchFamily="49" charset="0"/>
            </a:endParaRPr>
          </a:p>
        </p:txBody>
      </p:sp>
      <p:grpSp>
        <p:nvGrpSpPr>
          <p:cNvPr id="28713" name="Group 51"/>
          <p:cNvGrpSpPr>
            <a:grpSpLocks/>
          </p:cNvGrpSpPr>
          <p:nvPr/>
        </p:nvGrpSpPr>
        <p:grpSpPr bwMode="auto">
          <a:xfrm>
            <a:off x="6230938" y="100013"/>
            <a:ext cx="574675" cy="704850"/>
            <a:chOff x="5943600" y="4781551"/>
            <a:chExt cx="574675" cy="704849"/>
          </a:xfrm>
        </p:grpSpPr>
        <p:sp>
          <p:nvSpPr>
            <p:cNvPr id="28727"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8728"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8714" name="Arrow: Right 57"/>
          <p:cNvSpPr>
            <a:spLocks noChangeArrowheads="1"/>
          </p:cNvSpPr>
          <p:nvPr/>
        </p:nvSpPr>
        <p:spPr bwMode="auto">
          <a:xfrm>
            <a:off x="152400" y="2133600"/>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8715" name="Text Box 24"/>
          <p:cNvSpPr txBox="1">
            <a:spLocks noChangeArrowheads="1"/>
          </p:cNvSpPr>
          <p:nvPr/>
        </p:nvSpPr>
        <p:spPr bwMode="auto">
          <a:xfrm>
            <a:off x="8585200" y="1371600"/>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8716" name="Text Box 74"/>
          <p:cNvSpPr txBox="1">
            <a:spLocks noChangeArrowheads="1"/>
          </p:cNvSpPr>
          <p:nvPr/>
        </p:nvSpPr>
        <p:spPr bwMode="auto">
          <a:xfrm rot="-5400000">
            <a:off x="8499476" y="2098675"/>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28717" name="Text Box 74"/>
          <p:cNvSpPr txBox="1">
            <a:spLocks noChangeArrowheads="1"/>
          </p:cNvSpPr>
          <p:nvPr/>
        </p:nvSpPr>
        <p:spPr bwMode="auto">
          <a:xfrm rot="-5400000">
            <a:off x="8373269" y="3175794"/>
            <a:ext cx="835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#1</a:t>
            </a:r>
          </a:p>
        </p:txBody>
      </p:sp>
      <p:sp>
        <p:nvSpPr>
          <p:cNvPr id="28718" name="Text Box 74"/>
          <p:cNvSpPr txBox="1">
            <a:spLocks noChangeArrowheads="1"/>
          </p:cNvSpPr>
          <p:nvPr/>
        </p:nvSpPr>
        <p:spPr bwMode="auto">
          <a:xfrm rot="-5400000">
            <a:off x="8370888" y="4397375"/>
            <a:ext cx="833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#2</a:t>
            </a:r>
          </a:p>
        </p:txBody>
      </p:sp>
      <p:sp>
        <p:nvSpPr>
          <p:cNvPr id="28719" name="Text Box 74"/>
          <p:cNvSpPr txBox="1">
            <a:spLocks noChangeArrowheads="1"/>
          </p:cNvSpPr>
          <p:nvPr/>
        </p:nvSpPr>
        <p:spPr bwMode="auto">
          <a:xfrm rot="-5400000">
            <a:off x="8379619" y="5765006"/>
            <a:ext cx="833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#3</a:t>
            </a:r>
          </a:p>
        </p:txBody>
      </p:sp>
      <p:cxnSp>
        <p:nvCxnSpPr>
          <p:cNvPr id="28720" name="Straight Arrow Connector 67"/>
          <p:cNvCxnSpPr>
            <a:cxnSpLocks noChangeShapeType="1"/>
          </p:cNvCxnSpPr>
          <p:nvPr/>
        </p:nvCxnSpPr>
        <p:spPr bwMode="auto">
          <a:xfrm>
            <a:off x="7216775" y="2232025"/>
            <a:ext cx="0" cy="635000"/>
          </a:xfrm>
          <a:prstGeom prst="straightConnector1">
            <a:avLst/>
          </a:prstGeom>
          <a:noFill/>
          <a:ln w="9525" algn="ctr">
            <a:solidFill>
              <a:schemeClr val="tx1"/>
            </a:solidFill>
            <a:round/>
            <a:headEnd type="oval" w="med" len="med"/>
            <a:tailEnd type="triangle" w="med" len="med"/>
          </a:ln>
        </p:spPr>
      </p:cxnSp>
      <p:cxnSp>
        <p:nvCxnSpPr>
          <p:cNvPr id="28721" name="Straight Arrow Connector 68"/>
          <p:cNvCxnSpPr>
            <a:cxnSpLocks noChangeShapeType="1"/>
          </p:cNvCxnSpPr>
          <p:nvPr/>
        </p:nvCxnSpPr>
        <p:spPr bwMode="auto">
          <a:xfrm>
            <a:off x="7219950" y="3479800"/>
            <a:ext cx="0" cy="635000"/>
          </a:xfrm>
          <a:prstGeom prst="straightConnector1">
            <a:avLst/>
          </a:prstGeom>
          <a:noFill/>
          <a:ln w="9525" algn="ctr">
            <a:solidFill>
              <a:schemeClr val="tx1"/>
            </a:solidFill>
            <a:round/>
            <a:headEnd type="oval" w="med" len="med"/>
            <a:tailEnd type="triangle" w="med" len="med"/>
          </a:ln>
        </p:spPr>
      </p:cxnSp>
      <p:cxnSp>
        <p:nvCxnSpPr>
          <p:cNvPr id="28722" name="Straight Arrow Connector 69"/>
          <p:cNvCxnSpPr>
            <a:cxnSpLocks noChangeShapeType="1"/>
          </p:cNvCxnSpPr>
          <p:nvPr/>
        </p:nvCxnSpPr>
        <p:spPr bwMode="auto">
          <a:xfrm>
            <a:off x="7213600" y="4843463"/>
            <a:ext cx="0" cy="635000"/>
          </a:xfrm>
          <a:prstGeom prst="straightConnector1">
            <a:avLst/>
          </a:prstGeom>
          <a:noFill/>
          <a:ln w="9525" algn="ctr">
            <a:solidFill>
              <a:schemeClr val="tx1"/>
            </a:solidFill>
            <a:round/>
            <a:headEnd type="oval" w="med" len="med"/>
            <a:tailEnd type="triangle" w="med" len="med"/>
          </a:ln>
        </p:spPr>
      </p:cxnSp>
      <p:sp>
        <p:nvSpPr>
          <p:cNvPr id="71" name="Rectangle 3" descr="Rectangle: Click to edit Master text styles&#10;Second level&#10;Third level&#10;Fourth level&#10;Fifth level"/>
          <p:cNvSpPr txBox="1">
            <a:spLocks noChangeArrowheads="1"/>
          </p:cNvSpPr>
          <p:nvPr/>
        </p:nvSpPr>
        <p:spPr bwMode="auto">
          <a:xfrm>
            <a:off x="530225" y="3606800"/>
            <a:ext cx="4724400" cy="1346200"/>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a:t>
            </a:r>
            <a:r>
              <a:rPr lang="en-US" sz="2000" kern="0">
                <a:latin typeface="Consolas" pitchFamily="49" charset="0"/>
              </a:rPr>
              <a:t>head;  //p = 0x4000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endParaRPr lang="en-US" sz="2000" kern="0" dirty="0">
              <a:latin typeface="Consolas" pitchFamily="49" charset="0"/>
            </a:endParaRPr>
          </a:p>
        </p:txBody>
      </p:sp>
      <p:sp>
        <p:nvSpPr>
          <p:cNvPr id="28724" name="Arrow: Right 72"/>
          <p:cNvSpPr>
            <a:spLocks noChangeArrowheads="1"/>
          </p:cNvSpPr>
          <p:nvPr/>
        </p:nvSpPr>
        <p:spPr bwMode="auto">
          <a:xfrm>
            <a:off x="166688" y="3756025"/>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4" name="Rectangle 63"/>
          <p:cNvSpPr/>
          <p:nvPr/>
        </p:nvSpPr>
        <p:spPr>
          <a:xfrm>
            <a:off x="5791200" y="62245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65" name="Rectangle 64"/>
          <p:cNvSpPr/>
          <p:nvPr/>
        </p:nvSpPr>
        <p:spPr>
          <a:xfrm>
            <a:off x="5791200" y="63769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95963" y="1676400"/>
            <a:ext cx="1014412"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29699" name="Title 1"/>
          <p:cNvSpPr>
            <a:spLocks noGrp="1" noChangeArrowheads="1"/>
          </p:cNvSpPr>
          <p:nvPr>
            <p:ph type="title"/>
          </p:nvPr>
        </p:nvSpPr>
        <p:spPr/>
        <p:txBody>
          <a:bodyPr/>
          <a:lstStyle/>
          <a:p>
            <a:r>
              <a:rPr lang="en-US" altLang="en-US" smtClean="0"/>
              <a:t>Duyệt danh sách</a:t>
            </a:r>
          </a:p>
        </p:txBody>
      </p:sp>
      <p:sp>
        <p:nvSpPr>
          <p:cNvPr id="29700" name="Footer Placeholder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smtClean="0">
                <a:cs typeface="ＭＳ Ｐゴシック" charset="-128"/>
              </a:rPr>
              <a:t>Linked Lists</a:t>
            </a:r>
          </a:p>
        </p:txBody>
      </p:sp>
      <p:sp>
        <p:nvSpPr>
          <p:cNvPr id="29701"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0488761-6F91-4A10-9098-EF890BC2B335}" type="slidenum">
              <a:rPr lang="en-US" altLang="en-US" sz="1400"/>
              <a:pPr/>
              <a:t>15</a:t>
            </a:fld>
            <a:endParaRPr lang="en-US" altLang="en-US" sz="1400"/>
          </a:p>
        </p:txBody>
      </p:sp>
      <p:sp>
        <p:nvSpPr>
          <p:cNvPr id="29702" name="Rectangle 57"/>
          <p:cNvSpPr>
            <a:spLocks noChangeArrowheads="1"/>
          </p:cNvSpPr>
          <p:nvPr/>
        </p:nvSpPr>
        <p:spPr bwMode="auto">
          <a:xfrm>
            <a:off x="602932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3" name="Rectangle 58"/>
          <p:cNvSpPr>
            <a:spLocks noChangeArrowheads="1"/>
          </p:cNvSpPr>
          <p:nvPr/>
        </p:nvSpPr>
        <p:spPr bwMode="auto">
          <a:xfrm>
            <a:off x="6326188"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4" name="Line 59"/>
          <p:cNvSpPr>
            <a:spLocks noChangeShapeType="1"/>
          </p:cNvSpPr>
          <p:nvPr/>
        </p:nvSpPr>
        <p:spPr bwMode="auto">
          <a:xfrm flipV="1">
            <a:off x="6475413"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05" name="Rectangle 60"/>
          <p:cNvSpPr>
            <a:spLocks noChangeArrowheads="1"/>
          </p:cNvSpPr>
          <p:nvPr/>
        </p:nvSpPr>
        <p:spPr bwMode="auto">
          <a:xfrm>
            <a:off x="691991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6" name="Rectangle 61"/>
          <p:cNvSpPr>
            <a:spLocks noChangeArrowheads="1"/>
          </p:cNvSpPr>
          <p:nvPr/>
        </p:nvSpPr>
        <p:spPr bwMode="auto">
          <a:xfrm>
            <a:off x="721677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7" name="Line 62"/>
          <p:cNvSpPr>
            <a:spLocks noChangeShapeType="1"/>
          </p:cNvSpPr>
          <p:nvPr/>
        </p:nvSpPr>
        <p:spPr bwMode="auto">
          <a:xfrm flipV="1">
            <a:off x="7366000"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08" name="Rectangle 63"/>
          <p:cNvSpPr>
            <a:spLocks noChangeArrowheads="1"/>
          </p:cNvSpPr>
          <p:nvPr/>
        </p:nvSpPr>
        <p:spPr bwMode="auto">
          <a:xfrm>
            <a:off x="7810500"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9" name="Rectangle 64"/>
          <p:cNvSpPr>
            <a:spLocks noChangeArrowheads="1"/>
          </p:cNvSpPr>
          <p:nvPr/>
        </p:nvSpPr>
        <p:spPr bwMode="auto">
          <a:xfrm>
            <a:off x="810736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10" name="Line 65"/>
          <p:cNvSpPr>
            <a:spLocks noChangeShapeType="1"/>
          </p:cNvSpPr>
          <p:nvPr/>
        </p:nvSpPr>
        <p:spPr bwMode="auto">
          <a:xfrm flipV="1">
            <a:off x="8255000" y="947738"/>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11" name="Text Box 69"/>
          <p:cNvSpPr txBox="1">
            <a:spLocks noChangeArrowheads="1"/>
          </p:cNvSpPr>
          <p:nvPr/>
        </p:nvSpPr>
        <p:spPr bwMode="auto">
          <a:xfrm>
            <a:off x="8624888" y="74612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9712" name="Line 73"/>
          <p:cNvSpPr>
            <a:spLocks noChangeShapeType="1"/>
          </p:cNvSpPr>
          <p:nvPr/>
        </p:nvSpPr>
        <p:spPr bwMode="auto">
          <a:xfrm>
            <a:off x="6002338" y="492125"/>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13" name="Text Box 74"/>
          <p:cNvSpPr txBox="1">
            <a:spLocks noChangeArrowheads="1"/>
          </p:cNvSpPr>
          <p:nvPr/>
        </p:nvSpPr>
        <p:spPr bwMode="auto">
          <a:xfrm>
            <a:off x="5635625" y="2635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29714" name="TextBox 25"/>
          <p:cNvSpPr txBox="1">
            <a:spLocks noChangeArrowheads="1"/>
          </p:cNvSpPr>
          <p:nvPr/>
        </p:nvSpPr>
        <p:spPr bwMode="auto">
          <a:xfrm>
            <a:off x="60023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10</a:t>
            </a:r>
          </a:p>
        </p:txBody>
      </p:sp>
      <p:sp>
        <p:nvSpPr>
          <p:cNvPr id="29715" name="TextBox 26"/>
          <p:cNvSpPr txBox="1">
            <a:spLocks noChangeArrowheads="1"/>
          </p:cNvSpPr>
          <p:nvPr/>
        </p:nvSpPr>
        <p:spPr bwMode="auto">
          <a:xfrm>
            <a:off x="68786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20</a:t>
            </a:r>
          </a:p>
        </p:txBody>
      </p:sp>
      <p:sp>
        <p:nvSpPr>
          <p:cNvPr id="29716" name="TextBox 27"/>
          <p:cNvSpPr txBox="1">
            <a:spLocks noChangeArrowheads="1"/>
          </p:cNvSpPr>
          <p:nvPr/>
        </p:nvSpPr>
        <p:spPr bwMode="auto">
          <a:xfrm>
            <a:off x="7789863"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30</a:t>
            </a:r>
          </a:p>
        </p:txBody>
      </p:sp>
      <p:sp>
        <p:nvSpPr>
          <p:cNvPr id="29" name="Rectangle 28"/>
          <p:cNvSpPr/>
          <p:nvPr/>
        </p:nvSpPr>
        <p:spPr>
          <a:xfrm>
            <a:off x="6807200" y="2003425"/>
            <a:ext cx="1741488"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0x4000</a:t>
            </a:r>
            <a:endParaRPr lang="en-US" sz="1600" dirty="0"/>
          </a:p>
        </p:txBody>
      </p:sp>
      <p:sp>
        <p:nvSpPr>
          <p:cNvPr id="31" name="Rectangle 30"/>
          <p:cNvSpPr/>
          <p:nvPr/>
        </p:nvSpPr>
        <p:spPr>
          <a:xfrm>
            <a:off x="6807200" y="2867025"/>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10</a:t>
            </a:r>
            <a:endParaRPr lang="en-US" sz="1600" dirty="0"/>
          </a:p>
        </p:txBody>
      </p:sp>
      <p:sp>
        <p:nvSpPr>
          <p:cNvPr id="32" name="Rectangle 31"/>
          <p:cNvSpPr/>
          <p:nvPr/>
        </p:nvSpPr>
        <p:spPr>
          <a:xfrm>
            <a:off x="6807200" y="3300413"/>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0x4112</a:t>
            </a:r>
            <a:endParaRPr lang="en-US" sz="1600" b="1" dirty="0"/>
          </a:p>
        </p:txBody>
      </p:sp>
      <p:sp>
        <p:nvSpPr>
          <p:cNvPr id="35" name="Rectangle 34"/>
          <p:cNvSpPr/>
          <p:nvPr/>
        </p:nvSpPr>
        <p:spPr>
          <a:xfrm>
            <a:off x="6807200" y="41148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20</a:t>
            </a:r>
            <a:endParaRPr lang="en-US" sz="1600" dirty="0"/>
          </a:p>
        </p:txBody>
      </p:sp>
      <p:sp>
        <p:nvSpPr>
          <p:cNvPr id="36" name="Rectangle 35"/>
          <p:cNvSpPr/>
          <p:nvPr/>
        </p:nvSpPr>
        <p:spPr>
          <a:xfrm>
            <a:off x="6807200" y="45466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0x6012</a:t>
            </a:r>
            <a:endParaRPr lang="en-US" sz="1600" dirty="0"/>
          </a:p>
        </p:txBody>
      </p:sp>
      <p:sp>
        <p:nvSpPr>
          <p:cNvPr id="37" name="Rectangle 36"/>
          <p:cNvSpPr/>
          <p:nvPr/>
        </p:nvSpPr>
        <p:spPr>
          <a:xfrm>
            <a:off x="6807200" y="54594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30</a:t>
            </a:r>
            <a:endParaRPr lang="en-US" sz="1600" dirty="0"/>
          </a:p>
        </p:txBody>
      </p:sp>
      <p:sp>
        <p:nvSpPr>
          <p:cNvPr id="38" name="Rectangle 37"/>
          <p:cNvSpPr/>
          <p:nvPr/>
        </p:nvSpPr>
        <p:spPr>
          <a:xfrm>
            <a:off x="6807200" y="58912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NULL</a:t>
            </a:r>
            <a:endParaRPr lang="en-US" sz="1600" dirty="0"/>
          </a:p>
        </p:txBody>
      </p:sp>
      <p:sp>
        <p:nvSpPr>
          <p:cNvPr id="39" name="Rectangle 38"/>
          <p:cNvSpPr/>
          <p:nvPr/>
        </p:nvSpPr>
        <p:spPr>
          <a:xfrm>
            <a:off x="5799138" y="20034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0x51a0</a:t>
            </a:r>
            <a:endParaRPr lang="en-US" sz="1600" dirty="0"/>
          </a:p>
        </p:txBody>
      </p:sp>
      <p:sp>
        <p:nvSpPr>
          <p:cNvPr id="40" name="Rectangle 39"/>
          <p:cNvSpPr/>
          <p:nvPr/>
        </p:nvSpPr>
        <p:spPr>
          <a:xfrm>
            <a:off x="5799138" y="24352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1" name="Rectangle 40"/>
          <p:cNvSpPr/>
          <p:nvPr/>
        </p:nvSpPr>
        <p:spPr>
          <a:xfrm>
            <a:off x="5799138" y="28670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0x4000</a:t>
            </a:r>
            <a:endParaRPr lang="en-US" sz="1600" dirty="0"/>
          </a:p>
        </p:txBody>
      </p:sp>
      <p:sp>
        <p:nvSpPr>
          <p:cNvPr id="42" name="Rectangle 41"/>
          <p:cNvSpPr/>
          <p:nvPr/>
        </p:nvSpPr>
        <p:spPr>
          <a:xfrm>
            <a:off x="5799138" y="3300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0x4004</a:t>
            </a:r>
            <a:endParaRPr lang="en-US" sz="1600" dirty="0"/>
          </a:p>
        </p:txBody>
      </p:sp>
      <p:sp>
        <p:nvSpPr>
          <p:cNvPr id="43" name="Rectangle 42"/>
          <p:cNvSpPr/>
          <p:nvPr/>
        </p:nvSpPr>
        <p:spPr>
          <a:xfrm>
            <a:off x="5799138" y="3732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600" dirty="0"/>
          </a:p>
        </p:txBody>
      </p:sp>
      <p:sp>
        <p:nvSpPr>
          <p:cNvPr id="44" name="Rectangle 43"/>
          <p:cNvSpPr/>
          <p:nvPr/>
        </p:nvSpPr>
        <p:spPr>
          <a:xfrm>
            <a:off x="5799138" y="41640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0x4112</a:t>
            </a:r>
            <a:endParaRPr lang="en-US" sz="1600" b="1" dirty="0"/>
          </a:p>
        </p:txBody>
      </p:sp>
      <p:sp>
        <p:nvSpPr>
          <p:cNvPr id="45" name="Rectangle 44"/>
          <p:cNvSpPr/>
          <p:nvPr/>
        </p:nvSpPr>
        <p:spPr>
          <a:xfrm>
            <a:off x="5799138" y="45958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0x4116</a:t>
            </a:r>
            <a:endParaRPr lang="en-US" sz="1600" dirty="0"/>
          </a:p>
        </p:txBody>
      </p:sp>
      <p:sp>
        <p:nvSpPr>
          <p:cNvPr id="46" name="Rectangle 45"/>
          <p:cNvSpPr/>
          <p:nvPr/>
        </p:nvSpPr>
        <p:spPr>
          <a:xfrm>
            <a:off x="5799138" y="50276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7" name="Rectangle 46"/>
          <p:cNvSpPr/>
          <p:nvPr/>
        </p:nvSpPr>
        <p:spPr>
          <a:xfrm>
            <a:off x="5799138" y="5459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0x6012</a:t>
            </a:r>
            <a:endParaRPr lang="en-US" sz="1600" dirty="0"/>
          </a:p>
        </p:txBody>
      </p:sp>
      <p:sp>
        <p:nvSpPr>
          <p:cNvPr id="48" name="Rectangle 47"/>
          <p:cNvSpPr/>
          <p:nvPr/>
        </p:nvSpPr>
        <p:spPr>
          <a:xfrm>
            <a:off x="5799138" y="5891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0x6016</a:t>
            </a:r>
            <a:endParaRPr lang="en-US" sz="1600" dirty="0"/>
          </a:p>
        </p:txBody>
      </p:sp>
      <p:sp>
        <p:nvSpPr>
          <p:cNvPr id="51" name="Rectangle 50"/>
          <p:cNvSpPr/>
          <p:nvPr/>
        </p:nvSpPr>
        <p:spPr>
          <a:xfrm>
            <a:off x="6799263" y="1371600"/>
            <a:ext cx="1741487"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00B050"/>
                </a:solidFill>
              </a:rPr>
              <a:t>0x4112</a:t>
            </a:r>
          </a:p>
        </p:txBody>
      </p:sp>
      <p:sp>
        <p:nvSpPr>
          <p:cNvPr id="52" name="Rectangle 51"/>
          <p:cNvSpPr/>
          <p:nvPr/>
        </p:nvSpPr>
        <p:spPr>
          <a:xfrm>
            <a:off x="5791200" y="1371600"/>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dirty="0"/>
              <a:t>0x1000</a:t>
            </a:r>
          </a:p>
        </p:txBody>
      </p:sp>
      <p:sp>
        <p:nvSpPr>
          <p:cNvPr id="54" name="Rectangle 3" descr="Rectangle: Click to edit Master text styles&#10;Second level&#10;Third level&#10;Fourth level&#10;Fifth level"/>
          <p:cNvSpPr txBox="1">
            <a:spLocks noChangeArrowheads="1"/>
          </p:cNvSpPr>
          <p:nvPr/>
        </p:nvSpPr>
        <p:spPr bwMode="auto">
          <a:xfrm>
            <a:off x="533400" y="1981200"/>
            <a:ext cx="4724400" cy="709613"/>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head</a:t>
            </a:r>
            <a:r>
              <a:rPr lang="en-US" sz="2000" kern="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a:latin typeface="Consolas" pitchFamily="49" charset="0"/>
              </a:rPr>
              <a:t>While (p != NULL) </a:t>
            </a:r>
            <a:r>
              <a:rPr lang="en-US" sz="2000" kern="0" dirty="0">
                <a:latin typeface="Consolas" pitchFamily="49" charset="0"/>
              </a:rPr>
              <a:t>p = p-</a:t>
            </a:r>
            <a:r>
              <a:rPr lang="en-US" sz="2000" kern="0">
                <a:latin typeface="Consolas" pitchFamily="49" charset="0"/>
              </a:rPr>
              <a:t>&gt;next;</a:t>
            </a:r>
            <a:endParaRPr lang="en-US" sz="2000" kern="0" dirty="0">
              <a:latin typeface="Consolas" pitchFamily="49" charset="0"/>
            </a:endParaRPr>
          </a:p>
        </p:txBody>
      </p:sp>
      <p:grpSp>
        <p:nvGrpSpPr>
          <p:cNvPr id="29737" name="Group 51"/>
          <p:cNvGrpSpPr>
            <a:grpSpLocks/>
          </p:cNvGrpSpPr>
          <p:nvPr/>
        </p:nvGrpSpPr>
        <p:grpSpPr bwMode="auto">
          <a:xfrm>
            <a:off x="7121525" y="100013"/>
            <a:ext cx="574675" cy="704850"/>
            <a:chOff x="5943600" y="4781551"/>
            <a:chExt cx="574675" cy="704849"/>
          </a:xfrm>
        </p:grpSpPr>
        <p:sp>
          <p:nvSpPr>
            <p:cNvPr id="29751"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9752"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9738" name="Arrow: Right 57"/>
          <p:cNvSpPr>
            <a:spLocks noChangeArrowheads="1"/>
          </p:cNvSpPr>
          <p:nvPr/>
        </p:nvSpPr>
        <p:spPr bwMode="auto">
          <a:xfrm>
            <a:off x="152400" y="2308225"/>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9739" name="Text Box 24"/>
          <p:cNvSpPr txBox="1">
            <a:spLocks noChangeArrowheads="1"/>
          </p:cNvSpPr>
          <p:nvPr/>
        </p:nvSpPr>
        <p:spPr bwMode="auto">
          <a:xfrm>
            <a:off x="8585200" y="1371600"/>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29740" name="Text Box 74"/>
          <p:cNvSpPr txBox="1">
            <a:spLocks noChangeArrowheads="1"/>
          </p:cNvSpPr>
          <p:nvPr/>
        </p:nvSpPr>
        <p:spPr bwMode="auto">
          <a:xfrm rot="-5400000">
            <a:off x="8499476" y="2098675"/>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29741" name="Text Box 74"/>
          <p:cNvSpPr txBox="1">
            <a:spLocks noChangeArrowheads="1"/>
          </p:cNvSpPr>
          <p:nvPr/>
        </p:nvSpPr>
        <p:spPr bwMode="auto">
          <a:xfrm rot="-5400000">
            <a:off x="8373269" y="3175794"/>
            <a:ext cx="835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#1</a:t>
            </a:r>
          </a:p>
        </p:txBody>
      </p:sp>
      <p:sp>
        <p:nvSpPr>
          <p:cNvPr id="29742" name="Text Box 74"/>
          <p:cNvSpPr txBox="1">
            <a:spLocks noChangeArrowheads="1"/>
          </p:cNvSpPr>
          <p:nvPr/>
        </p:nvSpPr>
        <p:spPr bwMode="auto">
          <a:xfrm rot="-5400000">
            <a:off x="8370888" y="4397375"/>
            <a:ext cx="833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#2</a:t>
            </a:r>
          </a:p>
        </p:txBody>
      </p:sp>
      <p:sp>
        <p:nvSpPr>
          <p:cNvPr id="29743" name="Text Box 74"/>
          <p:cNvSpPr txBox="1">
            <a:spLocks noChangeArrowheads="1"/>
          </p:cNvSpPr>
          <p:nvPr/>
        </p:nvSpPr>
        <p:spPr bwMode="auto">
          <a:xfrm rot="-5400000">
            <a:off x="8379619" y="5765006"/>
            <a:ext cx="833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#3</a:t>
            </a:r>
          </a:p>
        </p:txBody>
      </p:sp>
      <p:cxnSp>
        <p:nvCxnSpPr>
          <p:cNvPr id="29744" name="Straight Arrow Connector 67"/>
          <p:cNvCxnSpPr>
            <a:cxnSpLocks noChangeShapeType="1"/>
          </p:cNvCxnSpPr>
          <p:nvPr/>
        </p:nvCxnSpPr>
        <p:spPr bwMode="auto">
          <a:xfrm>
            <a:off x="7216775" y="2232025"/>
            <a:ext cx="0" cy="635000"/>
          </a:xfrm>
          <a:prstGeom prst="straightConnector1">
            <a:avLst/>
          </a:prstGeom>
          <a:noFill/>
          <a:ln w="9525" algn="ctr">
            <a:solidFill>
              <a:schemeClr val="tx1"/>
            </a:solidFill>
            <a:round/>
            <a:headEnd type="oval" w="med" len="med"/>
            <a:tailEnd type="triangle" w="med" len="med"/>
          </a:ln>
        </p:spPr>
      </p:cxnSp>
      <p:cxnSp>
        <p:nvCxnSpPr>
          <p:cNvPr id="29745" name="Straight Arrow Connector 68"/>
          <p:cNvCxnSpPr>
            <a:cxnSpLocks noChangeShapeType="1"/>
          </p:cNvCxnSpPr>
          <p:nvPr/>
        </p:nvCxnSpPr>
        <p:spPr bwMode="auto">
          <a:xfrm>
            <a:off x="7219950" y="3479800"/>
            <a:ext cx="0" cy="635000"/>
          </a:xfrm>
          <a:prstGeom prst="straightConnector1">
            <a:avLst/>
          </a:prstGeom>
          <a:noFill/>
          <a:ln w="9525" algn="ctr">
            <a:solidFill>
              <a:schemeClr val="tx1"/>
            </a:solidFill>
            <a:round/>
            <a:headEnd type="oval" w="med" len="med"/>
            <a:tailEnd type="triangle" w="med" len="med"/>
          </a:ln>
        </p:spPr>
      </p:cxnSp>
      <p:cxnSp>
        <p:nvCxnSpPr>
          <p:cNvPr id="29746" name="Straight Arrow Connector 69"/>
          <p:cNvCxnSpPr>
            <a:cxnSpLocks noChangeShapeType="1"/>
          </p:cNvCxnSpPr>
          <p:nvPr/>
        </p:nvCxnSpPr>
        <p:spPr bwMode="auto">
          <a:xfrm>
            <a:off x="7213600" y="4843463"/>
            <a:ext cx="0" cy="635000"/>
          </a:xfrm>
          <a:prstGeom prst="straightConnector1">
            <a:avLst/>
          </a:prstGeom>
          <a:noFill/>
          <a:ln w="9525" algn="ctr">
            <a:solidFill>
              <a:schemeClr val="tx1"/>
            </a:solidFill>
            <a:round/>
            <a:headEnd type="oval" w="med" len="med"/>
            <a:tailEnd type="triangle" w="med" len="med"/>
          </a:ln>
        </p:spPr>
      </p:cxnSp>
      <p:sp>
        <p:nvSpPr>
          <p:cNvPr id="71" name="Rectangle 3" descr="Rectangle: Click to edit Master text styles&#10;Second level&#10;Third level&#10;Fourth level&#10;Fifth level"/>
          <p:cNvSpPr txBox="1">
            <a:spLocks noChangeArrowheads="1"/>
          </p:cNvSpPr>
          <p:nvPr/>
        </p:nvSpPr>
        <p:spPr bwMode="auto">
          <a:xfrm>
            <a:off x="530225" y="3606800"/>
            <a:ext cx="4724400" cy="1346200"/>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a:t>
            </a:r>
            <a:r>
              <a:rPr lang="en-US" sz="2000" kern="0">
                <a:latin typeface="Consolas" pitchFamily="49" charset="0"/>
              </a:rPr>
              <a:t>head;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   </a:t>
            </a:r>
            <a:r>
              <a:rPr lang="en-US" sz="2000" kern="0">
                <a:solidFill>
                  <a:srgbClr val="00B050"/>
                </a:solidFill>
                <a:latin typeface="Consolas" pitchFamily="49" charset="0"/>
              </a:rPr>
              <a:t>//p = 0x4112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endParaRPr lang="en-US" sz="2000" kern="0" dirty="0">
              <a:latin typeface="Consolas" pitchFamily="49" charset="0"/>
            </a:endParaRPr>
          </a:p>
        </p:txBody>
      </p:sp>
      <p:sp>
        <p:nvSpPr>
          <p:cNvPr id="29748" name="Arrow: Right 72"/>
          <p:cNvSpPr>
            <a:spLocks noChangeArrowheads="1"/>
          </p:cNvSpPr>
          <p:nvPr/>
        </p:nvSpPr>
        <p:spPr bwMode="auto">
          <a:xfrm>
            <a:off x="166688" y="4060825"/>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4" name="Rectangle 63"/>
          <p:cNvSpPr/>
          <p:nvPr/>
        </p:nvSpPr>
        <p:spPr>
          <a:xfrm>
            <a:off x="5791200" y="62245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65" name="Rectangle 64"/>
          <p:cNvSpPr/>
          <p:nvPr/>
        </p:nvSpPr>
        <p:spPr>
          <a:xfrm>
            <a:off x="5791200" y="63769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95963" y="1676400"/>
            <a:ext cx="1014412"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30723" name="Title 1"/>
          <p:cNvSpPr>
            <a:spLocks noGrp="1" noChangeArrowheads="1"/>
          </p:cNvSpPr>
          <p:nvPr>
            <p:ph type="title"/>
          </p:nvPr>
        </p:nvSpPr>
        <p:spPr/>
        <p:txBody>
          <a:bodyPr/>
          <a:lstStyle/>
          <a:p>
            <a:r>
              <a:rPr lang="en-US" altLang="en-US" smtClean="0"/>
              <a:t>Duyệt danh sách</a:t>
            </a:r>
          </a:p>
        </p:txBody>
      </p:sp>
      <p:sp>
        <p:nvSpPr>
          <p:cNvPr id="30724" name="Footer Placeholder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smtClean="0">
                <a:cs typeface="ＭＳ Ｐゴシック" charset="-128"/>
              </a:rPr>
              <a:t>Linked Lists</a:t>
            </a:r>
          </a:p>
        </p:txBody>
      </p:sp>
      <p:sp>
        <p:nvSpPr>
          <p:cNvPr id="30725"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C0B543C-1BD8-41B9-85F3-8C7B84FAD193}" type="slidenum">
              <a:rPr lang="en-US" altLang="en-US" sz="1400"/>
              <a:pPr/>
              <a:t>16</a:t>
            </a:fld>
            <a:endParaRPr lang="en-US" altLang="en-US" sz="1400"/>
          </a:p>
        </p:txBody>
      </p:sp>
      <p:sp>
        <p:nvSpPr>
          <p:cNvPr id="30726" name="Rectangle 57"/>
          <p:cNvSpPr>
            <a:spLocks noChangeArrowheads="1"/>
          </p:cNvSpPr>
          <p:nvPr/>
        </p:nvSpPr>
        <p:spPr bwMode="auto">
          <a:xfrm>
            <a:off x="602932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0727" name="Rectangle 58"/>
          <p:cNvSpPr>
            <a:spLocks noChangeArrowheads="1"/>
          </p:cNvSpPr>
          <p:nvPr/>
        </p:nvSpPr>
        <p:spPr bwMode="auto">
          <a:xfrm>
            <a:off x="6326188"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0728" name="Line 59"/>
          <p:cNvSpPr>
            <a:spLocks noChangeShapeType="1"/>
          </p:cNvSpPr>
          <p:nvPr/>
        </p:nvSpPr>
        <p:spPr bwMode="auto">
          <a:xfrm flipV="1">
            <a:off x="6475413"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29" name="Rectangle 60"/>
          <p:cNvSpPr>
            <a:spLocks noChangeArrowheads="1"/>
          </p:cNvSpPr>
          <p:nvPr/>
        </p:nvSpPr>
        <p:spPr bwMode="auto">
          <a:xfrm>
            <a:off x="691991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0730" name="Rectangle 61"/>
          <p:cNvSpPr>
            <a:spLocks noChangeArrowheads="1"/>
          </p:cNvSpPr>
          <p:nvPr/>
        </p:nvSpPr>
        <p:spPr bwMode="auto">
          <a:xfrm>
            <a:off x="721677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0731" name="Line 62"/>
          <p:cNvSpPr>
            <a:spLocks noChangeShapeType="1"/>
          </p:cNvSpPr>
          <p:nvPr/>
        </p:nvSpPr>
        <p:spPr bwMode="auto">
          <a:xfrm flipV="1">
            <a:off x="7366000"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2" name="Rectangle 63"/>
          <p:cNvSpPr>
            <a:spLocks noChangeArrowheads="1"/>
          </p:cNvSpPr>
          <p:nvPr/>
        </p:nvSpPr>
        <p:spPr bwMode="auto">
          <a:xfrm>
            <a:off x="7810500"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0733" name="Rectangle 64"/>
          <p:cNvSpPr>
            <a:spLocks noChangeArrowheads="1"/>
          </p:cNvSpPr>
          <p:nvPr/>
        </p:nvSpPr>
        <p:spPr bwMode="auto">
          <a:xfrm>
            <a:off x="810736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0734" name="Line 65"/>
          <p:cNvSpPr>
            <a:spLocks noChangeShapeType="1"/>
          </p:cNvSpPr>
          <p:nvPr/>
        </p:nvSpPr>
        <p:spPr bwMode="auto">
          <a:xfrm flipV="1">
            <a:off x="8255000" y="947738"/>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5" name="Text Box 69"/>
          <p:cNvSpPr txBox="1">
            <a:spLocks noChangeArrowheads="1"/>
          </p:cNvSpPr>
          <p:nvPr/>
        </p:nvSpPr>
        <p:spPr bwMode="auto">
          <a:xfrm>
            <a:off x="8624888" y="74612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0736" name="Line 73"/>
          <p:cNvSpPr>
            <a:spLocks noChangeShapeType="1"/>
          </p:cNvSpPr>
          <p:nvPr/>
        </p:nvSpPr>
        <p:spPr bwMode="auto">
          <a:xfrm>
            <a:off x="6002338" y="492125"/>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7" name="Text Box 74"/>
          <p:cNvSpPr txBox="1">
            <a:spLocks noChangeArrowheads="1"/>
          </p:cNvSpPr>
          <p:nvPr/>
        </p:nvSpPr>
        <p:spPr bwMode="auto">
          <a:xfrm>
            <a:off x="5635625" y="2635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0738" name="TextBox 25"/>
          <p:cNvSpPr txBox="1">
            <a:spLocks noChangeArrowheads="1"/>
          </p:cNvSpPr>
          <p:nvPr/>
        </p:nvSpPr>
        <p:spPr bwMode="auto">
          <a:xfrm>
            <a:off x="60023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10</a:t>
            </a:r>
          </a:p>
        </p:txBody>
      </p:sp>
      <p:sp>
        <p:nvSpPr>
          <p:cNvPr id="30739" name="TextBox 26"/>
          <p:cNvSpPr txBox="1">
            <a:spLocks noChangeArrowheads="1"/>
          </p:cNvSpPr>
          <p:nvPr/>
        </p:nvSpPr>
        <p:spPr bwMode="auto">
          <a:xfrm>
            <a:off x="68786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20</a:t>
            </a:r>
          </a:p>
        </p:txBody>
      </p:sp>
      <p:sp>
        <p:nvSpPr>
          <p:cNvPr id="30740" name="TextBox 27"/>
          <p:cNvSpPr txBox="1">
            <a:spLocks noChangeArrowheads="1"/>
          </p:cNvSpPr>
          <p:nvPr/>
        </p:nvSpPr>
        <p:spPr bwMode="auto">
          <a:xfrm>
            <a:off x="7789863"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30</a:t>
            </a:r>
          </a:p>
        </p:txBody>
      </p:sp>
      <p:sp>
        <p:nvSpPr>
          <p:cNvPr id="29" name="Rectangle 28"/>
          <p:cNvSpPr/>
          <p:nvPr/>
        </p:nvSpPr>
        <p:spPr>
          <a:xfrm>
            <a:off x="6807200" y="2003425"/>
            <a:ext cx="1741488"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0x4000</a:t>
            </a:r>
            <a:endParaRPr lang="en-US" sz="1600" dirty="0"/>
          </a:p>
        </p:txBody>
      </p:sp>
      <p:sp>
        <p:nvSpPr>
          <p:cNvPr id="31" name="Rectangle 30"/>
          <p:cNvSpPr/>
          <p:nvPr/>
        </p:nvSpPr>
        <p:spPr>
          <a:xfrm>
            <a:off x="6807200" y="2867025"/>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10</a:t>
            </a:r>
            <a:endParaRPr lang="en-US" sz="1600" dirty="0"/>
          </a:p>
        </p:txBody>
      </p:sp>
      <p:sp>
        <p:nvSpPr>
          <p:cNvPr id="32" name="Rectangle 31"/>
          <p:cNvSpPr/>
          <p:nvPr/>
        </p:nvSpPr>
        <p:spPr>
          <a:xfrm>
            <a:off x="6807200" y="3300413"/>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0x4112</a:t>
            </a:r>
            <a:endParaRPr lang="en-US" sz="1600" dirty="0"/>
          </a:p>
        </p:txBody>
      </p:sp>
      <p:sp>
        <p:nvSpPr>
          <p:cNvPr id="35" name="Rectangle 34"/>
          <p:cNvSpPr/>
          <p:nvPr/>
        </p:nvSpPr>
        <p:spPr>
          <a:xfrm>
            <a:off x="6807200" y="41148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20</a:t>
            </a:r>
            <a:endParaRPr lang="en-US" sz="1600" dirty="0"/>
          </a:p>
        </p:txBody>
      </p:sp>
      <p:sp>
        <p:nvSpPr>
          <p:cNvPr id="36" name="Rectangle 35"/>
          <p:cNvSpPr/>
          <p:nvPr/>
        </p:nvSpPr>
        <p:spPr>
          <a:xfrm>
            <a:off x="6807200" y="45466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0x6012</a:t>
            </a:r>
            <a:endParaRPr lang="en-US" sz="1600" b="1" dirty="0"/>
          </a:p>
        </p:txBody>
      </p:sp>
      <p:sp>
        <p:nvSpPr>
          <p:cNvPr id="37" name="Rectangle 36"/>
          <p:cNvSpPr/>
          <p:nvPr/>
        </p:nvSpPr>
        <p:spPr>
          <a:xfrm>
            <a:off x="6807200" y="54594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30</a:t>
            </a:r>
            <a:endParaRPr lang="en-US" sz="1600" dirty="0"/>
          </a:p>
        </p:txBody>
      </p:sp>
      <p:sp>
        <p:nvSpPr>
          <p:cNvPr id="38" name="Rectangle 37"/>
          <p:cNvSpPr/>
          <p:nvPr/>
        </p:nvSpPr>
        <p:spPr>
          <a:xfrm>
            <a:off x="6807200" y="58912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NULL</a:t>
            </a:r>
            <a:endParaRPr lang="en-US" sz="1600" dirty="0"/>
          </a:p>
        </p:txBody>
      </p:sp>
      <p:sp>
        <p:nvSpPr>
          <p:cNvPr id="39" name="Rectangle 38"/>
          <p:cNvSpPr/>
          <p:nvPr/>
        </p:nvSpPr>
        <p:spPr>
          <a:xfrm>
            <a:off x="5799138" y="20034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0x51a0</a:t>
            </a:r>
            <a:endParaRPr lang="en-US" sz="1600" dirty="0"/>
          </a:p>
        </p:txBody>
      </p:sp>
      <p:sp>
        <p:nvSpPr>
          <p:cNvPr id="40" name="Rectangle 39"/>
          <p:cNvSpPr/>
          <p:nvPr/>
        </p:nvSpPr>
        <p:spPr>
          <a:xfrm>
            <a:off x="5799138" y="24352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1" name="Rectangle 40"/>
          <p:cNvSpPr/>
          <p:nvPr/>
        </p:nvSpPr>
        <p:spPr>
          <a:xfrm>
            <a:off x="5799138" y="28670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0x4000</a:t>
            </a:r>
            <a:endParaRPr lang="en-US" sz="1600" dirty="0"/>
          </a:p>
        </p:txBody>
      </p:sp>
      <p:sp>
        <p:nvSpPr>
          <p:cNvPr id="42" name="Rectangle 41"/>
          <p:cNvSpPr/>
          <p:nvPr/>
        </p:nvSpPr>
        <p:spPr>
          <a:xfrm>
            <a:off x="5799138" y="3300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0x4004</a:t>
            </a:r>
            <a:endParaRPr lang="en-US" sz="1600" dirty="0"/>
          </a:p>
        </p:txBody>
      </p:sp>
      <p:sp>
        <p:nvSpPr>
          <p:cNvPr id="43" name="Rectangle 42"/>
          <p:cNvSpPr/>
          <p:nvPr/>
        </p:nvSpPr>
        <p:spPr>
          <a:xfrm>
            <a:off x="5799138" y="3732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600" dirty="0"/>
          </a:p>
        </p:txBody>
      </p:sp>
      <p:sp>
        <p:nvSpPr>
          <p:cNvPr id="44" name="Rectangle 43"/>
          <p:cNvSpPr/>
          <p:nvPr/>
        </p:nvSpPr>
        <p:spPr>
          <a:xfrm>
            <a:off x="5799138" y="41640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0x4112</a:t>
            </a:r>
            <a:endParaRPr lang="en-US" sz="1600" dirty="0"/>
          </a:p>
        </p:txBody>
      </p:sp>
      <p:sp>
        <p:nvSpPr>
          <p:cNvPr id="45" name="Rectangle 44"/>
          <p:cNvSpPr/>
          <p:nvPr/>
        </p:nvSpPr>
        <p:spPr>
          <a:xfrm>
            <a:off x="5799138" y="45958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0x4116</a:t>
            </a:r>
            <a:endParaRPr lang="en-US" sz="1600" dirty="0"/>
          </a:p>
        </p:txBody>
      </p:sp>
      <p:sp>
        <p:nvSpPr>
          <p:cNvPr id="46" name="Rectangle 45"/>
          <p:cNvSpPr/>
          <p:nvPr/>
        </p:nvSpPr>
        <p:spPr>
          <a:xfrm>
            <a:off x="5799138" y="50276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7" name="Rectangle 46"/>
          <p:cNvSpPr/>
          <p:nvPr/>
        </p:nvSpPr>
        <p:spPr>
          <a:xfrm>
            <a:off x="5799138" y="5459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0x6012</a:t>
            </a:r>
            <a:endParaRPr lang="en-US" sz="1600" b="1" dirty="0"/>
          </a:p>
        </p:txBody>
      </p:sp>
      <p:sp>
        <p:nvSpPr>
          <p:cNvPr id="48" name="Rectangle 47"/>
          <p:cNvSpPr/>
          <p:nvPr/>
        </p:nvSpPr>
        <p:spPr>
          <a:xfrm>
            <a:off x="5799138" y="5891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0x6016</a:t>
            </a:r>
            <a:endParaRPr lang="en-US" sz="1600" dirty="0"/>
          </a:p>
        </p:txBody>
      </p:sp>
      <p:sp>
        <p:nvSpPr>
          <p:cNvPr id="51" name="Rectangle 50"/>
          <p:cNvSpPr/>
          <p:nvPr/>
        </p:nvSpPr>
        <p:spPr>
          <a:xfrm>
            <a:off x="6799263" y="1371600"/>
            <a:ext cx="1741487"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00B050"/>
                </a:solidFill>
              </a:rPr>
              <a:t>0x6012</a:t>
            </a:r>
          </a:p>
        </p:txBody>
      </p:sp>
      <p:sp>
        <p:nvSpPr>
          <p:cNvPr id="52" name="Rectangle 51"/>
          <p:cNvSpPr/>
          <p:nvPr/>
        </p:nvSpPr>
        <p:spPr>
          <a:xfrm>
            <a:off x="5791200" y="1371600"/>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dirty="0"/>
              <a:t>0x1000</a:t>
            </a:r>
          </a:p>
        </p:txBody>
      </p:sp>
      <p:sp>
        <p:nvSpPr>
          <p:cNvPr id="54" name="Rectangle 3" descr="Rectangle: Click to edit Master text styles&#10;Second level&#10;Third level&#10;Fourth level&#10;Fifth level"/>
          <p:cNvSpPr txBox="1">
            <a:spLocks noChangeArrowheads="1"/>
          </p:cNvSpPr>
          <p:nvPr/>
        </p:nvSpPr>
        <p:spPr bwMode="auto">
          <a:xfrm>
            <a:off x="533400" y="1981200"/>
            <a:ext cx="4724400" cy="709613"/>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head</a:t>
            </a:r>
            <a:r>
              <a:rPr lang="en-US" sz="2000" kern="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a:latin typeface="Consolas" pitchFamily="49" charset="0"/>
              </a:rPr>
              <a:t>While (p != NULL) </a:t>
            </a:r>
            <a:r>
              <a:rPr lang="en-US" sz="2000" kern="0" dirty="0">
                <a:latin typeface="Consolas" pitchFamily="49" charset="0"/>
              </a:rPr>
              <a:t>p = p-</a:t>
            </a:r>
            <a:r>
              <a:rPr lang="en-US" sz="2000" kern="0">
                <a:latin typeface="Consolas" pitchFamily="49" charset="0"/>
              </a:rPr>
              <a:t>&gt;next;</a:t>
            </a:r>
            <a:endParaRPr lang="en-US" sz="2000" kern="0" dirty="0">
              <a:latin typeface="Consolas" pitchFamily="49" charset="0"/>
            </a:endParaRPr>
          </a:p>
        </p:txBody>
      </p:sp>
      <p:grpSp>
        <p:nvGrpSpPr>
          <p:cNvPr id="30761" name="Group 51"/>
          <p:cNvGrpSpPr>
            <a:grpSpLocks/>
          </p:cNvGrpSpPr>
          <p:nvPr/>
        </p:nvGrpSpPr>
        <p:grpSpPr bwMode="auto">
          <a:xfrm>
            <a:off x="8001000" y="100013"/>
            <a:ext cx="574675" cy="704850"/>
            <a:chOff x="5943600" y="4781551"/>
            <a:chExt cx="574675" cy="704849"/>
          </a:xfrm>
        </p:grpSpPr>
        <p:sp>
          <p:nvSpPr>
            <p:cNvPr id="30775"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30776" name="Line 14"/>
            <p:cNvSpPr>
              <a:spLocks noChangeShapeType="1"/>
            </p:cNvSpPr>
            <p:nvPr/>
          </p:nvSpPr>
          <p:spPr bwMode="auto">
            <a:xfrm flipH="1">
              <a:off x="5943600" y="5105400"/>
              <a:ext cx="228600" cy="38100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0762" name="Arrow: Right 57"/>
          <p:cNvSpPr>
            <a:spLocks noChangeArrowheads="1"/>
          </p:cNvSpPr>
          <p:nvPr/>
        </p:nvSpPr>
        <p:spPr bwMode="auto">
          <a:xfrm>
            <a:off x="152400" y="2308225"/>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763" name="Text Box 24"/>
          <p:cNvSpPr txBox="1">
            <a:spLocks noChangeArrowheads="1"/>
          </p:cNvSpPr>
          <p:nvPr/>
        </p:nvSpPr>
        <p:spPr bwMode="auto">
          <a:xfrm>
            <a:off x="8585200" y="1371600"/>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30764" name="Text Box 74"/>
          <p:cNvSpPr txBox="1">
            <a:spLocks noChangeArrowheads="1"/>
          </p:cNvSpPr>
          <p:nvPr/>
        </p:nvSpPr>
        <p:spPr bwMode="auto">
          <a:xfrm rot="-5400000">
            <a:off x="8499476" y="2098675"/>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0765" name="Text Box 74"/>
          <p:cNvSpPr txBox="1">
            <a:spLocks noChangeArrowheads="1"/>
          </p:cNvSpPr>
          <p:nvPr/>
        </p:nvSpPr>
        <p:spPr bwMode="auto">
          <a:xfrm rot="-5400000">
            <a:off x="8373269" y="3175794"/>
            <a:ext cx="835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#1</a:t>
            </a:r>
          </a:p>
        </p:txBody>
      </p:sp>
      <p:sp>
        <p:nvSpPr>
          <p:cNvPr id="30766" name="Text Box 74"/>
          <p:cNvSpPr txBox="1">
            <a:spLocks noChangeArrowheads="1"/>
          </p:cNvSpPr>
          <p:nvPr/>
        </p:nvSpPr>
        <p:spPr bwMode="auto">
          <a:xfrm rot="-5400000">
            <a:off x="8370888" y="4397375"/>
            <a:ext cx="833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#2</a:t>
            </a:r>
          </a:p>
        </p:txBody>
      </p:sp>
      <p:sp>
        <p:nvSpPr>
          <p:cNvPr id="30767" name="Text Box 74"/>
          <p:cNvSpPr txBox="1">
            <a:spLocks noChangeArrowheads="1"/>
          </p:cNvSpPr>
          <p:nvPr/>
        </p:nvSpPr>
        <p:spPr bwMode="auto">
          <a:xfrm rot="-5400000">
            <a:off x="8379619" y="5765006"/>
            <a:ext cx="833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#3</a:t>
            </a:r>
          </a:p>
        </p:txBody>
      </p:sp>
      <p:cxnSp>
        <p:nvCxnSpPr>
          <p:cNvPr id="30768" name="Straight Arrow Connector 67"/>
          <p:cNvCxnSpPr>
            <a:cxnSpLocks noChangeShapeType="1"/>
          </p:cNvCxnSpPr>
          <p:nvPr/>
        </p:nvCxnSpPr>
        <p:spPr bwMode="auto">
          <a:xfrm>
            <a:off x="7216775" y="2232025"/>
            <a:ext cx="0" cy="635000"/>
          </a:xfrm>
          <a:prstGeom prst="straightConnector1">
            <a:avLst/>
          </a:prstGeom>
          <a:noFill/>
          <a:ln w="9525" algn="ctr">
            <a:solidFill>
              <a:schemeClr val="tx1"/>
            </a:solidFill>
            <a:round/>
            <a:headEnd type="oval" w="med" len="med"/>
            <a:tailEnd type="triangle" w="med" len="med"/>
          </a:ln>
        </p:spPr>
      </p:cxnSp>
      <p:cxnSp>
        <p:nvCxnSpPr>
          <p:cNvPr id="30769" name="Straight Arrow Connector 68"/>
          <p:cNvCxnSpPr>
            <a:cxnSpLocks noChangeShapeType="1"/>
          </p:cNvCxnSpPr>
          <p:nvPr/>
        </p:nvCxnSpPr>
        <p:spPr bwMode="auto">
          <a:xfrm>
            <a:off x="7219950" y="3479800"/>
            <a:ext cx="0" cy="635000"/>
          </a:xfrm>
          <a:prstGeom prst="straightConnector1">
            <a:avLst/>
          </a:prstGeom>
          <a:noFill/>
          <a:ln w="9525" algn="ctr">
            <a:solidFill>
              <a:schemeClr val="tx1"/>
            </a:solidFill>
            <a:round/>
            <a:headEnd type="oval" w="med" len="med"/>
            <a:tailEnd type="triangle" w="med" len="med"/>
          </a:ln>
        </p:spPr>
      </p:cxnSp>
      <p:cxnSp>
        <p:nvCxnSpPr>
          <p:cNvPr id="30770" name="Straight Arrow Connector 69"/>
          <p:cNvCxnSpPr>
            <a:cxnSpLocks noChangeShapeType="1"/>
          </p:cNvCxnSpPr>
          <p:nvPr/>
        </p:nvCxnSpPr>
        <p:spPr bwMode="auto">
          <a:xfrm>
            <a:off x="7213600" y="4843463"/>
            <a:ext cx="0" cy="635000"/>
          </a:xfrm>
          <a:prstGeom prst="straightConnector1">
            <a:avLst/>
          </a:prstGeom>
          <a:noFill/>
          <a:ln w="9525" algn="ctr">
            <a:solidFill>
              <a:schemeClr val="tx1"/>
            </a:solidFill>
            <a:round/>
            <a:headEnd type="oval" w="med" len="med"/>
            <a:tailEnd type="triangle" w="med" len="med"/>
          </a:ln>
        </p:spPr>
      </p:cxnSp>
      <p:sp>
        <p:nvSpPr>
          <p:cNvPr id="71" name="Rectangle 3" descr="Rectangle: Click to edit Master text styles&#10;Second level&#10;Third level&#10;Fourth level&#10;Fifth level"/>
          <p:cNvSpPr txBox="1">
            <a:spLocks noChangeArrowheads="1"/>
          </p:cNvSpPr>
          <p:nvPr/>
        </p:nvSpPr>
        <p:spPr bwMode="auto">
          <a:xfrm>
            <a:off x="530225" y="3606800"/>
            <a:ext cx="4724400" cy="1346200"/>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a:t>
            </a:r>
            <a:r>
              <a:rPr lang="en-US" sz="2000" kern="0">
                <a:latin typeface="Consolas" pitchFamily="49" charset="0"/>
              </a:rPr>
              <a:t>head;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 </a:t>
            </a:r>
            <a:endParaRPr lang="en-US" sz="2000" kern="0">
              <a:solidFill>
                <a:srgbClr val="00B050"/>
              </a:solidFill>
              <a:latin typeface="Consolas" pitchFamily="49" charset="0"/>
            </a:endParaRP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  </a:t>
            </a:r>
            <a:r>
              <a:rPr lang="en-US" sz="2000" kern="0">
                <a:solidFill>
                  <a:srgbClr val="00B050"/>
                </a:solidFill>
                <a:latin typeface="Consolas" pitchFamily="49" charset="0"/>
              </a:rPr>
              <a:t>//p = 0x6012</a:t>
            </a:r>
            <a:endParaRPr lang="en-US" sz="2000" kern="0">
              <a:latin typeface="Consolas" pitchFamily="49" charset="0"/>
            </a:endParaRP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a:t>
            </a:r>
          </a:p>
          <a:p>
            <a:pPr marL="342900" indent="-342900" eaLnBrk="1" hangingPunct="1">
              <a:lnSpc>
                <a:spcPct val="80000"/>
              </a:lnSpc>
              <a:spcBef>
                <a:spcPct val="20000"/>
              </a:spcBef>
              <a:buClr>
                <a:schemeClr val="hlink"/>
              </a:buClr>
              <a:buSzPct val="110000"/>
              <a:defRPr/>
            </a:pPr>
            <a:endParaRPr lang="en-US" sz="2000" kern="0" dirty="0">
              <a:latin typeface="Consolas" pitchFamily="49" charset="0"/>
            </a:endParaRPr>
          </a:p>
        </p:txBody>
      </p:sp>
      <p:sp>
        <p:nvSpPr>
          <p:cNvPr id="30772" name="Arrow: Right 72"/>
          <p:cNvSpPr>
            <a:spLocks noChangeArrowheads="1"/>
          </p:cNvSpPr>
          <p:nvPr/>
        </p:nvSpPr>
        <p:spPr bwMode="auto">
          <a:xfrm>
            <a:off x="166688" y="4365625"/>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4" name="Rectangle 63"/>
          <p:cNvSpPr/>
          <p:nvPr/>
        </p:nvSpPr>
        <p:spPr>
          <a:xfrm>
            <a:off x="5791200" y="62245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65" name="Rectangle 64"/>
          <p:cNvSpPr/>
          <p:nvPr/>
        </p:nvSpPr>
        <p:spPr>
          <a:xfrm>
            <a:off x="5791200" y="63769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95963" y="1676400"/>
            <a:ext cx="1014412"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31747" name="Title 1"/>
          <p:cNvSpPr>
            <a:spLocks noGrp="1" noChangeArrowheads="1"/>
          </p:cNvSpPr>
          <p:nvPr>
            <p:ph type="title"/>
          </p:nvPr>
        </p:nvSpPr>
        <p:spPr/>
        <p:txBody>
          <a:bodyPr/>
          <a:lstStyle/>
          <a:p>
            <a:r>
              <a:rPr lang="en-US" altLang="en-US" smtClean="0"/>
              <a:t>Duyệt danh sách</a:t>
            </a:r>
          </a:p>
        </p:txBody>
      </p:sp>
      <p:sp>
        <p:nvSpPr>
          <p:cNvPr id="31748" name="Footer Placeholder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smtClean="0">
                <a:cs typeface="ＭＳ Ｐゴシック" charset="-128"/>
              </a:rPr>
              <a:t>Linked Lists</a:t>
            </a:r>
          </a:p>
        </p:txBody>
      </p:sp>
      <p:sp>
        <p:nvSpPr>
          <p:cNvPr id="31749" name="Slide Number Placeholder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8E6C116-511B-41C8-A53E-C5C9B4A0FCD7}" type="slidenum">
              <a:rPr lang="en-US" altLang="en-US" sz="1400"/>
              <a:pPr/>
              <a:t>17</a:t>
            </a:fld>
            <a:endParaRPr lang="en-US" altLang="en-US" sz="1400"/>
          </a:p>
        </p:txBody>
      </p:sp>
      <p:sp>
        <p:nvSpPr>
          <p:cNvPr id="31750" name="Rectangle 57"/>
          <p:cNvSpPr>
            <a:spLocks noChangeArrowheads="1"/>
          </p:cNvSpPr>
          <p:nvPr/>
        </p:nvSpPr>
        <p:spPr bwMode="auto">
          <a:xfrm>
            <a:off x="602932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1751" name="Rectangle 58"/>
          <p:cNvSpPr>
            <a:spLocks noChangeArrowheads="1"/>
          </p:cNvSpPr>
          <p:nvPr/>
        </p:nvSpPr>
        <p:spPr bwMode="auto">
          <a:xfrm>
            <a:off x="6326188"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1752" name="Line 59"/>
          <p:cNvSpPr>
            <a:spLocks noChangeShapeType="1"/>
          </p:cNvSpPr>
          <p:nvPr/>
        </p:nvSpPr>
        <p:spPr bwMode="auto">
          <a:xfrm flipV="1">
            <a:off x="6475413"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3" name="Rectangle 60"/>
          <p:cNvSpPr>
            <a:spLocks noChangeArrowheads="1"/>
          </p:cNvSpPr>
          <p:nvPr/>
        </p:nvSpPr>
        <p:spPr bwMode="auto">
          <a:xfrm>
            <a:off x="691991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1754" name="Rectangle 61"/>
          <p:cNvSpPr>
            <a:spLocks noChangeArrowheads="1"/>
          </p:cNvSpPr>
          <p:nvPr/>
        </p:nvSpPr>
        <p:spPr bwMode="auto">
          <a:xfrm>
            <a:off x="7216775"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1755" name="Line 62"/>
          <p:cNvSpPr>
            <a:spLocks noChangeShapeType="1"/>
          </p:cNvSpPr>
          <p:nvPr/>
        </p:nvSpPr>
        <p:spPr bwMode="auto">
          <a:xfrm flipV="1">
            <a:off x="7366000" y="947738"/>
            <a:ext cx="4445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6" name="Rectangle 63"/>
          <p:cNvSpPr>
            <a:spLocks noChangeArrowheads="1"/>
          </p:cNvSpPr>
          <p:nvPr/>
        </p:nvSpPr>
        <p:spPr bwMode="auto">
          <a:xfrm>
            <a:off x="7810500" y="814388"/>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1757" name="Rectangle 64"/>
          <p:cNvSpPr>
            <a:spLocks noChangeArrowheads="1"/>
          </p:cNvSpPr>
          <p:nvPr/>
        </p:nvSpPr>
        <p:spPr bwMode="auto">
          <a:xfrm>
            <a:off x="8107363" y="814388"/>
            <a:ext cx="296862"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1758" name="Line 65"/>
          <p:cNvSpPr>
            <a:spLocks noChangeShapeType="1"/>
          </p:cNvSpPr>
          <p:nvPr/>
        </p:nvSpPr>
        <p:spPr bwMode="auto">
          <a:xfrm flipV="1">
            <a:off x="8255000" y="947738"/>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9" name="Text Box 69"/>
          <p:cNvSpPr txBox="1">
            <a:spLocks noChangeArrowheads="1"/>
          </p:cNvSpPr>
          <p:nvPr/>
        </p:nvSpPr>
        <p:spPr bwMode="auto">
          <a:xfrm>
            <a:off x="8624888" y="74612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1760" name="Line 73"/>
          <p:cNvSpPr>
            <a:spLocks noChangeShapeType="1"/>
          </p:cNvSpPr>
          <p:nvPr/>
        </p:nvSpPr>
        <p:spPr bwMode="auto">
          <a:xfrm>
            <a:off x="6002338" y="492125"/>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61" name="Text Box 74"/>
          <p:cNvSpPr txBox="1">
            <a:spLocks noChangeArrowheads="1"/>
          </p:cNvSpPr>
          <p:nvPr/>
        </p:nvSpPr>
        <p:spPr bwMode="auto">
          <a:xfrm>
            <a:off x="5635625" y="2635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1762" name="TextBox 25"/>
          <p:cNvSpPr txBox="1">
            <a:spLocks noChangeArrowheads="1"/>
          </p:cNvSpPr>
          <p:nvPr/>
        </p:nvSpPr>
        <p:spPr bwMode="auto">
          <a:xfrm>
            <a:off x="60023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10</a:t>
            </a:r>
          </a:p>
        </p:txBody>
      </p:sp>
      <p:sp>
        <p:nvSpPr>
          <p:cNvPr id="31763" name="TextBox 26"/>
          <p:cNvSpPr txBox="1">
            <a:spLocks noChangeArrowheads="1"/>
          </p:cNvSpPr>
          <p:nvPr/>
        </p:nvSpPr>
        <p:spPr bwMode="auto">
          <a:xfrm>
            <a:off x="6878638"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20</a:t>
            </a:r>
          </a:p>
        </p:txBody>
      </p:sp>
      <p:sp>
        <p:nvSpPr>
          <p:cNvPr id="31764" name="TextBox 27"/>
          <p:cNvSpPr txBox="1">
            <a:spLocks noChangeArrowheads="1"/>
          </p:cNvSpPr>
          <p:nvPr/>
        </p:nvSpPr>
        <p:spPr bwMode="auto">
          <a:xfrm>
            <a:off x="7789863" y="814388"/>
            <a:ext cx="3794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a:t>30</a:t>
            </a:r>
          </a:p>
        </p:txBody>
      </p:sp>
      <p:sp>
        <p:nvSpPr>
          <p:cNvPr id="29" name="Rectangle 28"/>
          <p:cNvSpPr/>
          <p:nvPr/>
        </p:nvSpPr>
        <p:spPr>
          <a:xfrm>
            <a:off x="6807200" y="2003425"/>
            <a:ext cx="1741488"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0x4000</a:t>
            </a:r>
            <a:endParaRPr lang="en-US" sz="1600" dirty="0"/>
          </a:p>
        </p:txBody>
      </p:sp>
      <p:sp>
        <p:nvSpPr>
          <p:cNvPr id="31" name="Rectangle 30"/>
          <p:cNvSpPr/>
          <p:nvPr/>
        </p:nvSpPr>
        <p:spPr>
          <a:xfrm>
            <a:off x="6807200" y="2867025"/>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10</a:t>
            </a:r>
            <a:endParaRPr lang="en-US" sz="1600" dirty="0"/>
          </a:p>
        </p:txBody>
      </p:sp>
      <p:sp>
        <p:nvSpPr>
          <p:cNvPr id="32" name="Rectangle 31"/>
          <p:cNvSpPr/>
          <p:nvPr/>
        </p:nvSpPr>
        <p:spPr>
          <a:xfrm>
            <a:off x="6807200" y="3300413"/>
            <a:ext cx="1741488" cy="457200"/>
          </a:xfrm>
          <a:prstGeom prst="rect">
            <a:avLst/>
          </a:prstGeom>
          <a:solidFill>
            <a:srgbClr val="F8F0D0"/>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0x4112</a:t>
            </a:r>
            <a:endParaRPr lang="en-US" sz="1600" dirty="0"/>
          </a:p>
        </p:txBody>
      </p:sp>
      <p:sp>
        <p:nvSpPr>
          <p:cNvPr id="35" name="Rectangle 34"/>
          <p:cNvSpPr/>
          <p:nvPr/>
        </p:nvSpPr>
        <p:spPr>
          <a:xfrm>
            <a:off x="6807200" y="41148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20</a:t>
            </a:r>
            <a:endParaRPr lang="en-US" sz="1600" dirty="0"/>
          </a:p>
        </p:txBody>
      </p:sp>
      <p:sp>
        <p:nvSpPr>
          <p:cNvPr id="36" name="Rectangle 35"/>
          <p:cNvSpPr/>
          <p:nvPr/>
        </p:nvSpPr>
        <p:spPr>
          <a:xfrm>
            <a:off x="6807200" y="4546600"/>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0x6012</a:t>
            </a:r>
            <a:endParaRPr lang="en-US" sz="1600" dirty="0"/>
          </a:p>
        </p:txBody>
      </p:sp>
      <p:sp>
        <p:nvSpPr>
          <p:cNvPr id="37" name="Rectangle 36"/>
          <p:cNvSpPr/>
          <p:nvPr/>
        </p:nvSpPr>
        <p:spPr>
          <a:xfrm>
            <a:off x="6807200" y="54594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30</a:t>
            </a:r>
            <a:endParaRPr lang="en-US" sz="1600" dirty="0"/>
          </a:p>
        </p:txBody>
      </p:sp>
      <p:sp>
        <p:nvSpPr>
          <p:cNvPr id="38" name="Rectangle 37"/>
          <p:cNvSpPr/>
          <p:nvPr/>
        </p:nvSpPr>
        <p:spPr>
          <a:xfrm>
            <a:off x="6807200" y="5891213"/>
            <a:ext cx="1741488" cy="457200"/>
          </a:xfrm>
          <a:prstGeom prst="rect">
            <a:avLst/>
          </a:prstGeom>
          <a:solidFill>
            <a:srgbClr val="FEF2E8"/>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t>NULL</a:t>
            </a:r>
            <a:endParaRPr lang="en-US" sz="1600" b="1" dirty="0"/>
          </a:p>
        </p:txBody>
      </p:sp>
      <p:sp>
        <p:nvSpPr>
          <p:cNvPr id="39" name="Rectangle 38"/>
          <p:cNvSpPr/>
          <p:nvPr/>
        </p:nvSpPr>
        <p:spPr>
          <a:xfrm>
            <a:off x="5799138" y="20034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0x51a0</a:t>
            </a:r>
            <a:endParaRPr lang="en-US" sz="1600" dirty="0"/>
          </a:p>
        </p:txBody>
      </p:sp>
      <p:sp>
        <p:nvSpPr>
          <p:cNvPr id="40" name="Rectangle 39"/>
          <p:cNvSpPr/>
          <p:nvPr/>
        </p:nvSpPr>
        <p:spPr>
          <a:xfrm>
            <a:off x="5799138" y="24352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1" name="Rectangle 40"/>
          <p:cNvSpPr/>
          <p:nvPr/>
        </p:nvSpPr>
        <p:spPr>
          <a:xfrm>
            <a:off x="5799138" y="2867025"/>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0x4000</a:t>
            </a:r>
            <a:endParaRPr lang="en-US" sz="1600" dirty="0"/>
          </a:p>
        </p:txBody>
      </p:sp>
      <p:sp>
        <p:nvSpPr>
          <p:cNvPr id="42" name="Rectangle 41"/>
          <p:cNvSpPr/>
          <p:nvPr/>
        </p:nvSpPr>
        <p:spPr>
          <a:xfrm>
            <a:off x="5799138" y="3300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0x4004</a:t>
            </a:r>
            <a:endParaRPr lang="en-US" sz="1600" dirty="0"/>
          </a:p>
        </p:txBody>
      </p:sp>
      <p:sp>
        <p:nvSpPr>
          <p:cNvPr id="43" name="Rectangle 42"/>
          <p:cNvSpPr/>
          <p:nvPr/>
        </p:nvSpPr>
        <p:spPr>
          <a:xfrm>
            <a:off x="5799138" y="3732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600" dirty="0"/>
          </a:p>
        </p:txBody>
      </p:sp>
      <p:sp>
        <p:nvSpPr>
          <p:cNvPr id="44" name="Rectangle 43"/>
          <p:cNvSpPr/>
          <p:nvPr/>
        </p:nvSpPr>
        <p:spPr>
          <a:xfrm>
            <a:off x="5799138" y="41640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0x4112</a:t>
            </a:r>
            <a:endParaRPr lang="en-US" sz="1600" dirty="0"/>
          </a:p>
        </p:txBody>
      </p:sp>
      <p:sp>
        <p:nvSpPr>
          <p:cNvPr id="45" name="Rectangle 44"/>
          <p:cNvSpPr/>
          <p:nvPr/>
        </p:nvSpPr>
        <p:spPr>
          <a:xfrm>
            <a:off x="5799138" y="45958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0x4116</a:t>
            </a:r>
            <a:endParaRPr lang="en-US" sz="1600" dirty="0"/>
          </a:p>
        </p:txBody>
      </p:sp>
      <p:sp>
        <p:nvSpPr>
          <p:cNvPr id="46" name="Rectangle 45"/>
          <p:cNvSpPr/>
          <p:nvPr/>
        </p:nvSpPr>
        <p:spPr>
          <a:xfrm>
            <a:off x="5799138" y="50276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47" name="Rectangle 46"/>
          <p:cNvSpPr/>
          <p:nvPr/>
        </p:nvSpPr>
        <p:spPr>
          <a:xfrm>
            <a:off x="5799138" y="54594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0x6012</a:t>
            </a:r>
            <a:endParaRPr lang="en-US" sz="1600" dirty="0"/>
          </a:p>
        </p:txBody>
      </p:sp>
      <p:sp>
        <p:nvSpPr>
          <p:cNvPr id="48" name="Rectangle 47"/>
          <p:cNvSpPr/>
          <p:nvPr/>
        </p:nvSpPr>
        <p:spPr>
          <a:xfrm>
            <a:off x="5799138" y="5891213"/>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0x6016</a:t>
            </a:r>
            <a:endParaRPr lang="en-US" sz="1600" dirty="0"/>
          </a:p>
        </p:txBody>
      </p:sp>
      <p:sp>
        <p:nvSpPr>
          <p:cNvPr id="51" name="Rectangle 50"/>
          <p:cNvSpPr/>
          <p:nvPr/>
        </p:nvSpPr>
        <p:spPr>
          <a:xfrm>
            <a:off x="6799263" y="1371600"/>
            <a:ext cx="1741487" cy="457200"/>
          </a:xfrm>
          <a:prstGeom prst="rect">
            <a:avLst/>
          </a:prstGeom>
          <a:solidFill>
            <a:srgbClr val="FFFFC5"/>
          </a:solid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b="1">
                <a:solidFill>
                  <a:srgbClr val="00B050"/>
                </a:solidFill>
              </a:rPr>
              <a:t>NULL</a:t>
            </a:r>
          </a:p>
        </p:txBody>
      </p:sp>
      <p:sp>
        <p:nvSpPr>
          <p:cNvPr id="52" name="Rectangle 51"/>
          <p:cNvSpPr/>
          <p:nvPr/>
        </p:nvSpPr>
        <p:spPr>
          <a:xfrm>
            <a:off x="5791200" y="1371600"/>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dirty="0"/>
              <a:t>0x1000</a:t>
            </a:r>
          </a:p>
        </p:txBody>
      </p:sp>
      <p:sp>
        <p:nvSpPr>
          <p:cNvPr id="54" name="Rectangle 3" descr="Rectangle: Click to edit Master text styles&#10;Second level&#10;Third level&#10;Fourth level&#10;Fifth level"/>
          <p:cNvSpPr txBox="1">
            <a:spLocks noChangeArrowheads="1"/>
          </p:cNvSpPr>
          <p:nvPr/>
        </p:nvSpPr>
        <p:spPr bwMode="auto">
          <a:xfrm>
            <a:off x="533400" y="1981200"/>
            <a:ext cx="4724400" cy="709613"/>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head</a:t>
            </a:r>
            <a:r>
              <a:rPr lang="en-US" sz="2000" kern="0">
                <a:latin typeface="Consolas" pitchFamily="49" charset="0"/>
              </a:rPr>
              <a:t>; </a:t>
            </a:r>
          </a:p>
          <a:p>
            <a:pPr marL="342900" indent="-342900" eaLnBrk="1" hangingPunct="1">
              <a:lnSpc>
                <a:spcPct val="80000"/>
              </a:lnSpc>
              <a:spcBef>
                <a:spcPct val="20000"/>
              </a:spcBef>
              <a:buClr>
                <a:schemeClr val="hlink"/>
              </a:buClr>
              <a:buSzPct val="110000"/>
              <a:defRPr/>
            </a:pPr>
            <a:r>
              <a:rPr lang="en-US" sz="2000" kern="0">
                <a:latin typeface="Consolas" pitchFamily="49" charset="0"/>
              </a:rPr>
              <a:t>While (p != NULL) </a:t>
            </a:r>
            <a:r>
              <a:rPr lang="en-US" sz="2000" kern="0" dirty="0">
                <a:latin typeface="Consolas" pitchFamily="49" charset="0"/>
              </a:rPr>
              <a:t>p = p-</a:t>
            </a:r>
            <a:r>
              <a:rPr lang="en-US" sz="2000" kern="0">
                <a:latin typeface="Consolas" pitchFamily="49" charset="0"/>
              </a:rPr>
              <a:t>&gt;next;</a:t>
            </a:r>
            <a:endParaRPr lang="en-US" sz="2000" kern="0" dirty="0">
              <a:latin typeface="Consolas" pitchFamily="49" charset="0"/>
            </a:endParaRPr>
          </a:p>
        </p:txBody>
      </p:sp>
      <p:grpSp>
        <p:nvGrpSpPr>
          <p:cNvPr id="31785" name="Group 51"/>
          <p:cNvGrpSpPr>
            <a:grpSpLocks/>
          </p:cNvGrpSpPr>
          <p:nvPr/>
        </p:nvGrpSpPr>
        <p:grpSpPr bwMode="auto">
          <a:xfrm>
            <a:off x="8797925" y="152400"/>
            <a:ext cx="346075" cy="646113"/>
            <a:chOff x="6172200" y="4781551"/>
            <a:chExt cx="346075" cy="645320"/>
          </a:xfrm>
        </p:grpSpPr>
        <p:sp>
          <p:nvSpPr>
            <p:cNvPr id="31799" name="Text Box 24"/>
            <p:cNvSpPr txBox="1">
              <a:spLocks noChangeArrowheads="1"/>
            </p:cNvSpPr>
            <p:nvPr/>
          </p:nvSpPr>
          <p:spPr bwMode="auto">
            <a:xfrm>
              <a:off x="6172200" y="4781551"/>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31800" name="Line 14"/>
            <p:cNvSpPr>
              <a:spLocks noChangeShapeType="1"/>
            </p:cNvSpPr>
            <p:nvPr/>
          </p:nvSpPr>
          <p:spPr bwMode="auto">
            <a:xfrm flipH="1">
              <a:off x="6172200" y="5105401"/>
              <a:ext cx="0" cy="321470"/>
            </a:xfrm>
            <a:prstGeom prst="line">
              <a:avLst/>
            </a:prstGeom>
            <a:noFill/>
            <a:ln w="28575">
              <a:solidFill>
                <a:srgbClr val="00B050"/>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1786" name="Arrow: Right 57"/>
          <p:cNvSpPr>
            <a:spLocks noChangeArrowheads="1"/>
          </p:cNvSpPr>
          <p:nvPr/>
        </p:nvSpPr>
        <p:spPr bwMode="auto">
          <a:xfrm>
            <a:off x="152400" y="2460625"/>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1787" name="Text Box 24"/>
          <p:cNvSpPr txBox="1">
            <a:spLocks noChangeArrowheads="1"/>
          </p:cNvSpPr>
          <p:nvPr/>
        </p:nvSpPr>
        <p:spPr bwMode="auto">
          <a:xfrm>
            <a:off x="8585200" y="1371600"/>
            <a:ext cx="346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olidFill>
                  <a:srgbClr val="00B050"/>
                </a:solidFill>
              </a:rPr>
              <a:t>p</a:t>
            </a:r>
          </a:p>
        </p:txBody>
      </p:sp>
      <p:sp>
        <p:nvSpPr>
          <p:cNvPr id="31788" name="Text Box 74"/>
          <p:cNvSpPr txBox="1">
            <a:spLocks noChangeArrowheads="1"/>
          </p:cNvSpPr>
          <p:nvPr/>
        </p:nvSpPr>
        <p:spPr bwMode="auto">
          <a:xfrm rot="-5400000">
            <a:off x="8499476" y="2098675"/>
            <a:ext cx="557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1789" name="Text Box 74"/>
          <p:cNvSpPr txBox="1">
            <a:spLocks noChangeArrowheads="1"/>
          </p:cNvSpPr>
          <p:nvPr/>
        </p:nvSpPr>
        <p:spPr bwMode="auto">
          <a:xfrm rot="-5400000">
            <a:off x="8373269" y="3175794"/>
            <a:ext cx="8350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#1</a:t>
            </a:r>
          </a:p>
        </p:txBody>
      </p:sp>
      <p:sp>
        <p:nvSpPr>
          <p:cNvPr id="31790" name="Text Box 74"/>
          <p:cNvSpPr txBox="1">
            <a:spLocks noChangeArrowheads="1"/>
          </p:cNvSpPr>
          <p:nvPr/>
        </p:nvSpPr>
        <p:spPr bwMode="auto">
          <a:xfrm rot="-5400000">
            <a:off x="8370888" y="4397375"/>
            <a:ext cx="8334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#2</a:t>
            </a:r>
          </a:p>
        </p:txBody>
      </p:sp>
      <p:sp>
        <p:nvSpPr>
          <p:cNvPr id="31791" name="Text Box 74"/>
          <p:cNvSpPr txBox="1">
            <a:spLocks noChangeArrowheads="1"/>
          </p:cNvSpPr>
          <p:nvPr/>
        </p:nvSpPr>
        <p:spPr bwMode="auto">
          <a:xfrm rot="-5400000">
            <a:off x="8379619" y="5765006"/>
            <a:ext cx="833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node #3</a:t>
            </a:r>
          </a:p>
        </p:txBody>
      </p:sp>
      <p:cxnSp>
        <p:nvCxnSpPr>
          <p:cNvPr id="31792" name="Straight Arrow Connector 67"/>
          <p:cNvCxnSpPr>
            <a:cxnSpLocks noChangeShapeType="1"/>
          </p:cNvCxnSpPr>
          <p:nvPr/>
        </p:nvCxnSpPr>
        <p:spPr bwMode="auto">
          <a:xfrm>
            <a:off x="7216775" y="2232025"/>
            <a:ext cx="0" cy="635000"/>
          </a:xfrm>
          <a:prstGeom prst="straightConnector1">
            <a:avLst/>
          </a:prstGeom>
          <a:noFill/>
          <a:ln w="9525" algn="ctr">
            <a:solidFill>
              <a:schemeClr val="tx1"/>
            </a:solidFill>
            <a:round/>
            <a:headEnd type="oval" w="med" len="med"/>
            <a:tailEnd type="triangle" w="med" len="med"/>
          </a:ln>
        </p:spPr>
      </p:cxnSp>
      <p:cxnSp>
        <p:nvCxnSpPr>
          <p:cNvPr id="31793" name="Straight Arrow Connector 68"/>
          <p:cNvCxnSpPr>
            <a:cxnSpLocks noChangeShapeType="1"/>
          </p:cNvCxnSpPr>
          <p:nvPr/>
        </p:nvCxnSpPr>
        <p:spPr bwMode="auto">
          <a:xfrm>
            <a:off x="7219950" y="3479800"/>
            <a:ext cx="0" cy="635000"/>
          </a:xfrm>
          <a:prstGeom prst="straightConnector1">
            <a:avLst/>
          </a:prstGeom>
          <a:noFill/>
          <a:ln w="9525" algn="ctr">
            <a:solidFill>
              <a:schemeClr val="tx1"/>
            </a:solidFill>
            <a:round/>
            <a:headEnd type="oval" w="med" len="med"/>
            <a:tailEnd type="triangle" w="med" len="med"/>
          </a:ln>
        </p:spPr>
      </p:cxnSp>
      <p:cxnSp>
        <p:nvCxnSpPr>
          <p:cNvPr id="31794" name="Straight Arrow Connector 69"/>
          <p:cNvCxnSpPr>
            <a:cxnSpLocks noChangeShapeType="1"/>
          </p:cNvCxnSpPr>
          <p:nvPr/>
        </p:nvCxnSpPr>
        <p:spPr bwMode="auto">
          <a:xfrm>
            <a:off x="7213600" y="4843463"/>
            <a:ext cx="0" cy="635000"/>
          </a:xfrm>
          <a:prstGeom prst="straightConnector1">
            <a:avLst/>
          </a:prstGeom>
          <a:noFill/>
          <a:ln w="9525" algn="ctr">
            <a:solidFill>
              <a:schemeClr val="tx1"/>
            </a:solidFill>
            <a:round/>
            <a:headEnd type="oval" w="med" len="med"/>
            <a:tailEnd type="triangle" w="med" len="med"/>
          </a:ln>
        </p:spPr>
      </p:cxnSp>
      <p:sp>
        <p:nvSpPr>
          <p:cNvPr id="71" name="Rectangle 3" descr="Rectangle: Click to edit Master text styles&#10;Second level&#10;Third level&#10;Fourth level&#10;Fifth level"/>
          <p:cNvSpPr txBox="1">
            <a:spLocks noChangeArrowheads="1"/>
          </p:cNvSpPr>
          <p:nvPr/>
        </p:nvSpPr>
        <p:spPr bwMode="auto">
          <a:xfrm>
            <a:off x="530225" y="3606800"/>
            <a:ext cx="4724400" cy="1346200"/>
          </a:xfrm>
          <a:prstGeom prst="rect">
            <a:avLst/>
          </a:prstGeom>
          <a:noFill/>
          <a:ln w="9525">
            <a:solidFill>
              <a:schemeClr val="accent1"/>
            </a:solid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a:latin typeface="Consolas" pitchFamily="49" charset="0"/>
              </a:rPr>
              <a:t>Node </a:t>
            </a:r>
            <a:r>
              <a:rPr lang="en-US" sz="2000" kern="0" dirty="0">
                <a:latin typeface="Consolas" pitchFamily="49" charset="0"/>
              </a:rPr>
              <a:t>*p = </a:t>
            </a:r>
            <a:r>
              <a:rPr lang="en-US" sz="2000" kern="0">
                <a:latin typeface="Consolas" pitchFamily="49" charset="0"/>
              </a:rPr>
              <a:t>head;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 </a:t>
            </a:r>
            <a:endParaRPr lang="en-US" sz="2000" kern="0">
              <a:solidFill>
                <a:srgbClr val="00B050"/>
              </a:solidFill>
              <a:latin typeface="Consolas" pitchFamily="49" charset="0"/>
            </a:endParaRP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  </a:t>
            </a:r>
          </a:p>
          <a:p>
            <a:pPr marL="342900" indent="-342900" eaLnBrk="1" hangingPunct="1">
              <a:lnSpc>
                <a:spcPct val="80000"/>
              </a:lnSpc>
              <a:spcBef>
                <a:spcPct val="20000"/>
              </a:spcBef>
              <a:buClr>
                <a:schemeClr val="hlink"/>
              </a:buClr>
              <a:buSzPct val="110000"/>
              <a:defRPr/>
            </a:pPr>
            <a:r>
              <a:rPr lang="en-US" sz="2000" kern="0">
                <a:latin typeface="Consolas" pitchFamily="49" charset="0"/>
              </a:rPr>
              <a:t>p = p-&gt;next; </a:t>
            </a:r>
            <a:r>
              <a:rPr lang="en-US" sz="2000" kern="0">
                <a:solidFill>
                  <a:srgbClr val="00B050"/>
                </a:solidFill>
                <a:latin typeface="Consolas" pitchFamily="49" charset="0"/>
              </a:rPr>
              <a:t>//p = NULL</a:t>
            </a:r>
            <a:endParaRPr lang="en-US" sz="2000" kern="0">
              <a:latin typeface="Consolas" pitchFamily="49" charset="0"/>
            </a:endParaRPr>
          </a:p>
          <a:p>
            <a:pPr marL="342900" indent="-342900" eaLnBrk="1" hangingPunct="1">
              <a:lnSpc>
                <a:spcPct val="80000"/>
              </a:lnSpc>
              <a:spcBef>
                <a:spcPct val="20000"/>
              </a:spcBef>
              <a:buClr>
                <a:schemeClr val="hlink"/>
              </a:buClr>
              <a:buSzPct val="110000"/>
              <a:defRPr/>
            </a:pPr>
            <a:endParaRPr lang="en-US" sz="2000" kern="0" dirty="0">
              <a:latin typeface="Consolas" pitchFamily="49" charset="0"/>
            </a:endParaRPr>
          </a:p>
        </p:txBody>
      </p:sp>
      <p:sp>
        <p:nvSpPr>
          <p:cNvPr id="31796" name="Arrow: Right 72"/>
          <p:cNvSpPr>
            <a:spLocks noChangeArrowheads="1"/>
          </p:cNvSpPr>
          <p:nvPr/>
        </p:nvSpPr>
        <p:spPr bwMode="auto">
          <a:xfrm>
            <a:off x="166688" y="4724400"/>
            <a:ext cx="377825" cy="282575"/>
          </a:xfrm>
          <a:prstGeom prst="rightArrow">
            <a:avLst>
              <a:gd name="adj1" fmla="val 50000"/>
              <a:gd name="adj2" fmla="val 50079"/>
            </a:avLst>
          </a:prstGeom>
          <a:solidFill>
            <a:schemeClr val="tx1"/>
          </a:solidFill>
          <a:ln w="9525" algn="ctr">
            <a:solidFill>
              <a:schemeClr val="tx1"/>
            </a:solidFill>
            <a:round/>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4" name="Rectangle 63"/>
          <p:cNvSpPr/>
          <p:nvPr/>
        </p:nvSpPr>
        <p:spPr>
          <a:xfrm>
            <a:off x="5791200" y="62245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
        <p:nvSpPr>
          <p:cNvPr id="65" name="Rectangle 64"/>
          <p:cNvSpPr/>
          <p:nvPr/>
        </p:nvSpPr>
        <p:spPr>
          <a:xfrm>
            <a:off x="5791200" y="6376988"/>
            <a:ext cx="1016000" cy="457200"/>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600"/>
              <a:t>…</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327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D3598E-0DF0-4A13-A2D3-3318CEC467CA}" type="slidenum">
              <a:rPr lang="en-US" altLang="en-US" sz="1400"/>
              <a:pPr>
                <a:spcBef>
                  <a:spcPct val="0"/>
                </a:spcBef>
                <a:buClrTx/>
                <a:buSzTx/>
                <a:buFontTx/>
                <a:buNone/>
              </a:pPr>
              <a:t>18</a:t>
            </a:fld>
            <a:endParaRPr lang="en-US" altLang="en-US" sz="1400"/>
          </a:p>
        </p:txBody>
      </p:sp>
      <p:sp>
        <p:nvSpPr>
          <p:cNvPr id="32772" name="Rectangle 2"/>
          <p:cNvSpPr>
            <a:spLocks noGrp="1" noChangeArrowheads="1"/>
          </p:cNvSpPr>
          <p:nvPr>
            <p:ph type="title"/>
          </p:nvPr>
        </p:nvSpPr>
        <p:spPr>
          <a:xfrm>
            <a:off x="609600" y="304800"/>
            <a:ext cx="7772400" cy="1143000"/>
          </a:xfrm>
        </p:spPr>
        <p:txBody>
          <a:bodyPr/>
          <a:lstStyle/>
          <a:p>
            <a:pPr eaLnBrk="1" hangingPunct="1"/>
            <a:r>
              <a:rPr lang="en-US" altLang="en-US" smtClean="0"/>
              <a:t>Xóa nút đứng đầu danh sách</a:t>
            </a:r>
          </a:p>
        </p:txBody>
      </p:sp>
      <p:sp>
        <p:nvSpPr>
          <p:cNvPr id="32773" name="Rectangle 11" descr="Rectangle: Click to edit Master text styles&#10;Second level&#10;Third level&#10;Fourth level&#10;Fifth level"/>
          <p:cNvSpPr>
            <a:spLocks noGrp="1" noChangeArrowheads="1"/>
          </p:cNvSpPr>
          <p:nvPr>
            <p:ph type="body" sz="half" idx="1"/>
          </p:nvPr>
        </p:nvSpPr>
        <p:spPr>
          <a:xfrm>
            <a:off x="304800" y="3276600"/>
            <a:ext cx="4724400" cy="3352800"/>
          </a:xfrm>
        </p:spPr>
        <p:txBody>
          <a:bodyPr/>
          <a:lstStyle/>
          <a:p>
            <a:pPr marL="533400" indent="-533400" eaLnBrk="1" hangingPunct="1">
              <a:buFont typeface="Wingdings" panose="05000000000000000000" pitchFamily="2" charset="2"/>
              <a:buAutoNum type="arabicPeriod"/>
            </a:pPr>
            <a:r>
              <a:rPr lang="en-US" altLang="en-US" sz="2000" smtClean="0"/>
              <a:t>Sửa head để trỏ tới nút thứ hai trong danh sách</a:t>
            </a:r>
          </a:p>
          <a:p>
            <a:pPr marL="533400" indent="-533400" eaLnBrk="1" hangingPunct="1">
              <a:buFont typeface="Wingdings" panose="05000000000000000000" pitchFamily="2" charset="2"/>
              <a:buNone/>
            </a:pPr>
            <a:r>
              <a:rPr lang="en-US" altLang="en-US" sz="2000" smtClean="0"/>
              <a:t>Node* old = head;</a:t>
            </a:r>
          </a:p>
          <a:p>
            <a:pPr marL="533400" indent="-533400" eaLnBrk="1" hangingPunct="1">
              <a:buFont typeface="Wingdings" panose="05000000000000000000" pitchFamily="2" charset="2"/>
              <a:buNone/>
            </a:pPr>
            <a:r>
              <a:rPr lang="en-US" altLang="en-US" sz="2000" smtClean="0"/>
              <a:t>const char* old_element = old.element;</a:t>
            </a:r>
          </a:p>
          <a:p>
            <a:pPr marL="533400" indent="-533400" eaLnBrk="1" hangingPunct="1">
              <a:buFont typeface="Wingdings" panose="05000000000000000000" pitchFamily="2" charset="2"/>
              <a:buNone/>
            </a:pPr>
            <a:r>
              <a:rPr lang="en-US" altLang="en-US" sz="2000" smtClean="0"/>
              <a:t>head = head.next;</a:t>
            </a:r>
          </a:p>
          <a:p>
            <a:pPr marL="533400" indent="-533400" eaLnBrk="1" hangingPunct="1">
              <a:buFont typeface="Wingdings" panose="05000000000000000000" pitchFamily="2" charset="2"/>
              <a:buAutoNum type="arabicPeriod"/>
            </a:pPr>
            <a:endParaRPr lang="en-US" altLang="en-US" sz="2000" smtClean="0"/>
          </a:p>
          <a:p>
            <a:pPr marL="533400" indent="-533400" eaLnBrk="1" hangingPunct="1">
              <a:buFont typeface="Wingdings" panose="05000000000000000000" pitchFamily="2" charset="2"/>
              <a:buAutoNum type="arabicPeriod"/>
            </a:pPr>
            <a:r>
              <a:rPr lang="en-US" altLang="en-US" sz="2000" smtClean="0"/>
              <a:t>Giải phóng nút đứng đầu</a:t>
            </a:r>
          </a:p>
          <a:p>
            <a:pPr marL="533400" indent="-533400" eaLnBrk="1" hangingPunct="1">
              <a:buFont typeface="Wingdings" panose="05000000000000000000" pitchFamily="2" charset="2"/>
              <a:buNone/>
            </a:pPr>
            <a:r>
              <a:rPr lang="en-US" altLang="en-US" sz="2000" smtClean="0"/>
              <a:t>delete old;</a:t>
            </a:r>
          </a:p>
          <a:p>
            <a:pPr marL="533400" indent="-533400" eaLnBrk="1" hangingPunct="1">
              <a:buFont typeface="Wingdings" panose="05000000000000000000" pitchFamily="2" charset="2"/>
              <a:buNone/>
            </a:pPr>
            <a:r>
              <a:rPr lang="en-US" altLang="en-US" sz="2000" smtClean="0"/>
              <a:t>return old_element;</a:t>
            </a:r>
          </a:p>
          <a:p>
            <a:pPr marL="533400" indent="-533400" eaLnBrk="1" hangingPunct="1">
              <a:buFont typeface="Wingdings" panose="05000000000000000000" pitchFamily="2" charset="2"/>
              <a:buNone/>
            </a:pPr>
            <a:endParaRPr lang="en-US" altLang="en-US" sz="1800" smtClean="0"/>
          </a:p>
        </p:txBody>
      </p:sp>
      <p:grpSp>
        <p:nvGrpSpPr>
          <p:cNvPr id="32774" name="Group 12"/>
          <p:cNvGrpSpPr>
            <a:grpSpLocks/>
          </p:cNvGrpSpPr>
          <p:nvPr/>
        </p:nvGrpSpPr>
        <p:grpSpPr bwMode="auto">
          <a:xfrm>
            <a:off x="4733925" y="3200400"/>
            <a:ext cx="4333875" cy="1525588"/>
            <a:chOff x="2939" y="1824"/>
            <a:chExt cx="2730" cy="961"/>
          </a:xfrm>
        </p:grpSpPr>
        <p:sp>
          <p:nvSpPr>
            <p:cNvPr id="32819" name="Rectangle 13"/>
            <p:cNvSpPr>
              <a:spLocks noChangeArrowheads="1"/>
            </p:cNvSpPr>
            <p:nvPr/>
          </p:nvSpPr>
          <p:spPr bwMode="auto">
            <a:xfrm>
              <a:off x="3249" y="2171"/>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20" name="Text Box 14"/>
            <p:cNvSpPr txBox="1">
              <a:spLocks noChangeArrowheads="1"/>
            </p:cNvSpPr>
            <p:nvPr/>
          </p:nvSpPr>
          <p:spPr bwMode="auto">
            <a:xfrm>
              <a:off x="3123" y="2496"/>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32821" name="Rectangle 15"/>
            <p:cNvSpPr>
              <a:spLocks noChangeArrowheads="1"/>
            </p:cNvSpPr>
            <p:nvPr/>
          </p:nvSpPr>
          <p:spPr bwMode="auto">
            <a:xfrm>
              <a:off x="3435" y="2171"/>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22" name="Line 16"/>
            <p:cNvSpPr>
              <a:spLocks noChangeShapeType="1"/>
            </p:cNvSpPr>
            <p:nvPr/>
          </p:nvSpPr>
          <p:spPr bwMode="auto">
            <a:xfrm>
              <a:off x="3342" y="2255"/>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3" name="Line 17"/>
            <p:cNvSpPr>
              <a:spLocks noChangeShapeType="1"/>
            </p:cNvSpPr>
            <p:nvPr/>
          </p:nvSpPr>
          <p:spPr bwMode="auto">
            <a:xfrm flipV="1">
              <a:off x="3529" y="2255"/>
              <a:ext cx="28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4" name="Rectangle 18"/>
            <p:cNvSpPr>
              <a:spLocks noChangeArrowheads="1"/>
            </p:cNvSpPr>
            <p:nvPr/>
          </p:nvSpPr>
          <p:spPr bwMode="auto">
            <a:xfrm>
              <a:off x="3809"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25" name="Rectangle 19"/>
            <p:cNvSpPr>
              <a:spLocks noChangeArrowheads="1"/>
            </p:cNvSpPr>
            <p:nvPr/>
          </p:nvSpPr>
          <p:spPr bwMode="auto">
            <a:xfrm>
              <a:off x="3996"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26" name="Line 20"/>
            <p:cNvSpPr>
              <a:spLocks noChangeShapeType="1"/>
            </p:cNvSpPr>
            <p:nvPr/>
          </p:nvSpPr>
          <p:spPr bwMode="auto">
            <a:xfrm flipV="1">
              <a:off x="4090" y="2255"/>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7" name="Rectangle 21"/>
            <p:cNvSpPr>
              <a:spLocks noChangeArrowheads="1"/>
            </p:cNvSpPr>
            <p:nvPr/>
          </p:nvSpPr>
          <p:spPr bwMode="auto">
            <a:xfrm>
              <a:off x="4370"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28" name="Rectangle 22"/>
            <p:cNvSpPr>
              <a:spLocks noChangeArrowheads="1"/>
            </p:cNvSpPr>
            <p:nvPr/>
          </p:nvSpPr>
          <p:spPr bwMode="auto">
            <a:xfrm>
              <a:off x="4557"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29" name="Line 23"/>
            <p:cNvSpPr>
              <a:spLocks noChangeShapeType="1"/>
            </p:cNvSpPr>
            <p:nvPr/>
          </p:nvSpPr>
          <p:spPr bwMode="auto">
            <a:xfrm flipV="1">
              <a:off x="4651" y="2255"/>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0" name="Rectangle 24"/>
            <p:cNvSpPr>
              <a:spLocks noChangeArrowheads="1"/>
            </p:cNvSpPr>
            <p:nvPr/>
          </p:nvSpPr>
          <p:spPr bwMode="auto">
            <a:xfrm>
              <a:off x="4931"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31" name="Rectangle 25"/>
            <p:cNvSpPr>
              <a:spLocks noChangeArrowheads="1"/>
            </p:cNvSpPr>
            <p:nvPr/>
          </p:nvSpPr>
          <p:spPr bwMode="auto">
            <a:xfrm>
              <a:off x="5118"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32" name="Line 26"/>
            <p:cNvSpPr>
              <a:spLocks noChangeShapeType="1"/>
            </p:cNvSpPr>
            <p:nvPr/>
          </p:nvSpPr>
          <p:spPr bwMode="auto">
            <a:xfrm flipV="1">
              <a:off x="5211" y="2255"/>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3" name="Line 27"/>
            <p:cNvSpPr>
              <a:spLocks noChangeShapeType="1"/>
            </p:cNvSpPr>
            <p:nvPr/>
          </p:nvSpPr>
          <p:spPr bwMode="auto">
            <a:xfrm>
              <a:off x="3903"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4" name="Line 28"/>
            <p:cNvSpPr>
              <a:spLocks noChangeShapeType="1"/>
            </p:cNvSpPr>
            <p:nvPr/>
          </p:nvSpPr>
          <p:spPr bwMode="auto">
            <a:xfrm>
              <a:off x="4464"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5" name="Line 29"/>
            <p:cNvSpPr>
              <a:spLocks noChangeShapeType="1"/>
            </p:cNvSpPr>
            <p:nvPr/>
          </p:nvSpPr>
          <p:spPr bwMode="auto">
            <a:xfrm>
              <a:off x="5024"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6" name="Text Box 30"/>
            <p:cNvSpPr txBox="1">
              <a:spLocks noChangeArrowheads="1"/>
            </p:cNvSpPr>
            <p:nvPr/>
          </p:nvSpPr>
          <p:spPr bwMode="auto">
            <a:xfrm>
              <a:off x="5421" y="2200"/>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2837" name="Text Box 31"/>
            <p:cNvSpPr txBox="1">
              <a:spLocks noChangeArrowheads="1"/>
            </p:cNvSpPr>
            <p:nvPr/>
          </p:nvSpPr>
          <p:spPr bwMode="auto">
            <a:xfrm>
              <a:off x="3696" y="2496"/>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2838" name="Text Box 32"/>
            <p:cNvSpPr txBox="1">
              <a:spLocks noChangeArrowheads="1"/>
            </p:cNvSpPr>
            <p:nvPr/>
          </p:nvSpPr>
          <p:spPr bwMode="auto">
            <a:xfrm>
              <a:off x="4241" y="2496"/>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2839" name="Text Box 33"/>
            <p:cNvSpPr txBox="1">
              <a:spLocks noChangeArrowheads="1"/>
            </p:cNvSpPr>
            <p:nvPr/>
          </p:nvSpPr>
          <p:spPr bwMode="auto">
            <a:xfrm>
              <a:off x="4779" y="2496"/>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2840" name="Line 34"/>
            <p:cNvSpPr>
              <a:spLocks noChangeShapeType="1"/>
            </p:cNvSpPr>
            <p:nvPr/>
          </p:nvSpPr>
          <p:spPr bwMode="auto">
            <a:xfrm>
              <a:off x="3792" y="1968"/>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41" name="Text Box 35"/>
            <p:cNvSpPr txBox="1">
              <a:spLocks noChangeArrowheads="1"/>
            </p:cNvSpPr>
            <p:nvPr/>
          </p:nvSpPr>
          <p:spPr bwMode="auto">
            <a:xfrm>
              <a:off x="3561" y="1824"/>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2842" name="Oval 36"/>
            <p:cNvSpPr>
              <a:spLocks noChangeArrowheads="1"/>
            </p:cNvSpPr>
            <p:nvPr/>
          </p:nvSpPr>
          <p:spPr bwMode="auto">
            <a:xfrm rot="781934">
              <a:off x="2939" y="1979"/>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grpSp>
        <p:nvGrpSpPr>
          <p:cNvPr id="32775" name="Group 37"/>
          <p:cNvGrpSpPr>
            <a:grpSpLocks/>
          </p:cNvGrpSpPr>
          <p:nvPr/>
        </p:nvGrpSpPr>
        <p:grpSpPr bwMode="auto">
          <a:xfrm>
            <a:off x="4648200" y="1600200"/>
            <a:ext cx="4257675" cy="1350963"/>
            <a:chOff x="2976" y="2927"/>
            <a:chExt cx="2682" cy="851"/>
          </a:xfrm>
        </p:grpSpPr>
        <p:sp>
          <p:nvSpPr>
            <p:cNvPr id="32796" name="Rectangle 38"/>
            <p:cNvSpPr>
              <a:spLocks noChangeArrowheads="1"/>
            </p:cNvSpPr>
            <p:nvPr/>
          </p:nvSpPr>
          <p:spPr bwMode="auto">
            <a:xfrm>
              <a:off x="3238" y="3274"/>
              <a:ext cx="186"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7" name="Text Box 39"/>
            <p:cNvSpPr txBox="1">
              <a:spLocks noChangeArrowheads="1"/>
            </p:cNvSpPr>
            <p:nvPr/>
          </p:nvSpPr>
          <p:spPr bwMode="auto">
            <a:xfrm>
              <a:off x="3112" y="3599"/>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32798" name="Rectangle 40"/>
            <p:cNvSpPr>
              <a:spLocks noChangeArrowheads="1"/>
            </p:cNvSpPr>
            <p:nvPr/>
          </p:nvSpPr>
          <p:spPr bwMode="auto">
            <a:xfrm>
              <a:off x="3424"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9" name="Line 41"/>
            <p:cNvSpPr>
              <a:spLocks noChangeShapeType="1"/>
            </p:cNvSpPr>
            <p:nvPr/>
          </p:nvSpPr>
          <p:spPr bwMode="auto">
            <a:xfrm>
              <a:off x="3331"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0" name="Line 42"/>
            <p:cNvSpPr>
              <a:spLocks noChangeShapeType="1"/>
            </p:cNvSpPr>
            <p:nvPr/>
          </p:nvSpPr>
          <p:spPr bwMode="auto">
            <a:xfrm flipV="1">
              <a:off x="3518"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1" name="Rectangle 43"/>
            <p:cNvSpPr>
              <a:spLocks noChangeArrowheads="1"/>
            </p:cNvSpPr>
            <p:nvPr/>
          </p:nvSpPr>
          <p:spPr bwMode="auto">
            <a:xfrm>
              <a:off x="3798"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02" name="Rectangle 44"/>
            <p:cNvSpPr>
              <a:spLocks noChangeArrowheads="1"/>
            </p:cNvSpPr>
            <p:nvPr/>
          </p:nvSpPr>
          <p:spPr bwMode="auto">
            <a:xfrm>
              <a:off x="3985"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03" name="Line 45"/>
            <p:cNvSpPr>
              <a:spLocks noChangeShapeType="1"/>
            </p:cNvSpPr>
            <p:nvPr/>
          </p:nvSpPr>
          <p:spPr bwMode="auto">
            <a:xfrm flipV="1">
              <a:off x="4079"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4" name="Rectangle 46"/>
            <p:cNvSpPr>
              <a:spLocks noChangeArrowheads="1"/>
            </p:cNvSpPr>
            <p:nvPr/>
          </p:nvSpPr>
          <p:spPr bwMode="auto">
            <a:xfrm>
              <a:off x="4359"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05" name="Rectangle 47"/>
            <p:cNvSpPr>
              <a:spLocks noChangeArrowheads="1"/>
            </p:cNvSpPr>
            <p:nvPr/>
          </p:nvSpPr>
          <p:spPr bwMode="auto">
            <a:xfrm>
              <a:off x="4546"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06" name="Line 48"/>
            <p:cNvSpPr>
              <a:spLocks noChangeShapeType="1"/>
            </p:cNvSpPr>
            <p:nvPr/>
          </p:nvSpPr>
          <p:spPr bwMode="auto">
            <a:xfrm flipV="1">
              <a:off x="4640"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7" name="Rectangle 49"/>
            <p:cNvSpPr>
              <a:spLocks noChangeArrowheads="1"/>
            </p:cNvSpPr>
            <p:nvPr/>
          </p:nvSpPr>
          <p:spPr bwMode="auto">
            <a:xfrm>
              <a:off x="4920"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08" name="Rectangle 50"/>
            <p:cNvSpPr>
              <a:spLocks noChangeArrowheads="1"/>
            </p:cNvSpPr>
            <p:nvPr/>
          </p:nvSpPr>
          <p:spPr bwMode="auto">
            <a:xfrm>
              <a:off x="5107"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809" name="Line 51"/>
            <p:cNvSpPr>
              <a:spLocks noChangeShapeType="1"/>
            </p:cNvSpPr>
            <p:nvPr/>
          </p:nvSpPr>
          <p:spPr bwMode="auto">
            <a:xfrm flipV="1">
              <a:off x="5200" y="3358"/>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0" name="Line 52"/>
            <p:cNvSpPr>
              <a:spLocks noChangeShapeType="1"/>
            </p:cNvSpPr>
            <p:nvPr/>
          </p:nvSpPr>
          <p:spPr bwMode="auto">
            <a:xfrm>
              <a:off x="389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1" name="Line 53"/>
            <p:cNvSpPr>
              <a:spLocks noChangeShapeType="1"/>
            </p:cNvSpPr>
            <p:nvPr/>
          </p:nvSpPr>
          <p:spPr bwMode="auto">
            <a:xfrm>
              <a:off x="4453"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2" name="Line 54"/>
            <p:cNvSpPr>
              <a:spLocks noChangeShapeType="1"/>
            </p:cNvSpPr>
            <p:nvPr/>
          </p:nvSpPr>
          <p:spPr bwMode="auto">
            <a:xfrm>
              <a:off x="5013"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3" name="Text Box 55"/>
            <p:cNvSpPr txBox="1">
              <a:spLocks noChangeArrowheads="1"/>
            </p:cNvSpPr>
            <p:nvPr/>
          </p:nvSpPr>
          <p:spPr bwMode="auto">
            <a:xfrm>
              <a:off x="5410" y="330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2814" name="Text Box 56"/>
            <p:cNvSpPr txBox="1">
              <a:spLocks noChangeArrowheads="1"/>
            </p:cNvSpPr>
            <p:nvPr/>
          </p:nvSpPr>
          <p:spPr bwMode="auto">
            <a:xfrm>
              <a:off x="3685" y="3599"/>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2815" name="Text Box 57"/>
            <p:cNvSpPr txBox="1">
              <a:spLocks noChangeArrowheads="1"/>
            </p:cNvSpPr>
            <p:nvPr/>
          </p:nvSpPr>
          <p:spPr bwMode="auto">
            <a:xfrm>
              <a:off x="4230" y="3599"/>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2816" name="Text Box 58"/>
            <p:cNvSpPr txBox="1">
              <a:spLocks noChangeArrowheads="1"/>
            </p:cNvSpPr>
            <p:nvPr/>
          </p:nvSpPr>
          <p:spPr bwMode="auto">
            <a:xfrm>
              <a:off x="4768" y="3599"/>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2817" name="Line 59"/>
            <p:cNvSpPr>
              <a:spLocks noChangeShapeType="1"/>
            </p:cNvSpPr>
            <p:nvPr/>
          </p:nvSpPr>
          <p:spPr bwMode="auto">
            <a:xfrm>
              <a:off x="3207" y="3071"/>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8" name="Text Box 60"/>
            <p:cNvSpPr txBox="1">
              <a:spLocks noChangeArrowheads="1"/>
            </p:cNvSpPr>
            <p:nvPr/>
          </p:nvSpPr>
          <p:spPr bwMode="auto">
            <a:xfrm>
              <a:off x="2976" y="2927"/>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32776" name="Group 61"/>
          <p:cNvGrpSpPr>
            <a:grpSpLocks/>
          </p:cNvGrpSpPr>
          <p:nvPr/>
        </p:nvGrpSpPr>
        <p:grpSpPr bwMode="auto">
          <a:xfrm>
            <a:off x="5721350" y="4876800"/>
            <a:ext cx="3346450" cy="1350963"/>
            <a:chOff x="3550" y="911"/>
            <a:chExt cx="2108" cy="851"/>
          </a:xfrm>
        </p:grpSpPr>
        <p:sp>
          <p:nvSpPr>
            <p:cNvPr id="32778" name="Rectangle 62"/>
            <p:cNvSpPr>
              <a:spLocks noChangeArrowheads="1"/>
            </p:cNvSpPr>
            <p:nvPr/>
          </p:nvSpPr>
          <p:spPr bwMode="auto">
            <a:xfrm>
              <a:off x="3798"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9" name="Rectangle 63"/>
            <p:cNvSpPr>
              <a:spLocks noChangeArrowheads="1"/>
            </p:cNvSpPr>
            <p:nvPr/>
          </p:nvSpPr>
          <p:spPr bwMode="auto">
            <a:xfrm>
              <a:off x="3985"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0" name="Line 64"/>
            <p:cNvSpPr>
              <a:spLocks noChangeShapeType="1"/>
            </p:cNvSpPr>
            <p:nvPr/>
          </p:nvSpPr>
          <p:spPr bwMode="auto">
            <a:xfrm flipV="1">
              <a:off x="4079" y="1342"/>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81" name="Rectangle 65"/>
            <p:cNvSpPr>
              <a:spLocks noChangeArrowheads="1"/>
            </p:cNvSpPr>
            <p:nvPr/>
          </p:nvSpPr>
          <p:spPr bwMode="auto">
            <a:xfrm>
              <a:off x="4359"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2" name="Rectangle 66"/>
            <p:cNvSpPr>
              <a:spLocks noChangeArrowheads="1"/>
            </p:cNvSpPr>
            <p:nvPr/>
          </p:nvSpPr>
          <p:spPr bwMode="auto">
            <a:xfrm>
              <a:off x="4546"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3" name="Line 67"/>
            <p:cNvSpPr>
              <a:spLocks noChangeShapeType="1"/>
            </p:cNvSpPr>
            <p:nvPr/>
          </p:nvSpPr>
          <p:spPr bwMode="auto">
            <a:xfrm flipV="1">
              <a:off x="4640" y="1342"/>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84" name="Rectangle 68"/>
            <p:cNvSpPr>
              <a:spLocks noChangeArrowheads="1"/>
            </p:cNvSpPr>
            <p:nvPr/>
          </p:nvSpPr>
          <p:spPr bwMode="auto">
            <a:xfrm>
              <a:off x="4920"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5" name="Rectangle 69"/>
            <p:cNvSpPr>
              <a:spLocks noChangeArrowheads="1"/>
            </p:cNvSpPr>
            <p:nvPr/>
          </p:nvSpPr>
          <p:spPr bwMode="auto">
            <a:xfrm>
              <a:off x="5107"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6" name="Line 70"/>
            <p:cNvSpPr>
              <a:spLocks noChangeShapeType="1"/>
            </p:cNvSpPr>
            <p:nvPr/>
          </p:nvSpPr>
          <p:spPr bwMode="auto">
            <a:xfrm flipV="1">
              <a:off x="5200" y="1342"/>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87" name="Line 71"/>
            <p:cNvSpPr>
              <a:spLocks noChangeShapeType="1"/>
            </p:cNvSpPr>
            <p:nvPr/>
          </p:nvSpPr>
          <p:spPr bwMode="auto">
            <a:xfrm>
              <a:off x="3892"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88" name="Line 72"/>
            <p:cNvSpPr>
              <a:spLocks noChangeShapeType="1"/>
            </p:cNvSpPr>
            <p:nvPr/>
          </p:nvSpPr>
          <p:spPr bwMode="auto">
            <a:xfrm>
              <a:off x="4453"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89" name="Line 73"/>
            <p:cNvSpPr>
              <a:spLocks noChangeShapeType="1"/>
            </p:cNvSpPr>
            <p:nvPr/>
          </p:nvSpPr>
          <p:spPr bwMode="auto">
            <a:xfrm>
              <a:off x="5013"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90" name="Text Box 74"/>
            <p:cNvSpPr txBox="1">
              <a:spLocks noChangeArrowheads="1"/>
            </p:cNvSpPr>
            <p:nvPr/>
          </p:nvSpPr>
          <p:spPr bwMode="auto">
            <a:xfrm>
              <a:off x="5410" y="128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2791" name="Text Box 75"/>
            <p:cNvSpPr txBox="1">
              <a:spLocks noChangeArrowheads="1"/>
            </p:cNvSpPr>
            <p:nvPr/>
          </p:nvSpPr>
          <p:spPr bwMode="auto">
            <a:xfrm>
              <a:off x="3685" y="1583"/>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2792" name="Text Box 76"/>
            <p:cNvSpPr txBox="1">
              <a:spLocks noChangeArrowheads="1"/>
            </p:cNvSpPr>
            <p:nvPr/>
          </p:nvSpPr>
          <p:spPr bwMode="auto">
            <a:xfrm>
              <a:off x="4230" y="1583"/>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2793" name="Text Box 77"/>
            <p:cNvSpPr txBox="1">
              <a:spLocks noChangeArrowheads="1"/>
            </p:cNvSpPr>
            <p:nvPr/>
          </p:nvSpPr>
          <p:spPr bwMode="auto">
            <a:xfrm>
              <a:off x="4768" y="1583"/>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2794" name="Line 78"/>
            <p:cNvSpPr>
              <a:spLocks noChangeShapeType="1"/>
            </p:cNvSpPr>
            <p:nvPr/>
          </p:nvSpPr>
          <p:spPr bwMode="auto">
            <a:xfrm>
              <a:off x="3781" y="1055"/>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95" name="Text Box 79"/>
            <p:cNvSpPr txBox="1">
              <a:spLocks noChangeArrowheads="1"/>
            </p:cNvSpPr>
            <p:nvPr/>
          </p:nvSpPr>
          <p:spPr bwMode="auto">
            <a:xfrm>
              <a:off x="3550" y="911"/>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32777" name="TextBox 73"/>
          <p:cNvSpPr txBox="1">
            <a:spLocks noChangeArrowheads="1"/>
          </p:cNvSpPr>
          <p:nvPr/>
        </p:nvSpPr>
        <p:spPr bwMode="auto">
          <a:xfrm>
            <a:off x="228600" y="1752600"/>
            <a:ext cx="403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a:t>SLinkedList list;….</a:t>
            </a:r>
          </a:p>
          <a:p>
            <a:pPr eaLnBrk="1" hangingPunct="1">
              <a:spcBef>
                <a:spcPct val="0"/>
              </a:spcBef>
              <a:buClrTx/>
              <a:buSzTx/>
              <a:buFontTx/>
              <a:buNone/>
            </a:pPr>
            <a:endParaRPr lang="en-US" altLang="en-US" sz="2000"/>
          </a:p>
          <a:p>
            <a:pPr eaLnBrk="1" hangingPunct="1">
              <a:spcBef>
                <a:spcPct val="0"/>
              </a:spcBef>
              <a:buClrTx/>
              <a:buSzTx/>
              <a:buFontTx/>
              <a:buNone/>
            </a:pPr>
            <a:r>
              <a:rPr lang="en-US" altLang="en-US" sz="2000"/>
              <a:t>const char* s </a:t>
            </a:r>
          </a:p>
          <a:p>
            <a:pPr eaLnBrk="1" hangingPunct="1">
              <a:spcBef>
                <a:spcPct val="0"/>
              </a:spcBef>
              <a:buClrTx/>
              <a:buSzTx/>
              <a:buFontTx/>
              <a:buNone/>
            </a:pPr>
            <a:r>
              <a:rPr lang="en-US" altLang="en-US" sz="2000"/>
              <a:t>      = list.removeFirst(); //Vienna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75C0D98-120F-4BD9-BCF0-71163E45F67B}" type="slidenum">
              <a:rPr lang="en-US" altLang="en-US" sz="1400"/>
              <a:pPr>
                <a:spcBef>
                  <a:spcPct val="0"/>
                </a:spcBef>
                <a:buClrTx/>
                <a:buSzTx/>
                <a:buFontTx/>
                <a:buNone/>
              </a:pPr>
              <a:t>19</a:t>
            </a:fld>
            <a:endParaRPr lang="en-US" altLang="en-US" sz="1400"/>
          </a:p>
        </p:txBody>
      </p:sp>
      <p:sp>
        <p:nvSpPr>
          <p:cNvPr id="34820" name="Rectangle 2"/>
          <p:cNvSpPr>
            <a:spLocks noGrp="1" noChangeArrowheads="1"/>
          </p:cNvSpPr>
          <p:nvPr>
            <p:ph type="title"/>
          </p:nvPr>
        </p:nvSpPr>
        <p:spPr>
          <a:xfrm>
            <a:off x="609600" y="304800"/>
            <a:ext cx="7772400" cy="914400"/>
          </a:xfrm>
        </p:spPr>
        <p:txBody>
          <a:bodyPr/>
          <a:lstStyle/>
          <a:p>
            <a:pPr eaLnBrk="1" hangingPunct="1"/>
            <a:r>
              <a:rPr lang="en-US" altLang="en-US" sz="3600" smtClean="0"/>
              <a:t>DS liên kết với con trỏ chặn cuối</a:t>
            </a:r>
          </a:p>
        </p:txBody>
      </p:sp>
      <p:sp>
        <p:nvSpPr>
          <p:cNvPr id="34821" name="Rectangle 3" descr="Rectangle: Click to edit Master text styles&#10;Second level&#10;Third level&#10;Fourth level&#10;Fifth level"/>
          <p:cNvSpPr>
            <a:spLocks noGrp="1" noChangeArrowheads="1"/>
          </p:cNvSpPr>
          <p:nvPr>
            <p:ph type="body" idx="1"/>
          </p:nvPr>
        </p:nvSpPr>
        <p:spPr>
          <a:xfrm>
            <a:off x="609600" y="2362200"/>
            <a:ext cx="8153400" cy="3657600"/>
          </a:xfrm>
        </p:spPr>
        <p:txBody>
          <a:bodyPr/>
          <a:lstStyle/>
          <a:p>
            <a:pPr eaLnBrk="1" hangingPunct="1">
              <a:lnSpc>
                <a:spcPct val="80000"/>
              </a:lnSpc>
              <a:buFont typeface="Wingdings" panose="05000000000000000000" pitchFamily="2" charset="2"/>
              <a:buNone/>
            </a:pPr>
            <a:r>
              <a:rPr lang="en-US" altLang="en-US" sz="2000" smtClean="0">
                <a:latin typeface="Consolas" panose="020B0609020204030204" pitchFamily="49" charset="0"/>
              </a:rPr>
              <a:t>struct SLinkedListWithTail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head; // head node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tail; // tail node of the list </a:t>
            </a:r>
          </a:p>
          <a:p>
            <a:pPr eaLnBrk="1" hangingPunct="1">
              <a:lnSpc>
                <a:spcPct val="80000"/>
              </a:lnSpc>
              <a:buFont typeface="Wingdings" panose="05000000000000000000" pitchFamily="2" charset="2"/>
              <a:buNone/>
            </a:pPr>
            <a:endParaRPr lang="en-US" altLang="en-US" sz="20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 Default constructor that creates an empty list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SLinkedListWithTail()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head = null;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tail = null;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 ... update and search methods would go here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p:txBody>
      </p:sp>
      <p:grpSp>
        <p:nvGrpSpPr>
          <p:cNvPr id="34822" name="Group 4"/>
          <p:cNvGrpSpPr>
            <a:grpSpLocks/>
          </p:cNvGrpSpPr>
          <p:nvPr/>
        </p:nvGrpSpPr>
        <p:grpSpPr bwMode="auto">
          <a:xfrm>
            <a:off x="5334000" y="1239838"/>
            <a:ext cx="3376613" cy="1350962"/>
            <a:chOff x="809" y="911"/>
            <a:chExt cx="2127" cy="851"/>
          </a:xfrm>
        </p:grpSpPr>
        <p:sp>
          <p:nvSpPr>
            <p:cNvPr id="34823" name="Rectangle 5"/>
            <p:cNvSpPr>
              <a:spLocks noChangeArrowheads="1"/>
            </p:cNvSpPr>
            <p:nvPr/>
          </p:nvSpPr>
          <p:spPr bwMode="auto">
            <a:xfrm>
              <a:off x="1057"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4824" name="Rectangle 6"/>
            <p:cNvSpPr>
              <a:spLocks noChangeArrowheads="1"/>
            </p:cNvSpPr>
            <p:nvPr/>
          </p:nvSpPr>
          <p:spPr bwMode="auto">
            <a:xfrm>
              <a:off x="1244"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4825" name="Line 7"/>
            <p:cNvSpPr>
              <a:spLocks noChangeShapeType="1"/>
            </p:cNvSpPr>
            <p:nvPr/>
          </p:nvSpPr>
          <p:spPr bwMode="auto">
            <a:xfrm flipV="1">
              <a:off x="1338" y="1342"/>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6" name="Rectangle 8"/>
            <p:cNvSpPr>
              <a:spLocks noChangeArrowheads="1"/>
            </p:cNvSpPr>
            <p:nvPr/>
          </p:nvSpPr>
          <p:spPr bwMode="auto">
            <a:xfrm>
              <a:off x="1618"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4827" name="Rectangle 9"/>
            <p:cNvSpPr>
              <a:spLocks noChangeArrowheads="1"/>
            </p:cNvSpPr>
            <p:nvPr/>
          </p:nvSpPr>
          <p:spPr bwMode="auto">
            <a:xfrm>
              <a:off x="1805"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4828" name="Line 10"/>
            <p:cNvSpPr>
              <a:spLocks noChangeShapeType="1"/>
            </p:cNvSpPr>
            <p:nvPr/>
          </p:nvSpPr>
          <p:spPr bwMode="auto">
            <a:xfrm flipV="1">
              <a:off x="1899" y="1342"/>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29" name="Rectangle 11"/>
            <p:cNvSpPr>
              <a:spLocks noChangeArrowheads="1"/>
            </p:cNvSpPr>
            <p:nvPr/>
          </p:nvSpPr>
          <p:spPr bwMode="auto">
            <a:xfrm>
              <a:off x="2179"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4830" name="Rectangle 12"/>
            <p:cNvSpPr>
              <a:spLocks noChangeArrowheads="1"/>
            </p:cNvSpPr>
            <p:nvPr/>
          </p:nvSpPr>
          <p:spPr bwMode="auto">
            <a:xfrm>
              <a:off x="2366"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4831" name="Line 13"/>
            <p:cNvSpPr>
              <a:spLocks noChangeShapeType="1"/>
            </p:cNvSpPr>
            <p:nvPr/>
          </p:nvSpPr>
          <p:spPr bwMode="auto">
            <a:xfrm flipV="1">
              <a:off x="2459" y="1342"/>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2" name="Line 14"/>
            <p:cNvSpPr>
              <a:spLocks noChangeShapeType="1"/>
            </p:cNvSpPr>
            <p:nvPr/>
          </p:nvSpPr>
          <p:spPr bwMode="auto">
            <a:xfrm>
              <a:off x="1151"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3" name="Line 15"/>
            <p:cNvSpPr>
              <a:spLocks noChangeShapeType="1"/>
            </p:cNvSpPr>
            <p:nvPr/>
          </p:nvSpPr>
          <p:spPr bwMode="auto">
            <a:xfrm>
              <a:off x="1712"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4" name="Line 16"/>
            <p:cNvSpPr>
              <a:spLocks noChangeShapeType="1"/>
            </p:cNvSpPr>
            <p:nvPr/>
          </p:nvSpPr>
          <p:spPr bwMode="auto">
            <a:xfrm>
              <a:off x="2272"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35" name="Text Box 17"/>
            <p:cNvSpPr txBox="1">
              <a:spLocks noChangeArrowheads="1"/>
            </p:cNvSpPr>
            <p:nvPr/>
          </p:nvSpPr>
          <p:spPr bwMode="auto">
            <a:xfrm>
              <a:off x="2688" y="1209"/>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4836" name="Text Box 18"/>
            <p:cNvSpPr txBox="1">
              <a:spLocks noChangeArrowheads="1"/>
            </p:cNvSpPr>
            <p:nvPr/>
          </p:nvSpPr>
          <p:spPr bwMode="auto">
            <a:xfrm>
              <a:off x="944" y="1583"/>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4837" name="Text Box 19"/>
            <p:cNvSpPr txBox="1">
              <a:spLocks noChangeArrowheads="1"/>
            </p:cNvSpPr>
            <p:nvPr/>
          </p:nvSpPr>
          <p:spPr bwMode="auto">
            <a:xfrm>
              <a:off x="1489" y="1583"/>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4838" name="Text Box 20"/>
            <p:cNvSpPr txBox="1">
              <a:spLocks noChangeArrowheads="1"/>
            </p:cNvSpPr>
            <p:nvPr/>
          </p:nvSpPr>
          <p:spPr bwMode="auto">
            <a:xfrm>
              <a:off x="2027" y="1583"/>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4839" name="Line 21"/>
            <p:cNvSpPr>
              <a:spLocks noChangeShapeType="1"/>
            </p:cNvSpPr>
            <p:nvPr/>
          </p:nvSpPr>
          <p:spPr bwMode="auto">
            <a:xfrm>
              <a:off x="1040" y="1055"/>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40" name="Text Box 22"/>
            <p:cNvSpPr txBox="1">
              <a:spLocks noChangeArrowheads="1"/>
            </p:cNvSpPr>
            <p:nvPr/>
          </p:nvSpPr>
          <p:spPr bwMode="auto">
            <a:xfrm>
              <a:off x="809" y="911"/>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4841" name="Line 23"/>
            <p:cNvSpPr>
              <a:spLocks noChangeShapeType="1"/>
            </p:cNvSpPr>
            <p:nvPr/>
          </p:nvSpPr>
          <p:spPr bwMode="auto">
            <a:xfrm>
              <a:off x="2112" y="105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842" name="Text Box 24"/>
            <p:cNvSpPr txBox="1">
              <a:spLocks noChangeArrowheads="1"/>
            </p:cNvSpPr>
            <p:nvPr/>
          </p:nvSpPr>
          <p:spPr bwMode="auto">
            <a:xfrm>
              <a:off x="1922" y="912"/>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8B858C2-60B4-4F8E-9B3A-BFACB64575D0}" type="slidenum">
              <a:rPr lang="en-US" altLang="en-US" sz="1400"/>
              <a:pPr>
                <a:spcBef>
                  <a:spcPct val="0"/>
                </a:spcBef>
                <a:buClrTx/>
                <a:buSzTx/>
                <a:buFontTx/>
                <a:buNone/>
              </a:pPr>
              <a:t>2</a:t>
            </a:fld>
            <a:endParaRPr lang="en-US" altLang="en-US" sz="1400"/>
          </a:p>
        </p:txBody>
      </p:sp>
      <p:sp>
        <p:nvSpPr>
          <p:cNvPr id="7172" name="Rectangle 2"/>
          <p:cNvSpPr>
            <a:spLocks noGrp="1" noChangeArrowheads="1"/>
          </p:cNvSpPr>
          <p:nvPr>
            <p:ph type="title"/>
          </p:nvPr>
        </p:nvSpPr>
        <p:spPr>
          <a:xfrm>
            <a:off x="609600" y="304800"/>
            <a:ext cx="7772400" cy="1143000"/>
          </a:xfrm>
        </p:spPr>
        <p:txBody>
          <a:bodyPr/>
          <a:lstStyle/>
          <a:p>
            <a:pPr eaLnBrk="1" hangingPunct="1"/>
            <a:r>
              <a:rPr lang="en-US" altLang="en-US" sz="4000" smtClean="0"/>
              <a:t>Singly Linked Lists</a:t>
            </a:r>
            <a:br>
              <a:rPr lang="en-US" altLang="en-US" sz="4000" smtClean="0"/>
            </a:br>
            <a:r>
              <a:rPr lang="en-US" altLang="en-US" sz="4000" smtClean="0"/>
              <a:t>Danh sách liên kết đơn</a:t>
            </a:r>
          </a:p>
        </p:txBody>
      </p:sp>
      <p:sp>
        <p:nvSpPr>
          <p:cNvPr id="7173" name="Rectangle 3" descr="Rectangle: Click to edit Master text styles&#10;Second level&#10;Third level&#10;Fourth level&#10;Fifth level"/>
          <p:cNvSpPr>
            <a:spLocks noGrp="1" noChangeArrowheads="1"/>
          </p:cNvSpPr>
          <p:nvPr>
            <p:ph type="body" idx="1"/>
          </p:nvPr>
        </p:nvSpPr>
        <p:spPr>
          <a:xfrm>
            <a:off x="609600" y="1676400"/>
            <a:ext cx="4953000" cy="2743200"/>
          </a:xfrm>
        </p:spPr>
        <p:txBody>
          <a:bodyPr/>
          <a:lstStyle/>
          <a:p>
            <a:pPr eaLnBrk="1" hangingPunct="1"/>
            <a:r>
              <a:rPr lang="en-US" altLang="en-US" sz="2400" smtClean="0"/>
              <a:t>Danh sách liên kết đơn là một cấu trúc dữ liệu chứa một chuỗi các nút (node)</a:t>
            </a:r>
          </a:p>
          <a:p>
            <a:pPr eaLnBrk="1" hangingPunct="1"/>
            <a:r>
              <a:rPr lang="en-US" altLang="en-US" sz="2400" smtClean="0"/>
              <a:t>Mỗi nút chứa</a:t>
            </a:r>
          </a:p>
          <a:p>
            <a:pPr lvl="1" eaLnBrk="1" hangingPunct="1"/>
            <a:r>
              <a:rPr lang="en-US" altLang="en-US" sz="2000" smtClean="0"/>
              <a:t>dữ liệu của nút đó</a:t>
            </a:r>
          </a:p>
          <a:p>
            <a:pPr lvl="1" eaLnBrk="1" hangingPunct="1"/>
            <a:r>
              <a:rPr lang="en-US" altLang="en-US" sz="2000" smtClean="0"/>
              <a:t>Con trỏ tới nút tiếp theo </a:t>
            </a:r>
          </a:p>
        </p:txBody>
      </p:sp>
      <p:grpSp>
        <p:nvGrpSpPr>
          <p:cNvPr id="7174" name="Group 33"/>
          <p:cNvGrpSpPr>
            <a:grpSpLocks/>
          </p:cNvGrpSpPr>
          <p:nvPr/>
        </p:nvGrpSpPr>
        <p:grpSpPr bwMode="auto">
          <a:xfrm>
            <a:off x="5867400" y="1371600"/>
            <a:ext cx="2590800" cy="2590800"/>
            <a:chOff x="3216" y="864"/>
            <a:chExt cx="1632" cy="1632"/>
          </a:xfrm>
        </p:grpSpPr>
        <p:sp>
          <p:nvSpPr>
            <p:cNvPr id="7197" name="Rectangle 4"/>
            <p:cNvSpPr>
              <a:spLocks noChangeArrowheads="1"/>
            </p:cNvSpPr>
            <p:nvPr/>
          </p:nvSpPr>
          <p:spPr bwMode="auto">
            <a:xfrm>
              <a:off x="3456" y="1344"/>
              <a:ext cx="384" cy="38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98" name="Text Box 5"/>
            <p:cNvSpPr txBox="1">
              <a:spLocks noChangeArrowheads="1"/>
            </p:cNvSpPr>
            <p:nvPr/>
          </p:nvSpPr>
          <p:spPr bwMode="auto">
            <a:xfrm>
              <a:off x="4368" y="1248"/>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next</a:t>
              </a:r>
            </a:p>
          </p:txBody>
        </p:sp>
        <p:sp>
          <p:nvSpPr>
            <p:cNvPr id="7199" name="Text Box 6"/>
            <p:cNvSpPr txBox="1">
              <a:spLocks noChangeArrowheads="1"/>
            </p:cNvSpPr>
            <p:nvPr/>
          </p:nvSpPr>
          <p:spPr bwMode="auto">
            <a:xfrm>
              <a:off x="3336" y="2166"/>
              <a:ext cx="6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dữ liệu</a:t>
              </a:r>
            </a:p>
          </p:txBody>
        </p:sp>
        <p:sp>
          <p:nvSpPr>
            <p:cNvPr id="7200" name="Text Box 7"/>
            <p:cNvSpPr txBox="1">
              <a:spLocks noChangeArrowheads="1"/>
            </p:cNvSpPr>
            <p:nvPr/>
          </p:nvSpPr>
          <p:spPr bwMode="auto">
            <a:xfrm>
              <a:off x="3600" y="864"/>
              <a:ext cx="9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nút – node</a:t>
              </a:r>
            </a:p>
          </p:txBody>
        </p:sp>
        <p:sp>
          <p:nvSpPr>
            <p:cNvPr id="7201" name="AutoShape 8"/>
            <p:cNvSpPr>
              <a:spLocks noChangeArrowheads="1"/>
            </p:cNvSpPr>
            <p:nvPr/>
          </p:nvSpPr>
          <p:spPr bwMode="auto">
            <a:xfrm>
              <a:off x="3216" y="1152"/>
              <a:ext cx="1632" cy="1344"/>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202" name="Rectangle 9"/>
            <p:cNvSpPr>
              <a:spLocks noChangeArrowheads="1"/>
            </p:cNvSpPr>
            <p:nvPr/>
          </p:nvSpPr>
          <p:spPr bwMode="auto">
            <a:xfrm>
              <a:off x="3840" y="1344"/>
              <a:ext cx="384" cy="38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203" name="Line 10"/>
            <p:cNvSpPr>
              <a:spLocks noChangeShapeType="1"/>
            </p:cNvSpPr>
            <p:nvPr/>
          </p:nvSpPr>
          <p:spPr bwMode="auto">
            <a:xfrm>
              <a:off x="3648" y="1536"/>
              <a:ext cx="0" cy="576"/>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04" name="Line 11"/>
            <p:cNvSpPr>
              <a:spLocks noChangeShapeType="1"/>
            </p:cNvSpPr>
            <p:nvPr/>
          </p:nvSpPr>
          <p:spPr bwMode="auto">
            <a:xfrm flipV="1">
              <a:off x="4032" y="1536"/>
              <a:ext cx="576"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175" name="Group 35"/>
          <p:cNvGrpSpPr>
            <a:grpSpLocks/>
          </p:cNvGrpSpPr>
          <p:nvPr/>
        </p:nvGrpSpPr>
        <p:grpSpPr bwMode="auto">
          <a:xfrm>
            <a:off x="914400" y="4572000"/>
            <a:ext cx="7681913" cy="1606550"/>
            <a:chOff x="914400" y="4572000"/>
            <a:chExt cx="7681913" cy="1606550"/>
          </a:xfrm>
        </p:grpSpPr>
        <p:sp>
          <p:nvSpPr>
            <p:cNvPr id="7176" name="Rectangle 12"/>
            <p:cNvSpPr>
              <a:spLocks noChangeArrowheads="1"/>
            </p:cNvSpPr>
            <p:nvPr/>
          </p:nvSpPr>
          <p:spPr bwMode="auto">
            <a:xfrm>
              <a:off x="9144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77" name="Text Box 13"/>
            <p:cNvSpPr txBox="1">
              <a:spLocks noChangeArrowheads="1"/>
            </p:cNvSpPr>
            <p:nvPr/>
          </p:nvSpPr>
          <p:spPr bwMode="auto">
            <a:xfrm>
              <a:off x="1058863" y="5781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A</a:t>
              </a:r>
            </a:p>
          </p:txBody>
        </p:sp>
        <p:sp>
          <p:nvSpPr>
            <p:cNvPr id="7178" name="Rectangle 14"/>
            <p:cNvSpPr>
              <a:spLocks noChangeArrowheads="1"/>
            </p:cNvSpPr>
            <p:nvPr/>
          </p:nvSpPr>
          <p:spPr bwMode="auto">
            <a:xfrm>
              <a:off x="15240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79" name="Line 15"/>
            <p:cNvSpPr>
              <a:spLocks noChangeShapeType="1"/>
            </p:cNvSpPr>
            <p:nvPr/>
          </p:nvSpPr>
          <p:spPr bwMode="auto">
            <a:xfrm>
              <a:off x="12192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0" name="Line 16"/>
            <p:cNvSpPr>
              <a:spLocks noChangeShapeType="1"/>
            </p:cNvSpPr>
            <p:nvPr/>
          </p:nvSpPr>
          <p:spPr bwMode="auto">
            <a:xfrm flipV="1">
              <a:off x="18288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1" name="Rectangle 17"/>
            <p:cNvSpPr>
              <a:spLocks noChangeArrowheads="1"/>
            </p:cNvSpPr>
            <p:nvPr/>
          </p:nvSpPr>
          <p:spPr bwMode="auto">
            <a:xfrm>
              <a:off x="27432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82" name="Rectangle 18"/>
            <p:cNvSpPr>
              <a:spLocks noChangeArrowheads="1"/>
            </p:cNvSpPr>
            <p:nvPr/>
          </p:nvSpPr>
          <p:spPr bwMode="auto">
            <a:xfrm>
              <a:off x="33528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83" name="Line 19"/>
            <p:cNvSpPr>
              <a:spLocks noChangeShapeType="1"/>
            </p:cNvSpPr>
            <p:nvPr/>
          </p:nvSpPr>
          <p:spPr bwMode="auto">
            <a:xfrm flipV="1">
              <a:off x="36576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4" name="Rectangle 20"/>
            <p:cNvSpPr>
              <a:spLocks noChangeArrowheads="1"/>
            </p:cNvSpPr>
            <p:nvPr/>
          </p:nvSpPr>
          <p:spPr bwMode="auto">
            <a:xfrm>
              <a:off x="45720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85" name="Rectangle 21"/>
            <p:cNvSpPr>
              <a:spLocks noChangeArrowheads="1"/>
            </p:cNvSpPr>
            <p:nvPr/>
          </p:nvSpPr>
          <p:spPr bwMode="auto">
            <a:xfrm>
              <a:off x="51816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86" name="Line 22"/>
            <p:cNvSpPr>
              <a:spLocks noChangeShapeType="1"/>
            </p:cNvSpPr>
            <p:nvPr/>
          </p:nvSpPr>
          <p:spPr bwMode="auto">
            <a:xfrm flipV="1">
              <a:off x="54864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7" name="Rectangle 23"/>
            <p:cNvSpPr>
              <a:spLocks noChangeArrowheads="1"/>
            </p:cNvSpPr>
            <p:nvPr/>
          </p:nvSpPr>
          <p:spPr bwMode="auto">
            <a:xfrm>
              <a:off x="64008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88" name="Rectangle 24"/>
            <p:cNvSpPr>
              <a:spLocks noChangeArrowheads="1"/>
            </p:cNvSpPr>
            <p:nvPr/>
          </p:nvSpPr>
          <p:spPr bwMode="auto">
            <a:xfrm>
              <a:off x="7010400" y="4572000"/>
              <a:ext cx="609600" cy="609600"/>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7189" name="Line 25"/>
            <p:cNvSpPr>
              <a:spLocks noChangeShapeType="1"/>
            </p:cNvSpPr>
            <p:nvPr/>
          </p:nvSpPr>
          <p:spPr bwMode="auto">
            <a:xfrm flipV="1">
              <a:off x="7315200" y="4876800"/>
              <a:ext cx="9144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0" name="Text Box 26"/>
            <p:cNvSpPr txBox="1">
              <a:spLocks noChangeArrowheads="1"/>
            </p:cNvSpPr>
            <p:nvPr/>
          </p:nvSpPr>
          <p:spPr bwMode="auto">
            <a:xfrm>
              <a:off x="2887663" y="5781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B</a:t>
              </a:r>
            </a:p>
          </p:txBody>
        </p:sp>
        <p:sp>
          <p:nvSpPr>
            <p:cNvPr id="7191" name="Line 27"/>
            <p:cNvSpPr>
              <a:spLocks noChangeShapeType="1"/>
            </p:cNvSpPr>
            <p:nvPr/>
          </p:nvSpPr>
          <p:spPr bwMode="auto">
            <a:xfrm>
              <a:off x="30480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2" name="Text Box 28"/>
            <p:cNvSpPr txBox="1">
              <a:spLocks noChangeArrowheads="1"/>
            </p:cNvSpPr>
            <p:nvPr/>
          </p:nvSpPr>
          <p:spPr bwMode="auto">
            <a:xfrm>
              <a:off x="4716463" y="5781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C</a:t>
              </a:r>
            </a:p>
          </p:txBody>
        </p:sp>
        <p:sp>
          <p:nvSpPr>
            <p:cNvPr id="7193" name="Line 29"/>
            <p:cNvSpPr>
              <a:spLocks noChangeShapeType="1"/>
            </p:cNvSpPr>
            <p:nvPr/>
          </p:nvSpPr>
          <p:spPr bwMode="auto">
            <a:xfrm>
              <a:off x="48768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4" name="Text Box 30"/>
            <p:cNvSpPr txBox="1">
              <a:spLocks noChangeArrowheads="1"/>
            </p:cNvSpPr>
            <p:nvPr/>
          </p:nvSpPr>
          <p:spPr bwMode="auto">
            <a:xfrm>
              <a:off x="6535738" y="5781675"/>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D</a:t>
              </a:r>
            </a:p>
          </p:txBody>
        </p:sp>
        <p:sp>
          <p:nvSpPr>
            <p:cNvPr id="7195" name="Line 31"/>
            <p:cNvSpPr>
              <a:spLocks noChangeShapeType="1"/>
            </p:cNvSpPr>
            <p:nvPr/>
          </p:nvSpPr>
          <p:spPr bwMode="auto">
            <a:xfrm>
              <a:off x="6705600" y="4876800"/>
              <a:ext cx="0" cy="914400"/>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6" name="Text Box 32"/>
            <p:cNvSpPr txBox="1">
              <a:spLocks noChangeArrowheads="1"/>
            </p:cNvSpPr>
            <p:nvPr/>
          </p:nvSpPr>
          <p:spPr bwMode="auto">
            <a:xfrm>
              <a:off x="8202613" y="4678363"/>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368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F9936F8-7178-45DE-9DAC-01D7DA2F98B6}" type="slidenum">
              <a:rPr lang="en-US" altLang="en-US" sz="1400"/>
              <a:pPr>
                <a:spcBef>
                  <a:spcPct val="0"/>
                </a:spcBef>
                <a:buClrTx/>
                <a:buSzTx/>
                <a:buFontTx/>
                <a:buNone/>
              </a:pPr>
              <a:t>20</a:t>
            </a:fld>
            <a:endParaRPr lang="en-US" altLang="en-US" sz="1400"/>
          </a:p>
        </p:txBody>
      </p:sp>
      <p:sp>
        <p:nvSpPr>
          <p:cNvPr id="36868" name="Rectangle 4"/>
          <p:cNvSpPr>
            <a:spLocks noGrp="1" noChangeArrowheads="1"/>
          </p:cNvSpPr>
          <p:nvPr>
            <p:ph type="title"/>
          </p:nvPr>
        </p:nvSpPr>
        <p:spPr>
          <a:xfrm>
            <a:off x="609600" y="304800"/>
            <a:ext cx="7772400" cy="1143000"/>
          </a:xfrm>
        </p:spPr>
        <p:txBody>
          <a:bodyPr/>
          <a:lstStyle/>
          <a:p>
            <a:pPr eaLnBrk="1" hangingPunct="1"/>
            <a:r>
              <a:rPr lang="en-US" altLang="en-US" smtClean="0"/>
              <a:t>Thêm vào cuối danh sách</a:t>
            </a:r>
          </a:p>
        </p:txBody>
      </p:sp>
      <p:sp>
        <p:nvSpPr>
          <p:cNvPr id="83975" name="Rectangle 7" descr="Rectangle: Click to edit Master text styles&#10;Second level&#10;Third level&#10;Fourth level&#10;Fifth level"/>
          <p:cNvSpPr>
            <a:spLocks noChangeArrowheads="1"/>
          </p:cNvSpPr>
          <p:nvPr/>
        </p:nvSpPr>
        <p:spPr bwMode="auto">
          <a:xfrm>
            <a:off x="533400" y="2590800"/>
            <a:ext cx="3962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AutoNum type="arabicPeriod"/>
            </a:pPr>
            <a:r>
              <a:rPr lang="en-US" altLang="en-US" sz="2400"/>
              <a:t>Cấp phát nút mới</a:t>
            </a:r>
          </a:p>
          <a:p>
            <a:pPr eaLnBrk="1" hangingPunct="1">
              <a:buFont typeface="Wingdings" panose="05000000000000000000" pitchFamily="2" charset="2"/>
              <a:buAutoNum type="arabicPeriod"/>
            </a:pPr>
            <a:r>
              <a:rPr lang="en-US" altLang="en-US" sz="2400"/>
              <a:t>Lắp dữ liệu</a:t>
            </a:r>
          </a:p>
          <a:p>
            <a:pPr eaLnBrk="1" hangingPunct="1">
              <a:buFont typeface="Wingdings" panose="05000000000000000000" pitchFamily="2" charset="2"/>
              <a:buAutoNum type="arabicPeriod"/>
            </a:pPr>
            <a:r>
              <a:rPr lang="en-US" altLang="en-US" sz="2400"/>
              <a:t>Cho nút mới trỏ tới null</a:t>
            </a:r>
          </a:p>
          <a:p>
            <a:pPr eaLnBrk="1" hangingPunct="1">
              <a:buFont typeface="Wingdings" panose="05000000000000000000" pitchFamily="2" charset="2"/>
              <a:buAutoNum type="arabicPeriod"/>
            </a:pPr>
            <a:endParaRPr lang="en-US" altLang="en-US" sz="2400"/>
          </a:p>
          <a:p>
            <a:pPr eaLnBrk="1" hangingPunct="1">
              <a:buFont typeface="Wingdings" panose="05000000000000000000" pitchFamily="2" charset="2"/>
              <a:buAutoNum type="arabicPeriod"/>
            </a:pPr>
            <a:r>
              <a:rPr lang="en-US" altLang="en-US" sz="2400"/>
              <a:t>Cho nút cuối trỏ tới nút mới</a:t>
            </a:r>
          </a:p>
          <a:p>
            <a:pPr eaLnBrk="1" hangingPunct="1">
              <a:buFont typeface="Wingdings" panose="05000000000000000000" pitchFamily="2" charset="2"/>
              <a:buAutoNum type="arabicPeriod"/>
            </a:pPr>
            <a:r>
              <a:rPr lang="en-US" altLang="en-US" sz="2400"/>
              <a:t>Sửa tail để trỏ tới nút mới – đuôi mới</a:t>
            </a:r>
          </a:p>
        </p:txBody>
      </p:sp>
      <p:grpSp>
        <p:nvGrpSpPr>
          <p:cNvPr id="36870" name="Group 77"/>
          <p:cNvGrpSpPr>
            <a:grpSpLocks/>
          </p:cNvGrpSpPr>
          <p:nvPr/>
        </p:nvGrpSpPr>
        <p:grpSpPr bwMode="auto">
          <a:xfrm>
            <a:off x="4548188" y="1468438"/>
            <a:ext cx="3376612" cy="1350962"/>
            <a:chOff x="809" y="911"/>
            <a:chExt cx="2127" cy="851"/>
          </a:xfrm>
        </p:grpSpPr>
        <p:sp>
          <p:nvSpPr>
            <p:cNvPr id="36925" name="Rectangle 78"/>
            <p:cNvSpPr>
              <a:spLocks noChangeArrowheads="1"/>
            </p:cNvSpPr>
            <p:nvPr/>
          </p:nvSpPr>
          <p:spPr bwMode="auto">
            <a:xfrm>
              <a:off x="1057"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26" name="Rectangle 79"/>
            <p:cNvSpPr>
              <a:spLocks noChangeArrowheads="1"/>
            </p:cNvSpPr>
            <p:nvPr/>
          </p:nvSpPr>
          <p:spPr bwMode="auto">
            <a:xfrm>
              <a:off x="1244"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27" name="Line 80"/>
            <p:cNvSpPr>
              <a:spLocks noChangeShapeType="1"/>
            </p:cNvSpPr>
            <p:nvPr/>
          </p:nvSpPr>
          <p:spPr bwMode="auto">
            <a:xfrm flipV="1">
              <a:off x="1338" y="1342"/>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8" name="Rectangle 81"/>
            <p:cNvSpPr>
              <a:spLocks noChangeArrowheads="1"/>
            </p:cNvSpPr>
            <p:nvPr/>
          </p:nvSpPr>
          <p:spPr bwMode="auto">
            <a:xfrm>
              <a:off x="1618"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29" name="Rectangle 82"/>
            <p:cNvSpPr>
              <a:spLocks noChangeArrowheads="1"/>
            </p:cNvSpPr>
            <p:nvPr/>
          </p:nvSpPr>
          <p:spPr bwMode="auto">
            <a:xfrm>
              <a:off x="1805"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30" name="Line 83"/>
            <p:cNvSpPr>
              <a:spLocks noChangeShapeType="1"/>
            </p:cNvSpPr>
            <p:nvPr/>
          </p:nvSpPr>
          <p:spPr bwMode="auto">
            <a:xfrm flipV="1">
              <a:off x="1899" y="1342"/>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31" name="Rectangle 84"/>
            <p:cNvSpPr>
              <a:spLocks noChangeArrowheads="1"/>
            </p:cNvSpPr>
            <p:nvPr/>
          </p:nvSpPr>
          <p:spPr bwMode="auto">
            <a:xfrm>
              <a:off x="2179"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32" name="Rectangle 85"/>
            <p:cNvSpPr>
              <a:spLocks noChangeArrowheads="1"/>
            </p:cNvSpPr>
            <p:nvPr/>
          </p:nvSpPr>
          <p:spPr bwMode="auto">
            <a:xfrm>
              <a:off x="2366" y="1258"/>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33" name="Line 86"/>
            <p:cNvSpPr>
              <a:spLocks noChangeShapeType="1"/>
            </p:cNvSpPr>
            <p:nvPr/>
          </p:nvSpPr>
          <p:spPr bwMode="auto">
            <a:xfrm flipV="1">
              <a:off x="2459" y="1342"/>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34" name="Line 87"/>
            <p:cNvSpPr>
              <a:spLocks noChangeShapeType="1"/>
            </p:cNvSpPr>
            <p:nvPr/>
          </p:nvSpPr>
          <p:spPr bwMode="auto">
            <a:xfrm>
              <a:off x="1151"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35" name="Line 88"/>
            <p:cNvSpPr>
              <a:spLocks noChangeShapeType="1"/>
            </p:cNvSpPr>
            <p:nvPr/>
          </p:nvSpPr>
          <p:spPr bwMode="auto">
            <a:xfrm>
              <a:off x="1712"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36" name="Line 89"/>
            <p:cNvSpPr>
              <a:spLocks noChangeShapeType="1"/>
            </p:cNvSpPr>
            <p:nvPr/>
          </p:nvSpPr>
          <p:spPr bwMode="auto">
            <a:xfrm>
              <a:off x="2272" y="1342"/>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37" name="Text Box 90"/>
            <p:cNvSpPr txBox="1">
              <a:spLocks noChangeArrowheads="1"/>
            </p:cNvSpPr>
            <p:nvPr/>
          </p:nvSpPr>
          <p:spPr bwMode="auto">
            <a:xfrm>
              <a:off x="2688" y="1209"/>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6938" name="Text Box 91"/>
            <p:cNvSpPr txBox="1">
              <a:spLocks noChangeArrowheads="1"/>
            </p:cNvSpPr>
            <p:nvPr/>
          </p:nvSpPr>
          <p:spPr bwMode="auto">
            <a:xfrm>
              <a:off x="944" y="1583"/>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6939" name="Text Box 92"/>
            <p:cNvSpPr txBox="1">
              <a:spLocks noChangeArrowheads="1"/>
            </p:cNvSpPr>
            <p:nvPr/>
          </p:nvSpPr>
          <p:spPr bwMode="auto">
            <a:xfrm>
              <a:off x="1489" y="1583"/>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6940" name="Text Box 93"/>
            <p:cNvSpPr txBox="1">
              <a:spLocks noChangeArrowheads="1"/>
            </p:cNvSpPr>
            <p:nvPr/>
          </p:nvSpPr>
          <p:spPr bwMode="auto">
            <a:xfrm>
              <a:off x="2027" y="1583"/>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6941" name="Line 94"/>
            <p:cNvSpPr>
              <a:spLocks noChangeShapeType="1"/>
            </p:cNvSpPr>
            <p:nvPr/>
          </p:nvSpPr>
          <p:spPr bwMode="auto">
            <a:xfrm>
              <a:off x="1040" y="1055"/>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42" name="Text Box 95"/>
            <p:cNvSpPr txBox="1">
              <a:spLocks noChangeArrowheads="1"/>
            </p:cNvSpPr>
            <p:nvPr/>
          </p:nvSpPr>
          <p:spPr bwMode="auto">
            <a:xfrm>
              <a:off x="809" y="911"/>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6943" name="Line 96"/>
            <p:cNvSpPr>
              <a:spLocks noChangeShapeType="1"/>
            </p:cNvSpPr>
            <p:nvPr/>
          </p:nvSpPr>
          <p:spPr bwMode="auto">
            <a:xfrm>
              <a:off x="2112" y="105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44" name="Text Box 97"/>
            <p:cNvSpPr txBox="1">
              <a:spLocks noChangeArrowheads="1"/>
            </p:cNvSpPr>
            <p:nvPr/>
          </p:nvSpPr>
          <p:spPr bwMode="auto">
            <a:xfrm>
              <a:off x="1922" y="912"/>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grpSp>
        <p:nvGrpSpPr>
          <p:cNvPr id="3" name="Group 98"/>
          <p:cNvGrpSpPr>
            <a:grpSpLocks/>
          </p:cNvGrpSpPr>
          <p:nvPr/>
        </p:nvGrpSpPr>
        <p:grpSpPr bwMode="auto">
          <a:xfrm>
            <a:off x="4419600" y="3051175"/>
            <a:ext cx="4648200" cy="1619250"/>
            <a:chOff x="0" y="1824"/>
            <a:chExt cx="2928" cy="1020"/>
          </a:xfrm>
        </p:grpSpPr>
        <p:sp>
          <p:nvSpPr>
            <p:cNvPr id="36898" name="Rectangle 99"/>
            <p:cNvSpPr>
              <a:spLocks noChangeArrowheads="1"/>
            </p:cNvSpPr>
            <p:nvPr/>
          </p:nvSpPr>
          <p:spPr bwMode="auto">
            <a:xfrm>
              <a:off x="248"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99" name="Rectangle 100"/>
            <p:cNvSpPr>
              <a:spLocks noChangeArrowheads="1"/>
            </p:cNvSpPr>
            <p:nvPr/>
          </p:nvSpPr>
          <p:spPr bwMode="auto">
            <a:xfrm>
              <a:off x="435"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00" name="Line 101"/>
            <p:cNvSpPr>
              <a:spLocks noChangeShapeType="1"/>
            </p:cNvSpPr>
            <p:nvPr/>
          </p:nvSpPr>
          <p:spPr bwMode="auto">
            <a:xfrm flipV="1">
              <a:off x="529" y="2255"/>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1" name="Rectangle 102"/>
            <p:cNvSpPr>
              <a:spLocks noChangeArrowheads="1"/>
            </p:cNvSpPr>
            <p:nvPr/>
          </p:nvSpPr>
          <p:spPr bwMode="auto">
            <a:xfrm>
              <a:off x="809"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02" name="Rectangle 103"/>
            <p:cNvSpPr>
              <a:spLocks noChangeArrowheads="1"/>
            </p:cNvSpPr>
            <p:nvPr/>
          </p:nvSpPr>
          <p:spPr bwMode="auto">
            <a:xfrm>
              <a:off x="996"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03" name="Line 104"/>
            <p:cNvSpPr>
              <a:spLocks noChangeShapeType="1"/>
            </p:cNvSpPr>
            <p:nvPr/>
          </p:nvSpPr>
          <p:spPr bwMode="auto">
            <a:xfrm flipV="1">
              <a:off x="1090" y="2255"/>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4" name="Rectangle 105"/>
            <p:cNvSpPr>
              <a:spLocks noChangeArrowheads="1"/>
            </p:cNvSpPr>
            <p:nvPr/>
          </p:nvSpPr>
          <p:spPr bwMode="auto">
            <a:xfrm>
              <a:off x="1370"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05" name="Rectangle 106"/>
            <p:cNvSpPr>
              <a:spLocks noChangeArrowheads="1"/>
            </p:cNvSpPr>
            <p:nvPr/>
          </p:nvSpPr>
          <p:spPr bwMode="auto">
            <a:xfrm>
              <a:off x="1557"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06" name="Line 107"/>
            <p:cNvSpPr>
              <a:spLocks noChangeShapeType="1"/>
            </p:cNvSpPr>
            <p:nvPr/>
          </p:nvSpPr>
          <p:spPr bwMode="auto">
            <a:xfrm flipV="1">
              <a:off x="1650" y="2255"/>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7" name="Line 108"/>
            <p:cNvSpPr>
              <a:spLocks noChangeShapeType="1"/>
            </p:cNvSpPr>
            <p:nvPr/>
          </p:nvSpPr>
          <p:spPr bwMode="auto">
            <a:xfrm>
              <a:off x="342"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8" name="Line 109"/>
            <p:cNvSpPr>
              <a:spLocks noChangeShapeType="1"/>
            </p:cNvSpPr>
            <p:nvPr/>
          </p:nvSpPr>
          <p:spPr bwMode="auto">
            <a:xfrm>
              <a:off x="903"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9" name="Line 110"/>
            <p:cNvSpPr>
              <a:spLocks noChangeShapeType="1"/>
            </p:cNvSpPr>
            <p:nvPr/>
          </p:nvSpPr>
          <p:spPr bwMode="auto">
            <a:xfrm>
              <a:off x="1463"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0" name="Text Box 111"/>
            <p:cNvSpPr txBox="1">
              <a:spLocks noChangeArrowheads="1"/>
            </p:cNvSpPr>
            <p:nvPr/>
          </p:nvSpPr>
          <p:spPr bwMode="auto">
            <a:xfrm>
              <a:off x="1869" y="2128"/>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6911" name="Text Box 112"/>
            <p:cNvSpPr txBox="1">
              <a:spLocks noChangeArrowheads="1"/>
            </p:cNvSpPr>
            <p:nvPr/>
          </p:nvSpPr>
          <p:spPr bwMode="auto">
            <a:xfrm>
              <a:off x="135" y="2496"/>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6912" name="Text Box 113"/>
            <p:cNvSpPr txBox="1">
              <a:spLocks noChangeArrowheads="1"/>
            </p:cNvSpPr>
            <p:nvPr/>
          </p:nvSpPr>
          <p:spPr bwMode="auto">
            <a:xfrm>
              <a:off x="680" y="2496"/>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6913" name="Text Box 114"/>
            <p:cNvSpPr txBox="1">
              <a:spLocks noChangeArrowheads="1"/>
            </p:cNvSpPr>
            <p:nvPr/>
          </p:nvSpPr>
          <p:spPr bwMode="auto">
            <a:xfrm>
              <a:off x="1218" y="2496"/>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6914" name="Line 115"/>
            <p:cNvSpPr>
              <a:spLocks noChangeShapeType="1"/>
            </p:cNvSpPr>
            <p:nvPr/>
          </p:nvSpPr>
          <p:spPr bwMode="auto">
            <a:xfrm>
              <a:off x="231" y="1968"/>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15" name="Text Box 116"/>
            <p:cNvSpPr txBox="1">
              <a:spLocks noChangeArrowheads="1"/>
            </p:cNvSpPr>
            <p:nvPr/>
          </p:nvSpPr>
          <p:spPr bwMode="auto">
            <a:xfrm>
              <a:off x="0" y="1824"/>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6916" name="Rectangle 117"/>
            <p:cNvSpPr>
              <a:spLocks noChangeArrowheads="1"/>
            </p:cNvSpPr>
            <p:nvPr/>
          </p:nvSpPr>
          <p:spPr bwMode="auto">
            <a:xfrm>
              <a:off x="2176" y="2171"/>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17" name="Text Box 118"/>
            <p:cNvSpPr txBox="1">
              <a:spLocks noChangeArrowheads="1"/>
            </p:cNvSpPr>
            <p:nvPr/>
          </p:nvSpPr>
          <p:spPr bwMode="auto">
            <a:xfrm>
              <a:off x="2065" y="2496"/>
              <a:ext cx="426"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36918" name="Rectangle 119"/>
            <p:cNvSpPr>
              <a:spLocks noChangeArrowheads="1"/>
            </p:cNvSpPr>
            <p:nvPr/>
          </p:nvSpPr>
          <p:spPr bwMode="auto">
            <a:xfrm>
              <a:off x="2362" y="2171"/>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19" name="Line 120"/>
            <p:cNvSpPr>
              <a:spLocks noChangeShapeType="1"/>
            </p:cNvSpPr>
            <p:nvPr/>
          </p:nvSpPr>
          <p:spPr bwMode="auto">
            <a:xfrm>
              <a:off x="2269" y="2255"/>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0" name="Line 121"/>
            <p:cNvSpPr>
              <a:spLocks noChangeShapeType="1"/>
            </p:cNvSpPr>
            <p:nvPr/>
          </p:nvSpPr>
          <p:spPr bwMode="auto">
            <a:xfrm flipV="1">
              <a:off x="2456" y="2255"/>
              <a:ext cx="28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1" name="Oval 122"/>
            <p:cNvSpPr>
              <a:spLocks noChangeArrowheads="1"/>
            </p:cNvSpPr>
            <p:nvPr/>
          </p:nvSpPr>
          <p:spPr bwMode="auto">
            <a:xfrm rot="1910042">
              <a:off x="2015" y="2038"/>
              <a:ext cx="620"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922" name="Text Box 123"/>
            <p:cNvSpPr txBox="1">
              <a:spLocks noChangeArrowheads="1"/>
            </p:cNvSpPr>
            <p:nvPr/>
          </p:nvSpPr>
          <p:spPr bwMode="auto">
            <a:xfrm>
              <a:off x="2680" y="212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6923" name="Line 124"/>
            <p:cNvSpPr>
              <a:spLocks noChangeShapeType="1"/>
            </p:cNvSpPr>
            <p:nvPr/>
          </p:nvSpPr>
          <p:spPr bwMode="auto">
            <a:xfrm>
              <a:off x="1344" y="1968"/>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4" name="Text Box 125"/>
            <p:cNvSpPr txBox="1">
              <a:spLocks noChangeArrowheads="1"/>
            </p:cNvSpPr>
            <p:nvPr/>
          </p:nvSpPr>
          <p:spPr bwMode="auto">
            <a:xfrm>
              <a:off x="1154" y="1824"/>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grpSp>
        <p:nvGrpSpPr>
          <p:cNvPr id="36872" name="Group 126"/>
          <p:cNvGrpSpPr>
            <a:grpSpLocks/>
          </p:cNvGrpSpPr>
          <p:nvPr/>
        </p:nvGrpSpPr>
        <p:grpSpPr bwMode="auto">
          <a:xfrm>
            <a:off x="4419600" y="4821238"/>
            <a:ext cx="4271963" cy="1350962"/>
            <a:chOff x="235" y="2927"/>
            <a:chExt cx="2691" cy="851"/>
          </a:xfrm>
        </p:grpSpPr>
        <p:sp>
          <p:nvSpPr>
            <p:cNvPr id="36873" name="Rectangle 127"/>
            <p:cNvSpPr>
              <a:spLocks noChangeArrowheads="1"/>
            </p:cNvSpPr>
            <p:nvPr/>
          </p:nvSpPr>
          <p:spPr bwMode="auto">
            <a:xfrm>
              <a:off x="497" y="3274"/>
              <a:ext cx="186"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74" name="Text Box 128"/>
            <p:cNvSpPr txBox="1">
              <a:spLocks noChangeArrowheads="1"/>
            </p:cNvSpPr>
            <p:nvPr/>
          </p:nvSpPr>
          <p:spPr bwMode="auto">
            <a:xfrm>
              <a:off x="398" y="3599"/>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6875" name="Rectangle 129"/>
            <p:cNvSpPr>
              <a:spLocks noChangeArrowheads="1"/>
            </p:cNvSpPr>
            <p:nvPr/>
          </p:nvSpPr>
          <p:spPr bwMode="auto">
            <a:xfrm>
              <a:off x="683"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76" name="Line 130"/>
            <p:cNvSpPr>
              <a:spLocks noChangeShapeType="1"/>
            </p:cNvSpPr>
            <p:nvPr/>
          </p:nvSpPr>
          <p:spPr bwMode="auto">
            <a:xfrm>
              <a:off x="590"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7" name="Line 131"/>
            <p:cNvSpPr>
              <a:spLocks noChangeShapeType="1"/>
            </p:cNvSpPr>
            <p:nvPr/>
          </p:nvSpPr>
          <p:spPr bwMode="auto">
            <a:xfrm flipV="1">
              <a:off x="777"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78" name="Rectangle 132"/>
            <p:cNvSpPr>
              <a:spLocks noChangeArrowheads="1"/>
            </p:cNvSpPr>
            <p:nvPr/>
          </p:nvSpPr>
          <p:spPr bwMode="auto">
            <a:xfrm>
              <a:off x="1057"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79" name="Rectangle 133"/>
            <p:cNvSpPr>
              <a:spLocks noChangeArrowheads="1"/>
            </p:cNvSpPr>
            <p:nvPr/>
          </p:nvSpPr>
          <p:spPr bwMode="auto">
            <a:xfrm>
              <a:off x="1244"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80" name="Line 134"/>
            <p:cNvSpPr>
              <a:spLocks noChangeShapeType="1"/>
            </p:cNvSpPr>
            <p:nvPr/>
          </p:nvSpPr>
          <p:spPr bwMode="auto">
            <a:xfrm flipV="1">
              <a:off x="1338"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81" name="Rectangle 135"/>
            <p:cNvSpPr>
              <a:spLocks noChangeArrowheads="1"/>
            </p:cNvSpPr>
            <p:nvPr/>
          </p:nvSpPr>
          <p:spPr bwMode="auto">
            <a:xfrm>
              <a:off x="1618"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82" name="Rectangle 136"/>
            <p:cNvSpPr>
              <a:spLocks noChangeArrowheads="1"/>
            </p:cNvSpPr>
            <p:nvPr/>
          </p:nvSpPr>
          <p:spPr bwMode="auto">
            <a:xfrm>
              <a:off x="1805"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83" name="Line 137"/>
            <p:cNvSpPr>
              <a:spLocks noChangeShapeType="1"/>
            </p:cNvSpPr>
            <p:nvPr/>
          </p:nvSpPr>
          <p:spPr bwMode="auto">
            <a:xfrm flipV="1">
              <a:off x="1899"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84" name="Rectangle 138"/>
            <p:cNvSpPr>
              <a:spLocks noChangeArrowheads="1"/>
            </p:cNvSpPr>
            <p:nvPr/>
          </p:nvSpPr>
          <p:spPr bwMode="auto">
            <a:xfrm>
              <a:off x="2179"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85" name="Rectangle 139"/>
            <p:cNvSpPr>
              <a:spLocks noChangeArrowheads="1"/>
            </p:cNvSpPr>
            <p:nvPr/>
          </p:nvSpPr>
          <p:spPr bwMode="auto">
            <a:xfrm>
              <a:off x="2366"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6886" name="Line 140"/>
            <p:cNvSpPr>
              <a:spLocks noChangeShapeType="1"/>
            </p:cNvSpPr>
            <p:nvPr/>
          </p:nvSpPr>
          <p:spPr bwMode="auto">
            <a:xfrm flipV="1">
              <a:off x="2459" y="3358"/>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87" name="Line 141"/>
            <p:cNvSpPr>
              <a:spLocks noChangeShapeType="1"/>
            </p:cNvSpPr>
            <p:nvPr/>
          </p:nvSpPr>
          <p:spPr bwMode="auto">
            <a:xfrm>
              <a:off x="1151"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88" name="Line 142"/>
            <p:cNvSpPr>
              <a:spLocks noChangeShapeType="1"/>
            </p:cNvSpPr>
            <p:nvPr/>
          </p:nvSpPr>
          <p:spPr bwMode="auto">
            <a:xfrm>
              <a:off x="171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89" name="Line 143"/>
            <p:cNvSpPr>
              <a:spLocks noChangeShapeType="1"/>
            </p:cNvSpPr>
            <p:nvPr/>
          </p:nvSpPr>
          <p:spPr bwMode="auto">
            <a:xfrm>
              <a:off x="227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0" name="Text Box 144"/>
            <p:cNvSpPr txBox="1">
              <a:spLocks noChangeArrowheads="1"/>
            </p:cNvSpPr>
            <p:nvPr/>
          </p:nvSpPr>
          <p:spPr bwMode="auto">
            <a:xfrm>
              <a:off x="2678" y="3225"/>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6891" name="Text Box 145"/>
            <p:cNvSpPr txBox="1">
              <a:spLocks noChangeArrowheads="1"/>
            </p:cNvSpPr>
            <p:nvPr/>
          </p:nvSpPr>
          <p:spPr bwMode="auto">
            <a:xfrm>
              <a:off x="914" y="3599"/>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6892" name="Text Box 146"/>
            <p:cNvSpPr txBox="1">
              <a:spLocks noChangeArrowheads="1"/>
            </p:cNvSpPr>
            <p:nvPr/>
          </p:nvSpPr>
          <p:spPr bwMode="auto">
            <a:xfrm>
              <a:off x="1472" y="3599"/>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6893" name="Text Box 147"/>
            <p:cNvSpPr txBox="1">
              <a:spLocks noChangeArrowheads="1"/>
            </p:cNvSpPr>
            <p:nvPr/>
          </p:nvSpPr>
          <p:spPr bwMode="auto">
            <a:xfrm>
              <a:off x="2066" y="3599"/>
              <a:ext cx="426"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36894" name="Line 148"/>
            <p:cNvSpPr>
              <a:spLocks noChangeShapeType="1"/>
            </p:cNvSpPr>
            <p:nvPr/>
          </p:nvSpPr>
          <p:spPr bwMode="auto">
            <a:xfrm>
              <a:off x="466" y="3071"/>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5" name="Text Box 149"/>
            <p:cNvSpPr txBox="1">
              <a:spLocks noChangeArrowheads="1"/>
            </p:cNvSpPr>
            <p:nvPr/>
          </p:nvSpPr>
          <p:spPr bwMode="auto">
            <a:xfrm>
              <a:off x="235" y="2927"/>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6896" name="Line 150"/>
            <p:cNvSpPr>
              <a:spLocks noChangeShapeType="1"/>
            </p:cNvSpPr>
            <p:nvPr/>
          </p:nvSpPr>
          <p:spPr bwMode="auto">
            <a:xfrm>
              <a:off x="2103" y="3072"/>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897" name="Text Box 151"/>
            <p:cNvSpPr txBox="1">
              <a:spLocks noChangeArrowheads="1"/>
            </p:cNvSpPr>
            <p:nvPr/>
          </p:nvSpPr>
          <p:spPr bwMode="auto">
            <a:xfrm>
              <a:off x="1913" y="2928"/>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389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E7A182-E5D3-419C-B3AE-AEFC50E9C93B}" type="slidenum">
              <a:rPr lang="en-US" altLang="en-US" sz="1400"/>
              <a:pPr>
                <a:spcBef>
                  <a:spcPct val="0"/>
                </a:spcBef>
                <a:buClrTx/>
                <a:buSzTx/>
                <a:buFontTx/>
                <a:buNone/>
              </a:pPr>
              <a:t>21</a:t>
            </a:fld>
            <a:endParaRPr lang="en-US" altLang="en-US" sz="1400"/>
          </a:p>
        </p:txBody>
      </p:sp>
      <p:sp>
        <p:nvSpPr>
          <p:cNvPr id="38916" name="Rectangle 4"/>
          <p:cNvSpPr>
            <a:spLocks noGrp="1" noChangeArrowheads="1"/>
          </p:cNvSpPr>
          <p:nvPr>
            <p:ph type="title"/>
          </p:nvPr>
        </p:nvSpPr>
        <p:spPr>
          <a:xfrm>
            <a:off x="609600" y="304800"/>
            <a:ext cx="7772400" cy="1143000"/>
          </a:xfrm>
        </p:spPr>
        <p:txBody>
          <a:bodyPr/>
          <a:lstStyle/>
          <a:p>
            <a:pPr eaLnBrk="1" hangingPunct="1"/>
            <a:r>
              <a:rPr lang="en-US" altLang="en-US" smtClean="0"/>
              <a:t>addLast(const char* s)</a:t>
            </a:r>
          </a:p>
        </p:txBody>
      </p:sp>
      <p:sp>
        <p:nvSpPr>
          <p:cNvPr id="83975" name="Rectangle 7" descr="Rectangle: Click to edit Master text styles&#10;Second level&#10;Third level&#10;Fourth level&#10;Fifth level"/>
          <p:cNvSpPr>
            <a:spLocks noChangeArrowheads="1"/>
          </p:cNvSpPr>
          <p:nvPr/>
        </p:nvSpPr>
        <p:spPr bwMode="auto">
          <a:xfrm>
            <a:off x="381000" y="1600200"/>
            <a:ext cx="487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AutoNum type="arabicPeriod"/>
            </a:pPr>
            <a:r>
              <a:rPr lang="en-US" altLang="en-US" sz="1600"/>
              <a:t>Cấp phát nút mới</a:t>
            </a:r>
          </a:p>
          <a:p>
            <a:pPr eaLnBrk="1" hangingPunct="1">
              <a:buFont typeface="Wingdings" panose="05000000000000000000" pitchFamily="2" charset="2"/>
              <a:buAutoNum type="arabicPeriod"/>
            </a:pPr>
            <a:r>
              <a:rPr lang="en-US" altLang="en-US" sz="1600"/>
              <a:t>Lắp dữ liệu</a:t>
            </a:r>
          </a:p>
          <a:p>
            <a:pPr eaLnBrk="1" hangingPunct="1">
              <a:buFont typeface="Wingdings" panose="05000000000000000000" pitchFamily="2" charset="2"/>
              <a:buAutoNum type="arabicPeriod"/>
            </a:pPr>
            <a:r>
              <a:rPr lang="en-US" altLang="en-US" sz="1600"/>
              <a:t>Cho nút mới trỏ tới null</a:t>
            </a:r>
          </a:p>
          <a:p>
            <a:pPr eaLnBrk="1" hangingPunct="1">
              <a:buFont typeface="Wingdings" panose="05000000000000000000" pitchFamily="2" charset="2"/>
              <a:buAutoNum type="arabicPeriod"/>
            </a:pPr>
            <a:endParaRPr lang="en-US" altLang="en-US" sz="1600"/>
          </a:p>
          <a:p>
            <a:pPr eaLnBrk="1" hangingPunct="1">
              <a:buFont typeface="Wingdings" panose="05000000000000000000" pitchFamily="2" charset="2"/>
              <a:buAutoNum type="arabicPeriod"/>
            </a:pPr>
            <a:r>
              <a:rPr lang="en-US" altLang="en-US" sz="1600"/>
              <a:t>Cho nút cuối trỏ tới nút mới</a:t>
            </a:r>
          </a:p>
          <a:p>
            <a:pPr eaLnBrk="1" hangingPunct="1">
              <a:buFont typeface="Wingdings" panose="05000000000000000000" pitchFamily="2" charset="2"/>
              <a:buAutoNum type="arabicPeriod"/>
            </a:pPr>
            <a:r>
              <a:rPr lang="en-US" altLang="en-US" sz="1600"/>
              <a:t>Sửa tail để trỏ tới nút mới – đuôi mới</a:t>
            </a:r>
          </a:p>
        </p:txBody>
      </p:sp>
      <p:grpSp>
        <p:nvGrpSpPr>
          <p:cNvPr id="2" name="Group 98"/>
          <p:cNvGrpSpPr>
            <a:grpSpLocks/>
          </p:cNvGrpSpPr>
          <p:nvPr/>
        </p:nvGrpSpPr>
        <p:grpSpPr bwMode="auto">
          <a:xfrm>
            <a:off x="4419600" y="1752600"/>
            <a:ext cx="4648200" cy="1619250"/>
            <a:chOff x="0" y="1824"/>
            <a:chExt cx="2928" cy="1020"/>
          </a:xfrm>
        </p:grpSpPr>
        <p:sp>
          <p:nvSpPr>
            <p:cNvPr id="38920" name="Rectangle 99"/>
            <p:cNvSpPr>
              <a:spLocks noChangeArrowheads="1"/>
            </p:cNvSpPr>
            <p:nvPr/>
          </p:nvSpPr>
          <p:spPr bwMode="auto">
            <a:xfrm>
              <a:off x="248"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1" name="Rectangle 100"/>
            <p:cNvSpPr>
              <a:spLocks noChangeArrowheads="1"/>
            </p:cNvSpPr>
            <p:nvPr/>
          </p:nvSpPr>
          <p:spPr bwMode="auto">
            <a:xfrm>
              <a:off x="435"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2" name="Line 101"/>
            <p:cNvSpPr>
              <a:spLocks noChangeShapeType="1"/>
            </p:cNvSpPr>
            <p:nvPr/>
          </p:nvSpPr>
          <p:spPr bwMode="auto">
            <a:xfrm flipV="1">
              <a:off x="529" y="2255"/>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3" name="Rectangle 102"/>
            <p:cNvSpPr>
              <a:spLocks noChangeArrowheads="1"/>
            </p:cNvSpPr>
            <p:nvPr/>
          </p:nvSpPr>
          <p:spPr bwMode="auto">
            <a:xfrm>
              <a:off x="809"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4" name="Rectangle 103"/>
            <p:cNvSpPr>
              <a:spLocks noChangeArrowheads="1"/>
            </p:cNvSpPr>
            <p:nvPr/>
          </p:nvSpPr>
          <p:spPr bwMode="auto">
            <a:xfrm>
              <a:off x="996"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5" name="Line 104"/>
            <p:cNvSpPr>
              <a:spLocks noChangeShapeType="1"/>
            </p:cNvSpPr>
            <p:nvPr/>
          </p:nvSpPr>
          <p:spPr bwMode="auto">
            <a:xfrm flipV="1">
              <a:off x="1090" y="2255"/>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6" name="Rectangle 105"/>
            <p:cNvSpPr>
              <a:spLocks noChangeArrowheads="1"/>
            </p:cNvSpPr>
            <p:nvPr/>
          </p:nvSpPr>
          <p:spPr bwMode="auto">
            <a:xfrm>
              <a:off x="1370"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7" name="Rectangle 106"/>
            <p:cNvSpPr>
              <a:spLocks noChangeArrowheads="1"/>
            </p:cNvSpPr>
            <p:nvPr/>
          </p:nvSpPr>
          <p:spPr bwMode="auto">
            <a:xfrm>
              <a:off x="1557" y="2171"/>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28" name="Line 107"/>
            <p:cNvSpPr>
              <a:spLocks noChangeShapeType="1"/>
            </p:cNvSpPr>
            <p:nvPr/>
          </p:nvSpPr>
          <p:spPr bwMode="auto">
            <a:xfrm flipV="1">
              <a:off x="1650" y="2255"/>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29" name="Line 108"/>
            <p:cNvSpPr>
              <a:spLocks noChangeShapeType="1"/>
            </p:cNvSpPr>
            <p:nvPr/>
          </p:nvSpPr>
          <p:spPr bwMode="auto">
            <a:xfrm>
              <a:off x="342"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30" name="Line 109"/>
            <p:cNvSpPr>
              <a:spLocks noChangeShapeType="1"/>
            </p:cNvSpPr>
            <p:nvPr/>
          </p:nvSpPr>
          <p:spPr bwMode="auto">
            <a:xfrm>
              <a:off x="903"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31" name="Line 110"/>
            <p:cNvSpPr>
              <a:spLocks noChangeShapeType="1"/>
            </p:cNvSpPr>
            <p:nvPr/>
          </p:nvSpPr>
          <p:spPr bwMode="auto">
            <a:xfrm>
              <a:off x="1463" y="2255"/>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32" name="Text Box 111"/>
            <p:cNvSpPr txBox="1">
              <a:spLocks noChangeArrowheads="1"/>
            </p:cNvSpPr>
            <p:nvPr/>
          </p:nvSpPr>
          <p:spPr bwMode="auto">
            <a:xfrm>
              <a:off x="1869" y="2128"/>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8933" name="Text Box 112"/>
            <p:cNvSpPr txBox="1">
              <a:spLocks noChangeArrowheads="1"/>
            </p:cNvSpPr>
            <p:nvPr/>
          </p:nvSpPr>
          <p:spPr bwMode="auto">
            <a:xfrm>
              <a:off x="135" y="2496"/>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38934" name="Text Box 113"/>
            <p:cNvSpPr txBox="1">
              <a:spLocks noChangeArrowheads="1"/>
            </p:cNvSpPr>
            <p:nvPr/>
          </p:nvSpPr>
          <p:spPr bwMode="auto">
            <a:xfrm>
              <a:off x="680" y="2496"/>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38935" name="Text Box 114"/>
            <p:cNvSpPr txBox="1">
              <a:spLocks noChangeArrowheads="1"/>
            </p:cNvSpPr>
            <p:nvPr/>
          </p:nvSpPr>
          <p:spPr bwMode="auto">
            <a:xfrm>
              <a:off x="1218" y="2496"/>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38936" name="Line 115"/>
            <p:cNvSpPr>
              <a:spLocks noChangeShapeType="1"/>
            </p:cNvSpPr>
            <p:nvPr/>
          </p:nvSpPr>
          <p:spPr bwMode="auto">
            <a:xfrm>
              <a:off x="231" y="1968"/>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37" name="Text Box 116"/>
            <p:cNvSpPr txBox="1">
              <a:spLocks noChangeArrowheads="1"/>
            </p:cNvSpPr>
            <p:nvPr/>
          </p:nvSpPr>
          <p:spPr bwMode="auto">
            <a:xfrm>
              <a:off x="0" y="1824"/>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38938" name="Rectangle 117"/>
            <p:cNvSpPr>
              <a:spLocks noChangeArrowheads="1"/>
            </p:cNvSpPr>
            <p:nvPr/>
          </p:nvSpPr>
          <p:spPr bwMode="auto">
            <a:xfrm>
              <a:off x="2176" y="2171"/>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39" name="Text Box 118"/>
            <p:cNvSpPr txBox="1">
              <a:spLocks noChangeArrowheads="1"/>
            </p:cNvSpPr>
            <p:nvPr/>
          </p:nvSpPr>
          <p:spPr bwMode="auto">
            <a:xfrm>
              <a:off x="2065" y="2496"/>
              <a:ext cx="426"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38940" name="Rectangle 119"/>
            <p:cNvSpPr>
              <a:spLocks noChangeArrowheads="1"/>
            </p:cNvSpPr>
            <p:nvPr/>
          </p:nvSpPr>
          <p:spPr bwMode="auto">
            <a:xfrm>
              <a:off x="2362" y="2171"/>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41" name="Line 120"/>
            <p:cNvSpPr>
              <a:spLocks noChangeShapeType="1"/>
            </p:cNvSpPr>
            <p:nvPr/>
          </p:nvSpPr>
          <p:spPr bwMode="auto">
            <a:xfrm>
              <a:off x="2269" y="2255"/>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2" name="Line 121"/>
            <p:cNvSpPr>
              <a:spLocks noChangeShapeType="1"/>
            </p:cNvSpPr>
            <p:nvPr/>
          </p:nvSpPr>
          <p:spPr bwMode="auto">
            <a:xfrm flipV="1">
              <a:off x="2456" y="2255"/>
              <a:ext cx="28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3" name="Oval 122"/>
            <p:cNvSpPr>
              <a:spLocks noChangeArrowheads="1"/>
            </p:cNvSpPr>
            <p:nvPr/>
          </p:nvSpPr>
          <p:spPr bwMode="auto">
            <a:xfrm rot="1910042">
              <a:off x="2015" y="2038"/>
              <a:ext cx="620"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8944" name="Text Box 123"/>
            <p:cNvSpPr txBox="1">
              <a:spLocks noChangeArrowheads="1"/>
            </p:cNvSpPr>
            <p:nvPr/>
          </p:nvSpPr>
          <p:spPr bwMode="auto">
            <a:xfrm>
              <a:off x="2680" y="212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38945" name="Line 124"/>
            <p:cNvSpPr>
              <a:spLocks noChangeShapeType="1"/>
            </p:cNvSpPr>
            <p:nvPr/>
          </p:nvSpPr>
          <p:spPr bwMode="auto">
            <a:xfrm>
              <a:off x="1344" y="1968"/>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946" name="Text Box 125"/>
            <p:cNvSpPr txBox="1">
              <a:spLocks noChangeArrowheads="1"/>
            </p:cNvSpPr>
            <p:nvPr/>
          </p:nvSpPr>
          <p:spPr bwMode="auto">
            <a:xfrm>
              <a:off x="1154" y="1824"/>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sp>
        <p:nvSpPr>
          <p:cNvPr id="38919" name="Rectangle 3" descr="Rectangle: Click to edit Master text styles&#10;Second level&#10;Third level&#10;Fourth level&#10;Fifth level"/>
          <p:cNvSpPr>
            <a:spLocks noGrp="1" noChangeArrowheads="1"/>
          </p:cNvSpPr>
          <p:nvPr>
            <p:ph type="body" idx="1"/>
          </p:nvPr>
        </p:nvSpPr>
        <p:spPr>
          <a:xfrm>
            <a:off x="533400" y="3733800"/>
            <a:ext cx="8153400" cy="3657600"/>
          </a:xfrm>
        </p:spPr>
        <p:txBody>
          <a:bodyPr/>
          <a:lstStyle/>
          <a:p>
            <a:pPr eaLnBrk="1" hangingPunct="1">
              <a:lnSpc>
                <a:spcPct val="80000"/>
              </a:lnSpc>
              <a:buFont typeface="Wingdings" panose="05000000000000000000" pitchFamily="2" charset="2"/>
              <a:buNone/>
            </a:pPr>
            <a:r>
              <a:rPr lang="en-US" altLang="en-US" sz="2000" smtClean="0">
                <a:latin typeface="Consolas" panose="020B0609020204030204" pitchFamily="49" charset="0"/>
              </a:rPr>
              <a:t>struct SLinkedListWithTail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head; // head node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tail; // tail node of the list </a:t>
            </a:r>
          </a:p>
          <a:p>
            <a:pPr eaLnBrk="1" hangingPunct="1">
              <a:lnSpc>
                <a:spcPct val="80000"/>
              </a:lnSpc>
              <a:buFont typeface="Wingdings" panose="05000000000000000000" pitchFamily="2" charset="2"/>
              <a:buNone/>
            </a:pPr>
            <a:endParaRPr lang="en-US" altLang="en-US" sz="20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r>
              <a:rPr lang="en-US" altLang="en-US" sz="2000" b="1" smtClean="0">
                <a:latin typeface="Consolas" panose="020B0609020204030204" pitchFamily="49" charset="0"/>
              </a:rPr>
              <a:t>void addLast(const char *s) { </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Node* newNode = new Node(s, NULL);	//1,2,3 </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tail-&gt;next = newNode;			//4</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tail = newNode;				//5</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409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741DABC-7D65-472A-A869-4F56A6961127}" type="slidenum">
              <a:rPr lang="en-US" altLang="en-US" sz="1400"/>
              <a:pPr>
                <a:spcBef>
                  <a:spcPct val="0"/>
                </a:spcBef>
                <a:buClrTx/>
                <a:buSzTx/>
                <a:buFontTx/>
                <a:buNone/>
              </a:pPr>
              <a:t>22</a:t>
            </a:fld>
            <a:endParaRPr lang="en-US" altLang="en-US" sz="1400"/>
          </a:p>
        </p:txBody>
      </p:sp>
      <p:sp>
        <p:nvSpPr>
          <p:cNvPr id="40964" name="Rectangle 4"/>
          <p:cNvSpPr>
            <a:spLocks noGrp="1" noChangeArrowheads="1"/>
          </p:cNvSpPr>
          <p:nvPr>
            <p:ph type="title"/>
          </p:nvPr>
        </p:nvSpPr>
        <p:spPr>
          <a:xfrm>
            <a:off x="609600" y="304800"/>
            <a:ext cx="7772400" cy="1143000"/>
          </a:xfrm>
        </p:spPr>
        <p:txBody>
          <a:bodyPr/>
          <a:lstStyle/>
          <a:p>
            <a:pPr eaLnBrk="1" hangingPunct="1"/>
            <a:r>
              <a:rPr lang="en-US" altLang="en-US" smtClean="0"/>
              <a:t>addLast(const char* s)</a:t>
            </a:r>
          </a:p>
        </p:txBody>
      </p:sp>
      <p:sp>
        <p:nvSpPr>
          <p:cNvPr id="83975" name="Rectangle 7" descr="Rectangle: Click to edit Master text styles&#10;Second level&#10;Third level&#10;Fourth level&#10;Fifth level"/>
          <p:cNvSpPr>
            <a:spLocks noChangeArrowheads="1"/>
          </p:cNvSpPr>
          <p:nvPr/>
        </p:nvSpPr>
        <p:spPr bwMode="auto">
          <a:xfrm>
            <a:off x="381000" y="1600200"/>
            <a:ext cx="487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AutoNum type="arabicPeriod"/>
            </a:pPr>
            <a:r>
              <a:rPr lang="en-US" altLang="en-US" sz="1600"/>
              <a:t>Cấp phát nút mới</a:t>
            </a:r>
          </a:p>
          <a:p>
            <a:pPr eaLnBrk="1" hangingPunct="1">
              <a:buFont typeface="Wingdings" panose="05000000000000000000" pitchFamily="2" charset="2"/>
              <a:buAutoNum type="arabicPeriod"/>
            </a:pPr>
            <a:r>
              <a:rPr lang="en-US" altLang="en-US" sz="1600"/>
              <a:t>Lắp dữ liệu</a:t>
            </a:r>
          </a:p>
          <a:p>
            <a:pPr eaLnBrk="1" hangingPunct="1">
              <a:buFont typeface="Wingdings" panose="05000000000000000000" pitchFamily="2" charset="2"/>
              <a:buAutoNum type="arabicPeriod"/>
            </a:pPr>
            <a:r>
              <a:rPr lang="en-US" altLang="en-US" sz="1600"/>
              <a:t>Cho nút mới trỏ tới null</a:t>
            </a:r>
          </a:p>
          <a:p>
            <a:pPr eaLnBrk="1" hangingPunct="1">
              <a:buFont typeface="Wingdings" panose="05000000000000000000" pitchFamily="2" charset="2"/>
              <a:buAutoNum type="arabicPeriod"/>
            </a:pPr>
            <a:endParaRPr lang="en-US" altLang="en-US" sz="1600"/>
          </a:p>
          <a:p>
            <a:pPr eaLnBrk="1" hangingPunct="1">
              <a:buFont typeface="Wingdings" panose="05000000000000000000" pitchFamily="2" charset="2"/>
              <a:buAutoNum type="arabicPeriod"/>
            </a:pPr>
            <a:r>
              <a:rPr lang="en-US" altLang="en-US" sz="1600" b="1"/>
              <a:t>Cho nút cuối trỏ tới nút mới</a:t>
            </a:r>
          </a:p>
          <a:p>
            <a:pPr eaLnBrk="1" hangingPunct="1">
              <a:buFont typeface="Wingdings" panose="05000000000000000000" pitchFamily="2" charset="2"/>
              <a:buAutoNum type="arabicPeriod"/>
            </a:pPr>
            <a:r>
              <a:rPr lang="en-US" altLang="en-US" sz="1600"/>
              <a:t>Sửa tail để trỏ tới nút mới – đuôi mới</a:t>
            </a:r>
          </a:p>
        </p:txBody>
      </p:sp>
      <p:sp>
        <p:nvSpPr>
          <p:cNvPr id="40966" name="Text Box 111"/>
          <p:cNvSpPr txBox="1">
            <a:spLocks noChangeArrowheads="1"/>
          </p:cNvSpPr>
          <p:nvPr/>
        </p:nvSpPr>
        <p:spPr bwMode="auto">
          <a:xfrm>
            <a:off x="6616700" y="19304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0967" name="Line 115"/>
          <p:cNvSpPr>
            <a:spLocks noChangeShapeType="1"/>
          </p:cNvSpPr>
          <p:nvPr/>
        </p:nvSpPr>
        <p:spPr bwMode="auto">
          <a:xfrm>
            <a:off x="6477000" y="17526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68" name="Text Box 116"/>
          <p:cNvSpPr txBox="1">
            <a:spLocks noChangeArrowheads="1"/>
          </p:cNvSpPr>
          <p:nvPr/>
        </p:nvSpPr>
        <p:spPr bwMode="auto">
          <a:xfrm>
            <a:off x="6110288" y="1524000"/>
            <a:ext cx="557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40969" name="Rectangle 117"/>
          <p:cNvSpPr>
            <a:spLocks noChangeArrowheads="1"/>
          </p:cNvSpPr>
          <p:nvPr/>
        </p:nvSpPr>
        <p:spPr bwMode="auto">
          <a:xfrm>
            <a:off x="7874000" y="1998663"/>
            <a:ext cx="295275" cy="268287"/>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0970" name="Text Box 118"/>
          <p:cNvSpPr txBox="1">
            <a:spLocks noChangeArrowheads="1"/>
          </p:cNvSpPr>
          <p:nvPr/>
        </p:nvSpPr>
        <p:spPr bwMode="auto">
          <a:xfrm>
            <a:off x="7697788" y="2514600"/>
            <a:ext cx="676275"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40971" name="Rectangle 119"/>
          <p:cNvSpPr>
            <a:spLocks noChangeArrowheads="1"/>
          </p:cNvSpPr>
          <p:nvPr/>
        </p:nvSpPr>
        <p:spPr bwMode="auto">
          <a:xfrm>
            <a:off x="8169275" y="1998663"/>
            <a:ext cx="296863" cy="268287"/>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0972" name="Line 120"/>
          <p:cNvSpPr>
            <a:spLocks noChangeShapeType="1"/>
          </p:cNvSpPr>
          <p:nvPr/>
        </p:nvSpPr>
        <p:spPr bwMode="auto">
          <a:xfrm>
            <a:off x="8021638" y="2132013"/>
            <a:ext cx="0" cy="403225"/>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73" name="Line 121"/>
          <p:cNvSpPr>
            <a:spLocks noChangeShapeType="1"/>
          </p:cNvSpPr>
          <p:nvPr/>
        </p:nvSpPr>
        <p:spPr bwMode="auto">
          <a:xfrm flipV="1">
            <a:off x="8318500" y="2132013"/>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74" name="Text Box 123"/>
          <p:cNvSpPr txBox="1">
            <a:spLocks noChangeArrowheads="1"/>
          </p:cNvSpPr>
          <p:nvPr/>
        </p:nvSpPr>
        <p:spPr bwMode="auto">
          <a:xfrm>
            <a:off x="8674100" y="1922463"/>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0975" name="Line 124"/>
          <p:cNvSpPr>
            <a:spLocks noChangeShapeType="1"/>
          </p:cNvSpPr>
          <p:nvPr/>
        </p:nvSpPr>
        <p:spPr bwMode="auto">
          <a:xfrm flipH="1">
            <a:off x="6934200" y="17526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76" name="Text Box 125"/>
          <p:cNvSpPr txBox="1">
            <a:spLocks noChangeArrowheads="1"/>
          </p:cNvSpPr>
          <p:nvPr/>
        </p:nvSpPr>
        <p:spPr bwMode="auto">
          <a:xfrm>
            <a:off x="7013575" y="1524000"/>
            <a:ext cx="430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sp>
        <p:nvSpPr>
          <p:cNvPr id="40977" name="Rectangle 3" descr="Rectangle: Click to edit Master text styles&#10;Second level&#10;Third level&#10;Fourth level&#10;Fifth level"/>
          <p:cNvSpPr>
            <a:spLocks noGrp="1" noChangeArrowheads="1"/>
          </p:cNvSpPr>
          <p:nvPr>
            <p:ph type="body" idx="1"/>
          </p:nvPr>
        </p:nvSpPr>
        <p:spPr>
          <a:xfrm>
            <a:off x="533400" y="3733800"/>
            <a:ext cx="8153400" cy="3657600"/>
          </a:xfrm>
        </p:spPr>
        <p:txBody>
          <a:bodyPr/>
          <a:lstStyle/>
          <a:p>
            <a:pPr eaLnBrk="1" hangingPunct="1">
              <a:lnSpc>
                <a:spcPct val="80000"/>
              </a:lnSpc>
              <a:buFont typeface="Wingdings" panose="05000000000000000000" pitchFamily="2" charset="2"/>
              <a:buNone/>
            </a:pPr>
            <a:r>
              <a:rPr lang="en-US" altLang="en-US" sz="2000" smtClean="0">
                <a:latin typeface="Consolas" panose="020B0609020204030204" pitchFamily="49" charset="0"/>
              </a:rPr>
              <a:t>struct SLinkedListWithTail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head; // head node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tail; // tail node of the list </a:t>
            </a:r>
          </a:p>
          <a:p>
            <a:pPr eaLnBrk="1" hangingPunct="1">
              <a:lnSpc>
                <a:spcPct val="80000"/>
              </a:lnSpc>
              <a:buFont typeface="Wingdings" panose="05000000000000000000" pitchFamily="2" charset="2"/>
              <a:buNone/>
            </a:pPr>
            <a:endParaRPr lang="en-US" altLang="en-US" sz="20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void addLast(const char *s)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newNode = new Node(s, NULL);	//1,2,3 </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tail-&gt;next = newNode;			//4</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tail = newNode;				//5</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a:t>
            </a:r>
          </a:p>
        </p:txBody>
      </p:sp>
      <p:sp>
        <p:nvSpPr>
          <p:cNvPr id="40978" name="TextBox 35"/>
          <p:cNvSpPr txBox="1">
            <a:spLocks noChangeArrowheads="1"/>
          </p:cNvSpPr>
          <p:nvPr/>
        </p:nvSpPr>
        <p:spPr bwMode="auto">
          <a:xfrm>
            <a:off x="5410200" y="2133600"/>
            <a:ext cx="190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7200" b="1">
                <a:solidFill>
                  <a:srgbClr val="FF0000"/>
                </a:solidFill>
              </a:rPr>
              <a:t>???</a:t>
            </a:r>
          </a:p>
        </p:txBody>
      </p:sp>
      <p:grpSp>
        <p:nvGrpSpPr>
          <p:cNvPr id="40979" name="Group 62"/>
          <p:cNvGrpSpPr>
            <a:grpSpLocks/>
          </p:cNvGrpSpPr>
          <p:nvPr/>
        </p:nvGrpSpPr>
        <p:grpSpPr bwMode="auto">
          <a:xfrm>
            <a:off x="7329488" y="3429000"/>
            <a:ext cx="1666875" cy="1350963"/>
            <a:chOff x="7329487" y="3429000"/>
            <a:chExt cx="1666876" cy="1350962"/>
          </a:xfrm>
        </p:grpSpPr>
        <p:sp>
          <p:nvSpPr>
            <p:cNvPr id="40980" name="Rectangle 138"/>
            <p:cNvSpPr>
              <a:spLocks noChangeArrowheads="1"/>
            </p:cNvSpPr>
            <p:nvPr/>
          </p:nvSpPr>
          <p:spPr bwMode="auto">
            <a:xfrm>
              <a:off x="7810500" y="3979862"/>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0981" name="Rectangle 139"/>
            <p:cNvSpPr>
              <a:spLocks noChangeArrowheads="1"/>
            </p:cNvSpPr>
            <p:nvPr/>
          </p:nvSpPr>
          <p:spPr bwMode="auto">
            <a:xfrm>
              <a:off x="8107363" y="3979862"/>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0982" name="Line 140"/>
            <p:cNvSpPr>
              <a:spLocks noChangeShapeType="1"/>
            </p:cNvSpPr>
            <p:nvPr/>
          </p:nvSpPr>
          <p:spPr bwMode="auto">
            <a:xfrm flipV="1">
              <a:off x="8255000" y="4113212"/>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83" name="Line 143"/>
            <p:cNvSpPr>
              <a:spLocks noChangeShapeType="1"/>
            </p:cNvSpPr>
            <p:nvPr/>
          </p:nvSpPr>
          <p:spPr bwMode="auto">
            <a:xfrm>
              <a:off x="7958138" y="4113212"/>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84" name="Text Box 144"/>
            <p:cNvSpPr txBox="1">
              <a:spLocks noChangeArrowheads="1"/>
            </p:cNvSpPr>
            <p:nvPr/>
          </p:nvSpPr>
          <p:spPr bwMode="auto">
            <a:xfrm>
              <a:off x="8602663" y="390207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0985" name="Text Box 147"/>
            <p:cNvSpPr txBox="1">
              <a:spLocks noChangeArrowheads="1"/>
            </p:cNvSpPr>
            <p:nvPr/>
          </p:nvSpPr>
          <p:spPr bwMode="auto">
            <a:xfrm>
              <a:off x="7631113" y="4495800"/>
              <a:ext cx="676275"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40986" name="Line 148"/>
            <p:cNvSpPr>
              <a:spLocks noChangeShapeType="1"/>
            </p:cNvSpPr>
            <p:nvPr/>
          </p:nvSpPr>
          <p:spPr bwMode="auto">
            <a:xfrm>
              <a:off x="7696200" y="36576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87" name="Text Box 149"/>
            <p:cNvSpPr txBox="1">
              <a:spLocks noChangeArrowheads="1"/>
            </p:cNvSpPr>
            <p:nvPr/>
          </p:nvSpPr>
          <p:spPr bwMode="auto">
            <a:xfrm>
              <a:off x="7329487" y="3429000"/>
              <a:ext cx="55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40988" name="Line 150"/>
            <p:cNvSpPr>
              <a:spLocks noChangeShapeType="1"/>
            </p:cNvSpPr>
            <p:nvPr/>
          </p:nvSpPr>
          <p:spPr bwMode="auto">
            <a:xfrm flipH="1">
              <a:off x="7918450" y="3636962"/>
              <a:ext cx="234950" cy="327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0989" name="Text Box 151"/>
            <p:cNvSpPr txBox="1">
              <a:spLocks noChangeArrowheads="1"/>
            </p:cNvSpPr>
            <p:nvPr/>
          </p:nvSpPr>
          <p:spPr bwMode="auto">
            <a:xfrm>
              <a:off x="7951787" y="3430587"/>
              <a:ext cx="430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430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97D4725-EE5B-4142-A6F7-71DCBA6510F4}" type="slidenum">
              <a:rPr lang="en-US" altLang="en-US" sz="1400"/>
              <a:pPr>
                <a:spcBef>
                  <a:spcPct val="0"/>
                </a:spcBef>
                <a:buClrTx/>
                <a:buSzTx/>
                <a:buFontTx/>
                <a:buNone/>
              </a:pPr>
              <a:t>23</a:t>
            </a:fld>
            <a:endParaRPr lang="en-US" altLang="en-US" sz="1400"/>
          </a:p>
        </p:txBody>
      </p:sp>
      <p:sp>
        <p:nvSpPr>
          <p:cNvPr id="43012" name="Rectangle 4"/>
          <p:cNvSpPr>
            <a:spLocks noGrp="1" noChangeArrowheads="1"/>
          </p:cNvSpPr>
          <p:nvPr>
            <p:ph type="title"/>
          </p:nvPr>
        </p:nvSpPr>
        <p:spPr>
          <a:xfrm>
            <a:off x="609600" y="304800"/>
            <a:ext cx="7772400" cy="1143000"/>
          </a:xfrm>
        </p:spPr>
        <p:txBody>
          <a:bodyPr/>
          <a:lstStyle/>
          <a:p>
            <a:pPr eaLnBrk="1" hangingPunct="1"/>
            <a:r>
              <a:rPr lang="en-US" altLang="en-US" smtClean="0"/>
              <a:t>addLast(const char* s)</a:t>
            </a:r>
          </a:p>
        </p:txBody>
      </p:sp>
      <p:sp>
        <p:nvSpPr>
          <p:cNvPr id="83975" name="Rectangle 7" descr="Rectangle: Click to edit Master text styles&#10;Second level&#10;Third level&#10;Fourth level&#10;Fifth level"/>
          <p:cNvSpPr>
            <a:spLocks noChangeArrowheads="1"/>
          </p:cNvSpPr>
          <p:nvPr/>
        </p:nvSpPr>
        <p:spPr bwMode="auto">
          <a:xfrm>
            <a:off x="381000" y="1600200"/>
            <a:ext cx="4876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AutoNum type="arabicPeriod"/>
            </a:pPr>
            <a:r>
              <a:rPr lang="en-US" altLang="en-US" sz="1600"/>
              <a:t>Cấp phát nút mới</a:t>
            </a:r>
          </a:p>
          <a:p>
            <a:pPr eaLnBrk="1" hangingPunct="1">
              <a:buFont typeface="Wingdings" panose="05000000000000000000" pitchFamily="2" charset="2"/>
              <a:buAutoNum type="arabicPeriod"/>
            </a:pPr>
            <a:r>
              <a:rPr lang="en-US" altLang="en-US" sz="1600"/>
              <a:t>Lắp dữ liệu</a:t>
            </a:r>
          </a:p>
          <a:p>
            <a:pPr eaLnBrk="1" hangingPunct="1">
              <a:buFont typeface="Wingdings" panose="05000000000000000000" pitchFamily="2" charset="2"/>
              <a:buAutoNum type="arabicPeriod"/>
            </a:pPr>
            <a:r>
              <a:rPr lang="en-US" altLang="en-US" sz="1600"/>
              <a:t>Cho nút mới trỏ tới null</a:t>
            </a:r>
          </a:p>
          <a:p>
            <a:pPr eaLnBrk="1" hangingPunct="1">
              <a:buFont typeface="Wingdings" panose="05000000000000000000" pitchFamily="2" charset="2"/>
              <a:buAutoNum type="arabicPeriod"/>
            </a:pPr>
            <a:r>
              <a:rPr lang="en-US" altLang="en-US" sz="1600" b="1">
                <a:solidFill>
                  <a:srgbClr val="000000"/>
                </a:solidFill>
              </a:rPr>
              <a:t>Nếu list rỗng thì trỏ head tới nút mới</a:t>
            </a:r>
            <a:br>
              <a:rPr lang="en-US" altLang="en-US" sz="1600" b="1">
                <a:solidFill>
                  <a:srgbClr val="000000"/>
                </a:solidFill>
              </a:rPr>
            </a:br>
            <a:r>
              <a:rPr lang="en-US" altLang="en-US" sz="1600" b="1"/>
              <a:t>nếu không, cho nút cuối trỏ tới nút mới</a:t>
            </a:r>
          </a:p>
          <a:p>
            <a:pPr eaLnBrk="1" hangingPunct="1">
              <a:buFont typeface="Wingdings" panose="05000000000000000000" pitchFamily="2" charset="2"/>
              <a:buAutoNum type="arabicPeriod"/>
            </a:pPr>
            <a:r>
              <a:rPr lang="en-US" altLang="en-US" sz="1600"/>
              <a:t>Sửa tail để trỏ tới nút mới – đuôi mới</a:t>
            </a:r>
          </a:p>
        </p:txBody>
      </p:sp>
      <p:sp>
        <p:nvSpPr>
          <p:cNvPr id="43014" name="Text Box 111"/>
          <p:cNvSpPr txBox="1">
            <a:spLocks noChangeArrowheads="1"/>
          </p:cNvSpPr>
          <p:nvPr/>
        </p:nvSpPr>
        <p:spPr bwMode="auto">
          <a:xfrm>
            <a:off x="6616700" y="193040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3015" name="Line 115"/>
          <p:cNvSpPr>
            <a:spLocks noChangeShapeType="1"/>
          </p:cNvSpPr>
          <p:nvPr/>
        </p:nvSpPr>
        <p:spPr bwMode="auto">
          <a:xfrm>
            <a:off x="6477000" y="17526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16" name="Text Box 116"/>
          <p:cNvSpPr txBox="1">
            <a:spLocks noChangeArrowheads="1"/>
          </p:cNvSpPr>
          <p:nvPr/>
        </p:nvSpPr>
        <p:spPr bwMode="auto">
          <a:xfrm>
            <a:off x="6110288" y="1524000"/>
            <a:ext cx="557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43017" name="Rectangle 117"/>
          <p:cNvSpPr>
            <a:spLocks noChangeArrowheads="1"/>
          </p:cNvSpPr>
          <p:nvPr/>
        </p:nvSpPr>
        <p:spPr bwMode="auto">
          <a:xfrm>
            <a:off x="7874000" y="1998663"/>
            <a:ext cx="295275" cy="268287"/>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18" name="Text Box 118"/>
          <p:cNvSpPr txBox="1">
            <a:spLocks noChangeArrowheads="1"/>
          </p:cNvSpPr>
          <p:nvPr/>
        </p:nvSpPr>
        <p:spPr bwMode="auto">
          <a:xfrm>
            <a:off x="7697788" y="2514600"/>
            <a:ext cx="676275"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43019" name="Rectangle 119"/>
          <p:cNvSpPr>
            <a:spLocks noChangeArrowheads="1"/>
          </p:cNvSpPr>
          <p:nvPr/>
        </p:nvSpPr>
        <p:spPr bwMode="auto">
          <a:xfrm>
            <a:off x="8169275" y="1998663"/>
            <a:ext cx="296863" cy="268287"/>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0" name="Line 120"/>
          <p:cNvSpPr>
            <a:spLocks noChangeShapeType="1"/>
          </p:cNvSpPr>
          <p:nvPr/>
        </p:nvSpPr>
        <p:spPr bwMode="auto">
          <a:xfrm>
            <a:off x="8021638" y="2132013"/>
            <a:ext cx="0" cy="403225"/>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21" name="Line 121"/>
          <p:cNvSpPr>
            <a:spLocks noChangeShapeType="1"/>
          </p:cNvSpPr>
          <p:nvPr/>
        </p:nvSpPr>
        <p:spPr bwMode="auto">
          <a:xfrm flipV="1">
            <a:off x="8318500" y="2132013"/>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22" name="Text Box 123"/>
          <p:cNvSpPr txBox="1">
            <a:spLocks noChangeArrowheads="1"/>
          </p:cNvSpPr>
          <p:nvPr/>
        </p:nvSpPr>
        <p:spPr bwMode="auto">
          <a:xfrm>
            <a:off x="8674100" y="1922463"/>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3023" name="Line 124"/>
          <p:cNvSpPr>
            <a:spLocks noChangeShapeType="1"/>
          </p:cNvSpPr>
          <p:nvPr/>
        </p:nvSpPr>
        <p:spPr bwMode="auto">
          <a:xfrm flipH="1">
            <a:off x="6934200" y="17526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24" name="Text Box 125"/>
          <p:cNvSpPr txBox="1">
            <a:spLocks noChangeArrowheads="1"/>
          </p:cNvSpPr>
          <p:nvPr/>
        </p:nvSpPr>
        <p:spPr bwMode="auto">
          <a:xfrm>
            <a:off x="7013575" y="1524000"/>
            <a:ext cx="430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sp>
        <p:nvSpPr>
          <p:cNvPr id="43025" name="Rectangle 3" descr="Rectangle: Click to edit Master text styles&#10;Second level&#10;Third level&#10;Fourth level&#10;Fifth level"/>
          <p:cNvSpPr>
            <a:spLocks noGrp="1" noChangeArrowheads="1"/>
          </p:cNvSpPr>
          <p:nvPr>
            <p:ph type="body" idx="1"/>
          </p:nvPr>
        </p:nvSpPr>
        <p:spPr>
          <a:xfrm>
            <a:off x="533400" y="3733800"/>
            <a:ext cx="8153400" cy="3657600"/>
          </a:xfrm>
        </p:spPr>
        <p:txBody>
          <a:bodyPr/>
          <a:lstStyle/>
          <a:p>
            <a:pPr eaLnBrk="1" hangingPunct="1">
              <a:lnSpc>
                <a:spcPct val="80000"/>
              </a:lnSpc>
              <a:buFont typeface="Wingdings" panose="05000000000000000000" pitchFamily="2" charset="2"/>
              <a:buNone/>
            </a:pPr>
            <a:r>
              <a:rPr lang="en-US" altLang="en-US" sz="2000" smtClean="0">
                <a:latin typeface="Consolas" panose="020B0609020204030204" pitchFamily="49" charset="0"/>
              </a:rPr>
              <a:t>struct SLinkedListWithTail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head; // head node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tail; // tail node of the list </a:t>
            </a:r>
          </a:p>
          <a:p>
            <a:pPr eaLnBrk="1" hangingPunct="1">
              <a:lnSpc>
                <a:spcPct val="80000"/>
              </a:lnSpc>
              <a:buFont typeface="Wingdings" panose="05000000000000000000" pitchFamily="2" charset="2"/>
              <a:buNone/>
            </a:pPr>
            <a:endParaRPr lang="en-US" altLang="en-US" sz="20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void addLast(const char *s)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Node* newNode = new Node(s, NULL);	//1,2,3 </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if (head == NULL) head = newNode;	//4</a:t>
            </a:r>
          </a:p>
          <a:p>
            <a:pPr eaLnBrk="1" hangingPunct="1">
              <a:lnSpc>
                <a:spcPct val="80000"/>
              </a:lnSpc>
              <a:buFont typeface="Wingdings" panose="05000000000000000000" pitchFamily="2" charset="2"/>
              <a:buNone/>
            </a:pPr>
            <a:r>
              <a:rPr lang="en-US" altLang="en-US" sz="2000" b="1" smtClean="0">
                <a:latin typeface="Consolas" panose="020B0609020204030204" pitchFamily="49" charset="0"/>
              </a:rPr>
              <a:t>		else tail-&gt;next = newNode;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tail = newNode;				//5</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a:t>
            </a:r>
          </a:p>
        </p:txBody>
      </p:sp>
      <p:sp>
        <p:nvSpPr>
          <p:cNvPr id="43026" name="TextBox 35"/>
          <p:cNvSpPr txBox="1">
            <a:spLocks noChangeArrowheads="1"/>
          </p:cNvSpPr>
          <p:nvPr/>
        </p:nvSpPr>
        <p:spPr bwMode="auto">
          <a:xfrm>
            <a:off x="5410200" y="2133600"/>
            <a:ext cx="190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7200" b="1">
                <a:solidFill>
                  <a:srgbClr val="FF0000"/>
                </a:solidFill>
              </a:rPr>
              <a:t>???</a:t>
            </a:r>
          </a:p>
        </p:txBody>
      </p:sp>
      <p:grpSp>
        <p:nvGrpSpPr>
          <p:cNvPr id="43027" name="Group 62"/>
          <p:cNvGrpSpPr>
            <a:grpSpLocks/>
          </p:cNvGrpSpPr>
          <p:nvPr/>
        </p:nvGrpSpPr>
        <p:grpSpPr bwMode="auto">
          <a:xfrm>
            <a:off x="7329488" y="3429000"/>
            <a:ext cx="1666875" cy="1350963"/>
            <a:chOff x="7329487" y="3429000"/>
            <a:chExt cx="1666876" cy="1350962"/>
          </a:xfrm>
        </p:grpSpPr>
        <p:sp>
          <p:nvSpPr>
            <p:cNvPr id="43028" name="Rectangle 138"/>
            <p:cNvSpPr>
              <a:spLocks noChangeArrowheads="1"/>
            </p:cNvSpPr>
            <p:nvPr/>
          </p:nvSpPr>
          <p:spPr bwMode="auto">
            <a:xfrm>
              <a:off x="7810500" y="3979862"/>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29" name="Rectangle 139"/>
            <p:cNvSpPr>
              <a:spLocks noChangeArrowheads="1"/>
            </p:cNvSpPr>
            <p:nvPr/>
          </p:nvSpPr>
          <p:spPr bwMode="auto">
            <a:xfrm>
              <a:off x="8107363" y="3979862"/>
              <a:ext cx="296863" cy="268287"/>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3030" name="Line 140"/>
            <p:cNvSpPr>
              <a:spLocks noChangeShapeType="1"/>
            </p:cNvSpPr>
            <p:nvPr/>
          </p:nvSpPr>
          <p:spPr bwMode="auto">
            <a:xfrm flipV="1">
              <a:off x="8255000" y="4113212"/>
              <a:ext cx="446088"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31" name="Line 143"/>
            <p:cNvSpPr>
              <a:spLocks noChangeShapeType="1"/>
            </p:cNvSpPr>
            <p:nvPr/>
          </p:nvSpPr>
          <p:spPr bwMode="auto">
            <a:xfrm>
              <a:off x="7958138" y="4113212"/>
              <a:ext cx="0" cy="403225"/>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32" name="Text Box 144"/>
            <p:cNvSpPr txBox="1">
              <a:spLocks noChangeArrowheads="1"/>
            </p:cNvSpPr>
            <p:nvPr/>
          </p:nvSpPr>
          <p:spPr bwMode="auto">
            <a:xfrm>
              <a:off x="8602663" y="3902075"/>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3033" name="Text Box 147"/>
            <p:cNvSpPr txBox="1">
              <a:spLocks noChangeArrowheads="1"/>
            </p:cNvSpPr>
            <p:nvPr/>
          </p:nvSpPr>
          <p:spPr bwMode="auto">
            <a:xfrm>
              <a:off x="7631113" y="4495800"/>
              <a:ext cx="676275"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43034" name="Line 148"/>
            <p:cNvSpPr>
              <a:spLocks noChangeShapeType="1"/>
            </p:cNvSpPr>
            <p:nvPr/>
          </p:nvSpPr>
          <p:spPr bwMode="auto">
            <a:xfrm>
              <a:off x="7696200" y="3657600"/>
              <a:ext cx="2286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35" name="Text Box 149"/>
            <p:cNvSpPr txBox="1">
              <a:spLocks noChangeArrowheads="1"/>
            </p:cNvSpPr>
            <p:nvPr/>
          </p:nvSpPr>
          <p:spPr bwMode="auto">
            <a:xfrm>
              <a:off x="7329487" y="3429000"/>
              <a:ext cx="557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43036" name="Line 150"/>
            <p:cNvSpPr>
              <a:spLocks noChangeShapeType="1"/>
            </p:cNvSpPr>
            <p:nvPr/>
          </p:nvSpPr>
          <p:spPr bwMode="auto">
            <a:xfrm flipH="1">
              <a:off x="7918450" y="3636962"/>
              <a:ext cx="234950" cy="327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3037" name="Text Box 151"/>
            <p:cNvSpPr txBox="1">
              <a:spLocks noChangeArrowheads="1"/>
            </p:cNvSpPr>
            <p:nvPr/>
          </p:nvSpPr>
          <p:spPr bwMode="auto">
            <a:xfrm>
              <a:off x="7951787" y="3430587"/>
              <a:ext cx="430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450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44C632-52EA-4184-8D79-E8E6E6589119}" type="slidenum">
              <a:rPr lang="en-US" altLang="en-US" sz="1400"/>
              <a:pPr>
                <a:spcBef>
                  <a:spcPct val="0"/>
                </a:spcBef>
                <a:buClrTx/>
                <a:buSzTx/>
                <a:buFontTx/>
                <a:buNone/>
              </a:pPr>
              <a:t>24</a:t>
            </a:fld>
            <a:endParaRPr lang="en-US" altLang="en-US" sz="1400"/>
          </a:p>
        </p:txBody>
      </p:sp>
      <p:sp>
        <p:nvSpPr>
          <p:cNvPr id="45060" name="Rectangle 2"/>
          <p:cNvSpPr>
            <a:spLocks noGrp="1" noChangeArrowheads="1"/>
          </p:cNvSpPr>
          <p:nvPr>
            <p:ph type="title"/>
          </p:nvPr>
        </p:nvSpPr>
        <p:spPr>
          <a:xfrm>
            <a:off x="609600" y="304800"/>
            <a:ext cx="7772400" cy="1143000"/>
          </a:xfrm>
        </p:spPr>
        <p:txBody>
          <a:bodyPr/>
          <a:lstStyle/>
          <a:p>
            <a:pPr eaLnBrk="1" hangingPunct="1"/>
            <a:r>
              <a:rPr lang="en-US" altLang="en-US" smtClean="0"/>
              <a:t>Xóa ở cuối danh sách</a:t>
            </a:r>
          </a:p>
        </p:txBody>
      </p:sp>
      <p:sp>
        <p:nvSpPr>
          <p:cNvPr id="91139" name="Rectangle 3" descr="Rectangle: Click to edit Master text styles&#10;Second level&#10;Third level&#10;Fourth level&#10;Fifth level"/>
          <p:cNvSpPr>
            <a:spLocks noGrp="1" noChangeArrowheads="1"/>
          </p:cNvSpPr>
          <p:nvPr>
            <p:ph type="body" sz="half" idx="1"/>
          </p:nvPr>
        </p:nvSpPr>
        <p:spPr>
          <a:xfrm>
            <a:off x="838200" y="1905000"/>
            <a:ext cx="7467600" cy="4114800"/>
          </a:xfrm>
        </p:spPr>
        <p:txBody>
          <a:bodyPr/>
          <a:lstStyle/>
          <a:p>
            <a:pPr eaLnBrk="1" hangingPunct="1"/>
            <a:r>
              <a:rPr lang="en-US" altLang="en-US" sz="2400" smtClean="0"/>
              <a:t>Đối với danh sách liên kết đơn, không có cách nào ngoài việc lấy con trỏ chạy từ đầu đến nút ngay trước tail</a:t>
            </a:r>
          </a:p>
          <a:p>
            <a:pPr eaLnBrk="1" hangingPunct="1"/>
            <a:r>
              <a:rPr lang="en-US" altLang="en-US" sz="2400" smtClean="0"/>
              <a:t>Không hiệu quả!</a:t>
            </a:r>
          </a:p>
        </p:txBody>
      </p:sp>
      <p:grpSp>
        <p:nvGrpSpPr>
          <p:cNvPr id="45062" name="Group 7"/>
          <p:cNvGrpSpPr>
            <a:grpSpLocks/>
          </p:cNvGrpSpPr>
          <p:nvPr/>
        </p:nvGrpSpPr>
        <p:grpSpPr bwMode="auto">
          <a:xfrm>
            <a:off x="2514600" y="4267200"/>
            <a:ext cx="4271963" cy="1350963"/>
            <a:chOff x="235" y="2927"/>
            <a:chExt cx="2691" cy="851"/>
          </a:xfrm>
        </p:grpSpPr>
        <p:sp>
          <p:nvSpPr>
            <p:cNvPr id="45063" name="Rectangle 8"/>
            <p:cNvSpPr>
              <a:spLocks noChangeArrowheads="1"/>
            </p:cNvSpPr>
            <p:nvPr/>
          </p:nvSpPr>
          <p:spPr bwMode="auto">
            <a:xfrm>
              <a:off x="497" y="3274"/>
              <a:ext cx="186"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4" name="Text Box 9"/>
            <p:cNvSpPr txBox="1">
              <a:spLocks noChangeArrowheads="1"/>
            </p:cNvSpPr>
            <p:nvPr/>
          </p:nvSpPr>
          <p:spPr bwMode="auto">
            <a:xfrm>
              <a:off x="398" y="3599"/>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45065" name="Rectangle 10"/>
            <p:cNvSpPr>
              <a:spLocks noChangeArrowheads="1"/>
            </p:cNvSpPr>
            <p:nvPr/>
          </p:nvSpPr>
          <p:spPr bwMode="auto">
            <a:xfrm>
              <a:off x="683"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6" name="Line 11"/>
            <p:cNvSpPr>
              <a:spLocks noChangeShapeType="1"/>
            </p:cNvSpPr>
            <p:nvPr/>
          </p:nvSpPr>
          <p:spPr bwMode="auto">
            <a:xfrm>
              <a:off x="590"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67" name="Line 12"/>
            <p:cNvSpPr>
              <a:spLocks noChangeShapeType="1"/>
            </p:cNvSpPr>
            <p:nvPr/>
          </p:nvSpPr>
          <p:spPr bwMode="auto">
            <a:xfrm flipV="1">
              <a:off x="777"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68" name="Rectangle 13"/>
            <p:cNvSpPr>
              <a:spLocks noChangeArrowheads="1"/>
            </p:cNvSpPr>
            <p:nvPr/>
          </p:nvSpPr>
          <p:spPr bwMode="auto">
            <a:xfrm>
              <a:off x="1057"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9" name="Rectangle 14"/>
            <p:cNvSpPr>
              <a:spLocks noChangeArrowheads="1"/>
            </p:cNvSpPr>
            <p:nvPr/>
          </p:nvSpPr>
          <p:spPr bwMode="auto">
            <a:xfrm>
              <a:off x="1244"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0" name="Line 15"/>
            <p:cNvSpPr>
              <a:spLocks noChangeShapeType="1"/>
            </p:cNvSpPr>
            <p:nvPr/>
          </p:nvSpPr>
          <p:spPr bwMode="auto">
            <a:xfrm flipV="1">
              <a:off x="1338"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71" name="Rectangle 16"/>
            <p:cNvSpPr>
              <a:spLocks noChangeArrowheads="1"/>
            </p:cNvSpPr>
            <p:nvPr/>
          </p:nvSpPr>
          <p:spPr bwMode="auto">
            <a:xfrm>
              <a:off x="1618"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2" name="Rectangle 17"/>
            <p:cNvSpPr>
              <a:spLocks noChangeArrowheads="1"/>
            </p:cNvSpPr>
            <p:nvPr/>
          </p:nvSpPr>
          <p:spPr bwMode="auto">
            <a:xfrm>
              <a:off x="1805"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3" name="Line 18"/>
            <p:cNvSpPr>
              <a:spLocks noChangeShapeType="1"/>
            </p:cNvSpPr>
            <p:nvPr/>
          </p:nvSpPr>
          <p:spPr bwMode="auto">
            <a:xfrm flipV="1">
              <a:off x="1899"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74" name="Rectangle 19"/>
            <p:cNvSpPr>
              <a:spLocks noChangeArrowheads="1"/>
            </p:cNvSpPr>
            <p:nvPr/>
          </p:nvSpPr>
          <p:spPr bwMode="auto">
            <a:xfrm>
              <a:off x="2179"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5" name="Rectangle 20"/>
            <p:cNvSpPr>
              <a:spLocks noChangeArrowheads="1"/>
            </p:cNvSpPr>
            <p:nvPr/>
          </p:nvSpPr>
          <p:spPr bwMode="auto">
            <a:xfrm>
              <a:off x="2366"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6" name="Line 21"/>
            <p:cNvSpPr>
              <a:spLocks noChangeShapeType="1"/>
            </p:cNvSpPr>
            <p:nvPr/>
          </p:nvSpPr>
          <p:spPr bwMode="auto">
            <a:xfrm flipV="1">
              <a:off x="2459" y="3358"/>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77" name="Line 22"/>
            <p:cNvSpPr>
              <a:spLocks noChangeShapeType="1"/>
            </p:cNvSpPr>
            <p:nvPr/>
          </p:nvSpPr>
          <p:spPr bwMode="auto">
            <a:xfrm>
              <a:off x="1151"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78" name="Line 23"/>
            <p:cNvSpPr>
              <a:spLocks noChangeShapeType="1"/>
            </p:cNvSpPr>
            <p:nvPr/>
          </p:nvSpPr>
          <p:spPr bwMode="auto">
            <a:xfrm>
              <a:off x="171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79" name="Line 24"/>
            <p:cNvSpPr>
              <a:spLocks noChangeShapeType="1"/>
            </p:cNvSpPr>
            <p:nvPr/>
          </p:nvSpPr>
          <p:spPr bwMode="auto">
            <a:xfrm>
              <a:off x="227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80" name="Text Box 25"/>
            <p:cNvSpPr txBox="1">
              <a:spLocks noChangeArrowheads="1"/>
            </p:cNvSpPr>
            <p:nvPr/>
          </p:nvSpPr>
          <p:spPr bwMode="auto">
            <a:xfrm>
              <a:off x="2678" y="3225"/>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45081" name="Text Box 26"/>
            <p:cNvSpPr txBox="1">
              <a:spLocks noChangeArrowheads="1"/>
            </p:cNvSpPr>
            <p:nvPr/>
          </p:nvSpPr>
          <p:spPr bwMode="auto">
            <a:xfrm>
              <a:off x="914" y="3599"/>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45082" name="Text Box 27"/>
            <p:cNvSpPr txBox="1">
              <a:spLocks noChangeArrowheads="1"/>
            </p:cNvSpPr>
            <p:nvPr/>
          </p:nvSpPr>
          <p:spPr bwMode="auto">
            <a:xfrm>
              <a:off x="1472" y="3599"/>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45083" name="Text Box 28"/>
            <p:cNvSpPr txBox="1">
              <a:spLocks noChangeArrowheads="1"/>
            </p:cNvSpPr>
            <p:nvPr/>
          </p:nvSpPr>
          <p:spPr bwMode="auto">
            <a:xfrm>
              <a:off x="2066" y="3599"/>
              <a:ext cx="426"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Zurich</a:t>
              </a:r>
            </a:p>
          </p:txBody>
        </p:sp>
        <p:sp>
          <p:nvSpPr>
            <p:cNvPr id="45084" name="Line 29"/>
            <p:cNvSpPr>
              <a:spLocks noChangeShapeType="1"/>
            </p:cNvSpPr>
            <p:nvPr/>
          </p:nvSpPr>
          <p:spPr bwMode="auto">
            <a:xfrm>
              <a:off x="466" y="3071"/>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85" name="Text Box 30"/>
            <p:cNvSpPr txBox="1">
              <a:spLocks noChangeArrowheads="1"/>
            </p:cNvSpPr>
            <p:nvPr/>
          </p:nvSpPr>
          <p:spPr bwMode="auto">
            <a:xfrm>
              <a:off x="235" y="2927"/>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sp>
          <p:nvSpPr>
            <p:cNvPr id="45086" name="Line 31"/>
            <p:cNvSpPr>
              <a:spLocks noChangeShapeType="1"/>
            </p:cNvSpPr>
            <p:nvPr/>
          </p:nvSpPr>
          <p:spPr bwMode="auto">
            <a:xfrm>
              <a:off x="2103" y="3072"/>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087" name="Text Box 32"/>
            <p:cNvSpPr txBox="1">
              <a:spLocks noChangeArrowheads="1"/>
            </p:cNvSpPr>
            <p:nvPr/>
          </p:nvSpPr>
          <p:spPr bwMode="auto">
            <a:xfrm>
              <a:off x="1913" y="2928"/>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tail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ChangeArrowheads="1"/>
          </p:cNvSpPr>
          <p:nvPr/>
        </p:nvSpPr>
        <p:spPr bwMode="auto">
          <a:xfrm>
            <a:off x="381000" y="4613275"/>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07" name="Rectangle 14"/>
          <p:cNvSpPr>
            <a:spLocks noChangeArrowheads="1"/>
          </p:cNvSpPr>
          <p:nvPr/>
        </p:nvSpPr>
        <p:spPr bwMode="auto">
          <a:xfrm>
            <a:off x="685800" y="4613275"/>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08" name="Rectangle 15"/>
          <p:cNvSpPr>
            <a:spLocks noChangeArrowheads="1"/>
          </p:cNvSpPr>
          <p:nvPr/>
        </p:nvSpPr>
        <p:spPr bwMode="auto">
          <a:xfrm>
            <a:off x="990600" y="4613275"/>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471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9D9843E-1A7B-44D9-A77E-87E16F133D2D}" type="slidenum">
              <a:rPr lang="en-US" altLang="en-US" sz="1400"/>
              <a:pPr>
                <a:spcBef>
                  <a:spcPct val="0"/>
                </a:spcBef>
                <a:buClrTx/>
                <a:buSzTx/>
                <a:buFontTx/>
                <a:buNone/>
              </a:pPr>
              <a:t>25</a:t>
            </a:fld>
            <a:endParaRPr lang="en-US" altLang="en-US" sz="1400"/>
          </a:p>
        </p:txBody>
      </p:sp>
      <p:sp>
        <p:nvSpPr>
          <p:cNvPr id="47111" name="Rectangle 2"/>
          <p:cNvSpPr>
            <a:spLocks noGrp="1" noChangeArrowheads="1"/>
          </p:cNvSpPr>
          <p:nvPr>
            <p:ph type="title"/>
          </p:nvPr>
        </p:nvSpPr>
        <p:spPr>
          <a:xfrm>
            <a:off x="609600" y="304800"/>
            <a:ext cx="7772400" cy="1143000"/>
          </a:xfrm>
        </p:spPr>
        <p:txBody>
          <a:bodyPr/>
          <a:lstStyle/>
          <a:p>
            <a:pPr eaLnBrk="1" hangingPunct="1"/>
            <a:r>
              <a:rPr lang="en-US" altLang="en-US" sz="4000" smtClean="0"/>
              <a:t>Danh sách liên kết đôi</a:t>
            </a:r>
            <a:br>
              <a:rPr lang="en-US" altLang="en-US" sz="4000" smtClean="0"/>
            </a:br>
            <a:r>
              <a:rPr lang="en-US" altLang="en-US" sz="4000" smtClean="0"/>
              <a:t>Doubly Linked List</a:t>
            </a:r>
          </a:p>
        </p:txBody>
      </p:sp>
      <p:sp>
        <p:nvSpPr>
          <p:cNvPr id="47112" name="Rectangle 3" descr="Rectangle: Click to edit Master text styles&#10;Second level&#10;Third level&#10;Fourth level&#10;Fifth level"/>
          <p:cNvSpPr>
            <a:spLocks noGrp="1" noChangeArrowheads="1"/>
          </p:cNvSpPr>
          <p:nvPr>
            <p:ph type="body" idx="1"/>
          </p:nvPr>
        </p:nvSpPr>
        <p:spPr>
          <a:xfrm>
            <a:off x="685800" y="1600200"/>
            <a:ext cx="6781800" cy="2438400"/>
          </a:xfrm>
        </p:spPr>
        <p:txBody>
          <a:bodyPr/>
          <a:lstStyle/>
          <a:p>
            <a:pPr eaLnBrk="1" hangingPunct="1"/>
            <a:r>
              <a:rPr lang="en-US" altLang="en-US" sz="2000" smtClean="0"/>
              <a:t>Thuận tiện hơn! </a:t>
            </a:r>
          </a:p>
          <a:p>
            <a:pPr eaLnBrk="1" hangingPunct="1"/>
            <a:r>
              <a:rPr lang="en-US" altLang="en-US" sz="2000" smtClean="0"/>
              <a:t>Mỗi nút chứa:</a:t>
            </a:r>
          </a:p>
          <a:p>
            <a:pPr lvl="1" eaLnBrk="1" hangingPunct="1"/>
            <a:r>
              <a:rPr lang="en-US" altLang="en-US" sz="1800" smtClean="0"/>
              <a:t>Dữ liệu</a:t>
            </a:r>
          </a:p>
          <a:p>
            <a:pPr lvl="1" eaLnBrk="1" hangingPunct="1"/>
            <a:r>
              <a:rPr lang="en-US" altLang="en-US" sz="1800" smtClean="0"/>
              <a:t>Con trỏ tới nút liền trước</a:t>
            </a:r>
          </a:p>
          <a:p>
            <a:pPr lvl="1" eaLnBrk="1" hangingPunct="1"/>
            <a:r>
              <a:rPr lang="en-US" altLang="en-US" sz="1800" smtClean="0"/>
              <a:t>Con trỏ tới nút liền sau</a:t>
            </a:r>
          </a:p>
          <a:p>
            <a:pPr eaLnBrk="1" hangingPunct="1"/>
            <a:r>
              <a:rPr lang="en-US" altLang="en-US" sz="2000" smtClean="0"/>
              <a:t>Danh sách liên kết chứa:</a:t>
            </a:r>
          </a:p>
          <a:p>
            <a:pPr lvl="1" eaLnBrk="1" hangingPunct="1"/>
            <a:r>
              <a:rPr lang="en-US" altLang="en-US" sz="1600" smtClean="0"/>
              <a:t>header và trailer trỏ tới nút đặc biệt chặn đầu và cuối danh sách</a:t>
            </a:r>
          </a:p>
          <a:p>
            <a:pPr lvl="1" eaLnBrk="1" hangingPunct="1"/>
            <a:endParaRPr lang="en-US" altLang="en-US" sz="1600" smtClean="0"/>
          </a:p>
        </p:txBody>
      </p:sp>
      <p:sp>
        <p:nvSpPr>
          <p:cNvPr id="47113" name="Rectangle 13"/>
          <p:cNvSpPr>
            <a:spLocks noChangeArrowheads="1"/>
          </p:cNvSpPr>
          <p:nvPr/>
        </p:nvSpPr>
        <p:spPr bwMode="auto">
          <a:xfrm>
            <a:off x="19050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4" name="Rectangle 14"/>
          <p:cNvSpPr>
            <a:spLocks noChangeArrowheads="1"/>
          </p:cNvSpPr>
          <p:nvPr/>
        </p:nvSpPr>
        <p:spPr bwMode="auto">
          <a:xfrm>
            <a:off x="22098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5" name="Rectangle 15"/>
          <p:cNvSpPr>
            <a:spLocks noChangeArrowheads="1"/>
          </p:cNvSpPr>
          <p:nvPr/>
        </p:nvSpPr>
        <p:spPr bwMode="auto">
          <a:xfrm>
            <a:off x="25146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6" name="Freeform 16"/>
          <p:cNvSpPr>
            <a:spLocks/>
          </p:cNvSpPr>
          <p:nvPr/>
        </p:nvSpPr>
        <p:spPr bwMode="auto">
          <a:xfrm>
            <a:off x="2667000" y="464343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17" name="Rectangle 17"/>
          <p:cNvSpPr>
            <a:spLocks noChangeArrowheads="1"/>
          </p:cNvSpPr>
          <p:nvPr/>
        </p:nvSpPr>
        <p:spPr bwMode="auto">
          <a:xfrm>
            <a:off x="34290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8" name="Rectangle 18"/>
          <p:cNvSpPr>
            <a:spLocks noChangeArrowheads="1"/>
          </p:cNvSpPr>
          <p:nvPr/>
        </p:nvSpPr>
        <p:spPr bwMode="auto">
          <a:xfrm>
            <a:off x="37338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19" name="Rectangle 19"/>
          <p:cNvSpPr>
            <a:spLocks noChangeArrowheads="1"/>
          </p:cNvSpPr>
          <p:nvPr/>
        </p:nvSpPr>
        <p:spPr bwMode="auto">
          <a:xfrm>
            <a:off x="40386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0" name="Freeform 20"/>
          <p:cNvSpPr>
            <a:spLocks/>
          </p:cNvSpPr>
          <p:nvPr/>
        </p:nvSpPr>
        <p:spPr bwMode="auto">
          <a:xfrm>
            <a:off x="4191000" y="464343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21" name="Rectangle 21"/>
          <p:cNvSpPr>
            <a:spLocks noChangeArrowheads="1"/>
          </p:cNvSpPr>
          <p:nvPr/>
        </p:nvSpPr>
        <p:spPr bwMode="auto">
          <a:xfrm>
            <a:off x="49530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2" name="Rectangle 22"/>
          <p:cNvSpPr>
            <a:spLocks noChangeArrowheads="1"/>
          </p:cNvSpPr>
          <p:nvPr/>
        </p:nvSpPr>
        <p:spPr bwMode="auto">
          <a:xfrm>
            <a:off x="52578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3" name="Rectangle 23"/>
          <p:cNvSpPr>
            <a:spLocks noChangeArrowheads="1"/>
          </p:cNvSpPr>
          <p:nvPr/>
        </p:nvSpPr>
        <p:spPr bwMode="auto">
          <a:xfrm>
            <a:off x="55626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4" name="Freeform 24"/>
          <p:cNvSpPr>
            <a:spLocks/>
          </p:cNvSpPr>
          <p:nvPr/>
        </p:nvSpPr>
        <p:spPr bwMode="auto">
          <a:xfrm>
            <a:off x="5715000" y="464343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25" name="Rectangle 25"/>
          <p:cNvSpPr>
            <a:spLocks noChangeArrowheads="1"/>
          </p:cNvSpPr>
          <p:nvPr/>
        </p:nvSpPr>
        <p:spPr bwMode="auto">
          <a:xfrm>
            <a:off x="64770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6" name="Rectangle 26"/>
          <p:cNvSpPr>
            <a:spLocks noChangeArrowheads="1"/>
          </p:cNvSpPr>
          <p:nvPr/>
        </p:nvSpPr>
        <p:spPr bwMode="auto">
          <a:xfrm>
            <a:off x="67818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7" name="Rectangle 27"/>
          <p:cNvSpPr>
            <a:spLocks noChangeArrowheads="1"/>
          </p:cNvSpPr>
          <p:nvPr/>
        </p:nvSpPr>
        <p:spPr bwMode="auto">
          <a:xfrm>
            <a:off x="70866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28" name="Freeform 28"/>
          <p:cNvSpPr>
            <a:spLocks/>
          </p:cNvSpPr>
          <p:nvPr/>
        </p:nvSpPr>
        <p:spPr bwMode="auto">
          <a:xfrm rot="10800000">
            <a:off x="2819400" y="479583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29" name="Freeform 29"/>
          <p:cNvSpPr>
            <a:spLocks/>
          </p:cNvSpPr>
          <p:nvPr/>
        </p:nvSpPr>
        <p:spPr bwMode="auto">
          <a:xfrm rot="10800000">
            <a:off x="4343400" y="479583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0" name="Freeform 30"/>
          <p:cNvSpPr>
            <a:spLocks/>
          </p:cNvSpPr>
          <p:nvPr/>
        </p:nvSpPr>
        <p:spPr bwMode="auto">
          <a:xfrm rot="10800000">
            <a:off x="5867400" y="479583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1" name="Freeform 31"/>
          <p:cNvSpPr>
            <a:spLocks/>
          </p:cNvSpPr>
          <p:nvPr/>
        </p:nvSpPr>
        <p:spPr bwMode="auto">
          <a:xfrm>
            <a:off x="2289175" y="4781550"/>
            <a:ext cx="168275" cy="552450"/>
          </a:xfrm>
          <a:custGeom>
            <a:avLst/>
            <a:gdLst>
              <a:gd name="T0" fmla="*/ 115927188 w 106"/>
              <a:gd name="T1" fmla="*/ 0 h 348"/>
              <a:gd name="T2" fmla="*/ 25201563 w 106"/>
              <a:gd name="T3" fmla="*/ 468749063 h 348"/>
              <a:gd name="T4" fmla="*/ 267136563 w 106"/>
              <a:gd name="T5" fmla="*/ 877014375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2" name="Freeform 32"/>
          <p:cNvSpPr>
            <a:spLocks/>
          </p:cNvSpPr>
          <p:nvPr/>
        </p:nvSpPr>
        <p:spPr bwMode="auto">
          <a:xfrm>
            <a:off x="3810000" y="4781550"/>
            <a:ext cx="168275" cy="552450"/>
          </a:xfrm>
          <a:custGeom>
            <a:avLst/>
            <a:gdLst>
              <a:gd name="T0" fmla="*/ 115927188 w 106"/>
              <a:gd name="T1" fmla="*/ 0 h 348"/>
              <a:gd name="T2" fmla="*/ 25201563 w 106"/>
              <a:gd name="T3" fmla="*/ 468749063 h 348"/>
              <a:gd name="T4" fmla="*/ 267136563 w 106"/>
              <a:gd name="T5" fmla="*/ 877014375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3" name="Freeform 33"/>
          <p:cNvSpPr>
            <a:spLocks/>
          </p:cNvSpPr>
          <p:nvPr/>
        </p:nvSpPr>
        <p:spPr bwMode="auto">
          <a:xfrm>
            <a:off x="5330825" y="4781550"/>
            <a:ext cx="168275" cy="552450"/>
          </a:xfrm>
          <a:custGeom>
            <a:avLst/>
            <a:gdLst>
              <a:gd name="T0" fmla="*/ 115927188 w 106"/>
              <a:gd name="T1" fmla="*/ 0 h 348"/>
              <a:gd name="T2" fmla="*/ 25201563 w 106"/>
              <a:gd name="T3" fmla="*/ 468749063 h 348"/>
              <a:gd name="T4" fmla="*/ 267136563 w 106"/>
              <a:gd name="T5" fmla="*/ 877014375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34" name="Freeform 34"/>
          <p:cNvSpPr>
            <a:spLocks/>
          </p:cNvSpPr>
          <p:nvPr/>
        </p:nvSpPr>
        <p:spPr bwMode="auto">
          <a:xfrm>
            <a:off x="6851650" y="4781550"/>
            <a:ext cx="168275" cy="552450"/>
          </a:xfrm>
          <a:custGeom>
            <a:avLst/>
            <a:gdLst>
              <a:gd name="T0" fmla="*/ 115927188 w 106"/>
              <a:gd name="T1" fmla="*/ 0 h 348"/>
              <a:gd name="T2" fmla="*/ 25201563 w 106"/>
              <a:gd name="T3" fmla="*/ 468749063 h 348"/>
              <a:gd name="T4" fmla="*/ 267136563 w 106"/>
              <a:gd name="T5" fmla="*/ 877014375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pic>
        <p:nvPicPr>
          <p:cNvPr id="4713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365750"/>
            <a:ext cx="685800" cy="835025"/>
          </a:xfrm>
          <a:prstGeom prst="rect">
            <a:avLst/>
          </a:prstGeom>
          <a:solidFill>
            <a:schemeClr val="folHlink"/>
          </a:solidFill>
          <a:ln w="19050">
            <a:solidFill>
              <a:schemeClr val="tx2"/>
            </a:solidFill>
            <a:miter lim="800000"/>
            <a:headEnd/>
            <a:tailEnd/>
          </a:ln>
        </p:spPr>
      </p:pic>
      <p:pic>
        <p:nvPicPr>
          <p:cNvPr id="47136" name="Picture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1250" y="5365750"/>
            <a:ext cx="685800" cy="803275"/>
          </a:xfrm>
          <a:prstGeom prst="rect">
            <a:avLst/>
          </a:prstGeom>
          <a:solidFill>
            <a:schemeClr val="folHlink"/>
          </a:solidFill>
          <a:ln w="19050">
            <a:solidFill>
              <a:schemeClr val="tx2"/>
            </a:solidFill>
            <a:miter lim="800000"/>
            <a:headEnd/>
            <a:tailEnd/>
          </a:ln>
        </p:spPr>
      </p:pic>
      <p:pic>
        <p:nvPicPr>
          <p:cNvPr id="47137" name="Picture 3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5600" y="5365750"/>
            <a:ext cx="685800" cy="612775"/>
          </a:xfrm>
          <a:prstGeom prst="rect">
            <a:avLst/>
          </a:prstGeom>
          <a:solidFill>
            <a:schemeClr val="folHlink"/>
          </a:solidFill>
          <a:ln w="19050">
            <a:solidFill>
              <a:schemeClr val="tx2"/>
            </a:solidFill>
            <a:miter lim="800000"/>
            <a:headEnd/>
            <a:tailEnd/>
          </a:ln>
        </p:spPr>
      </p:pic>
      <p:pic>
        <p:nvPicPr>
          <p:cNvPr id="47138" name="Picture 3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78425" y="5365750"/>
            <a:ext cx="685800" cy="663575"/>
          </a:xfrm>
          <a:prstGeom prst="rect">
            <a:avLst/>
          </a:prstGeom>
          <a:solidFill>
            <a:schemeClr val="folHlink"/>
          </a:solidFill>
          <a:ln w="19050">
            <a:solidFill>
              <a:schemeClr val="tx2"/>
            </a:solidFill>
            <a:miter lim="800000"/>
            <a:headEnd/>
            <a:tailEnd/>
          </a:ln>
        </p:spPr>
      </p:pic>
      <p:sp>
        <p:nvSpPr>
          <p:cNvPr id="47139" name="Rectangle 39"/>
          <p:cNvSpPr>
            <a:spLocks noChangeArrowheads="1"/>
          </p:cNvSpPr>
          <p:nvPr/>
        </p:nvSpPr>
        <p:spPr bwMode="auto">
          <a:xfrm>
            <a:off x="80010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0" name="Freeform 41"/>
          <p:cNvSpPr>
            <a:spLocks/>
          </p:cNvSpPr>
          <p:nvPr/>
        </p:nvSpPr>
        <p:spPr bwMode="auto">
          <a:xfrm>
            <a:off x="7239000" y="462915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41" name="Freeform 42"/>
          <p:cNvSpPr>
            <a:spLocks/>
          </p:cNvSpPr>
          <p:nvPr/>
        </p:nvSpPr>
        <p:spPr bwMode="auto">
          <a:xfrm rot="10800000">
            <a:off x="7391400" y="478155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42" name="Freeform 43"/>
          <p:cNvSpPr>
            <a:spLocks/>
          </p:cNvSpPr>
          <p:nvPr/>
        </p:nvSpPr>
        <p:spPr bwMode="auto">
          <a:xfrm>
            <a:off x="1143000" y="462915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43" name="Freeform 44"/>
          <p:cNvSpPr>
            <a:spLocks/>
          </p:cNvSpPr>
          <p:nvPr/>
        </p:nvSpPr>
        <p:spPr bwMode="auto">
          <a:xfrm rot="10800000">
            <a:off x="1295400" y="478155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7144" name="Text Box 45"/>
          <p:cNvSpPr txBox="1">
            <a:spLocks noChangeArrowheads="1"/>
          </p:cNvSpPr>
          <p:nvPr/>
        </p:nvSpPr>
        <p:spPr bwMode="auto">
          <a:xfrm>
            <a:off x="7693025" y="417195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trailer</a:t>
            </a:r>
          </a:p>
        </p:txBody>
      </p:sp>
      <p:sp>
        <p:nvSpPr>
          <p:cNvPr id="47145" name="Text Box 46"/>
          <p:cNvSpPr txBox="1">
            <a:spLocks noChangeArrowheads="1"/>
          </p:cNvSpPr>
          <p:nvPr/>
        </p:nvSpPr>
        <p:spPr bwMode="auto">
          <a:xfrm>
            <a:off x="625475" y="4248150"/>
            <a:ext cx="957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header</a:t>
            </a:r>
          </a:p>
        </p:txBody>
      </p:sp>
      <p:sp>
        <p:nvSpPr>
          <p:cNvPr id="47146" name="AutoShape 47"/>
          <p:cNvSpPr>
            <a:spLocks noChangeArrowheads="1"/>
          </p:cNvSpPr>
          <p:nvPr/>
        </p:nvSpPr>
        <p:spPr bwMode="auto">
          <a:xfrm>
            <a:off x="1676400" y="424815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7" name="Text Box 48"/>
          <p:cNvSpPr txBox="1">
            <a:spLocks noChangeArrowheads="1"/>
          </p:cNvSpPr>
          <p:nvPr/>
        </p:nvSpPr>
        <p:spPr bwMode="auto">
          <a:xfrm>
            <a:off x="3276600" y="4229100"/>
            <a:ext cx="292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các nút trong danh sách</a:t>
            </a:r>
          </a:p>
        </p:txBody>
      </p:sp>
      <p:sp>
        <p:nvSpPr>
          <p:cNvPr id="47148" name="AutoShape 49"/>
          <p:cNvSpPr>
            <a:spLocks noChangeArrowheads="1"/>
          </p:cNvSpPr>
          <p:nvPr/>
        </p:nvSpPr>
        <p:spPr bwMode="auto">
          <a:xfrm>
            <a:off x="1905000" y="5238750"/>
            <a:ext cx="5638800" cy="11430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49" name="Text Box 50"/>
          <p:cNvSpPr txBox="1">
            <a:spLocks noChangeArrowheads="1"/>
          </p:cNvSpPr>
          <p:nvPr/>
        </p:nvSpPr>
        <p:spPr bwMode="auto">
          <a:xfrm>
            <a:off x="6450013" y="6000750"/>
            <a:ext cx="99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dữ liệu</a:t>
            </a:r>
          </a:p>
        </p:txBody>
      </p:sp>
      <p:grpSp>
        <p:nvGrpSpPr>
          <p:cNvPr id="47150" name="Group 53"/>
          <p:cNvGrpSpPr>
            <a:grpSpLocks/>
          </p:cNvGrpSpPr>
          <p:nvPr/>
        </p:nvGrpSpPr>
        <p:grpSpPr bwMode="auto">
          <a:xfrm>
            <a:off x="5486400" y="1219200"/>
            <a:ext cx="3200400" cy="2286000"/>
            <a:chOff x="3456" y="768"/>
            <a:chExt cx="2016" cy="1440"/>
          </a:xfrm>
        </p:grpSpPr>
        <p:sp>
          <p:nvSpPr>
            <p:cNvPr id="47153" name="Rectangle 4"/>
            <p:cNvSpPr>
              <a:spLocks noChangeArrowheads="1"/>
            </p:cNvSpPr>
            <p:nvPr/>
          </p:nvSpPr>
          <p:spPr bwMode="auto">
            <a:xfrm>
              <a:off x="4006" y="1392"/>
              <a:ext cx="314" cy="31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54" name="Rectangle 5"/>
            <p:cNvSpPr>
              <a:spLocks noChangeArrowheads="1"/>
            </p:cNvSpPr>
            <p:nvPr/>
          </p:nvSpPr>
          <p:spPr bwMode="auto">
            <a:xfrm>
              <a:off x="4320" y="1392"/>
              <a:ext cx="314" cy="31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55" name="Rectangle 6"/>
            <p:cNvSpPr>
              <a:spLocks noChangeArrowheads="1"/>
            </p:cNvSpPr>
            <p:nvPr/>
          </p:nvSpPr>
          <p:spPr bwMode="auto">
            <a:xfrm>
              <a:off x="4634" y="1392"/>
              <a:ext cx="314" cy="31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cxnSp>
          <p:nvCxnSpPr>
            <p:cNvPr id="47156" name="AutoShape 7"/>
            <p:cNvCxnSpPr>
              <a:cxnSpLocks noChangeShapeType="1"/>
            </p:cNvCxnSpPr>
            <p:nvPr/>
          </p:nvCxnSpPr>
          <p:spPr bwMode="auto">
            <a:xfrm rot="10800000">
              <a:off x="3692" y="1314"/>
              <a:ext cx="471" cy="235"/>
            </a:xfrm>
            <a:prstGeom prst="curvedConnector3">
              <a:avLst>
                <a:gd name="adj1" fmla="val 498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47157" name="AutoShape 8"/>
            <p:cNvCxnSpPr>
              <a:cxnSpLocks noChangeShapeType="1"/>
            </p:cNvCxnSpPr>
            <p:nvPr/>
          </p:nvCxnSpPr>
          <p:spPr bwMode="auto">
            <a:xfrm flipV="1">
              <a:off x="4791" y="1314"/>
              <a:ext cx="471" cy="235"/>
            </a:xfrm>
            <a:prstGeom prst="curvedConnector3">
              <a:avLst>
                <a:gd name="adj1" fmla="val 498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47158" name="AutoShape 9"/>
            <p:cNvCxnSpPr>
              <a:cxnSpLocks noChangeShapeType="1"/>
              <a:endCxn id="47161" idx="0"/>
            </p:cNvCxnSpPr>
            <p:nvPr/>
          </p:nvCxnSpPr>
          <p:spPr bwMode="auto">
            <a:xfrm rot="16200000" flipH="1">
              <a:off x="4310" y="1717"/>
              <a:ext cx="340" cy="4"/>
            </a:xfrm>
            <a:prstGeom prst="curvedConnector3">
              <a:avLst>
                <a:gd name="adj1" fmla="val 50000"/>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47159" name="Text Box 10"/>
            <p:cNvSpPr txBox="1">
              <a:spLocks noChangeArrowheads="1"/>
            </p:cNvSpPr>
            <p:nvPr/>
          </p:nvSpPr>
          <p:spPr bwMode="auto">
            <a:xfrm>
              <a:off x="3639" y="1064"/>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prev</a:t>
              </a:r>
            </a:p>
          </p:txBody>
        </p:sp>
        <p:sp>
          <p:nvSpPr>
            <p:cNvPr id="47160" name="Text Box 11"/>
            <p:cNvSpPr txBox="1">
              <a:spLocks noChangeArrowheads="1"/>
            </p:cNvSpPr>
            <p:nvPr/>
          </p:nvSpPr>
          <p:spPr bwMode="auto">
            <a:xfrm>
              <a:off x="4856" y="1064"/>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next</a:t>
              </a:r>
            </a:p>
          </p:txBody>
        </p:sp>
        <p:sp>
          <p:nvSpPr>
            <p:cNvPr id="47161" name="Text Box 12"/>
            <p:cNvSpPr txBox="1">
              <a:spLocks noChangeArrowheads="1"/>
            </p:cNvSpPr>
            <p:nvPr/>
          </p:nvSpPr>
          <p:spPr bwMode="auto">
            <a:xfrm>
              <a:off x="4254" y="1889"/>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elem</a:t>
              </a:r>
            </a:p>
          </p:txBody>
        </p:sp>
        <p:sp>
          <p:nvSpPr>
            <p:cNvPr id="47162" name="Text Box 51"/>
            <p:cNvSpPr txBox="1">
              <a:spLocks noChangeArrowheads="1"/>
            </p:cNvSpPr>
            <p:nvPr/>
          </p:nvSpPr>
          <p:spPr bwMode="auto">
            <a:xfrm>
              <a:off x="4080" y="768"/>
              <a:ext cx="6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một nút</a:t>
              </a:r>
            </a:p>
          </p:txBody>
        </p:sp>
        <p:sp>
          <p:nvSpPr>
            <p:cNvPr id="47163" name="AutoShape 52"/>
            <p:cNvSpPr>
              <a:spLocks noChangeArrowheads="1"/>
            </p:cNvSpPr>
            <p:nvPr/>
          </p:nvSpPr>
          <p:spPr bwMode="auto">
            <a:xfrm>
              <a:off x="3456" y="1008"/>
              <a:ext cx="2016" cy="1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47151" name="Rectangle 13"/>
          <p:cNvSpPr>
            <a:spLocks noChangeArrowheads="1"/>
          </p:cNvSpPr>
          <p:nvPr/>
        </p:nvSpPr>
        <p:spPr bwMode="auto">
          <a:xfrm>
            <a:off x="83058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7152" name="Rectangle 14"/>
          <p:cNvSpPr>
            <a:spLocks noChangeArrowheads="1"/>
          </p:cNvSpPr>
          <p:nvPr/>
        </p:nvSpPr>
        <p:spPr bwMode="auto">
          <a:xfrm>
            <a:off x="8610600" y="46291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9CC46B2-D04F-43D6-A2F9-DB2F974CA5CD}" type="slidenum">
              <a:rPr lang="en-US" altLang="en-US" sz="1400"/>
              <a:pPr>
                <a:spcBef>
                  <a:spcPct val="0"/>
                </a:spcBef>
                <a:buClrTx/>
                <a:buSzTx/>
                <a:buFontTx/>
                <a:buNone/>
              </a:pPr>
              <a:t>26</a:t>
            </a:fld>
            <a:endParaRPr lang="en-US" altLang="en-US" sz="1400"/>
          </a:p>
        </p:txBody>
      </p:sp>
      <p:sp>
        <p:nvSpPr>
          <p:cNvPr id="49156" name="Rectangle 2"/>
          <p:cNvSpPr>
            <a:spLocks noGrp="1" noChangeArrowheads="1"/>
          </p:cNvSpPr>
          <p:nvPr>
            <p:ph type="title"/>
          </p:nvPr>
        </p:nvSpPr>
        <p:spPr>
          <a:xfrm>
            <a:off x="609600" y="304800"/>
            <a:ext cx="7772400" cy="1143000"/>
          </a:xfrm>
        </p:spPr>
        <p:txBody>
          <a:bodyPr/>
          <a:lstStyle/>
          <a:p>
            <a:pPr eaLnBrk="1" hangingPunct="1"/>
            <a:r>
              <a:rPr lang="en-US" altLang="en-US" smtClean="0"/>
              <a:t>DNode struct</a:t>
            </a:r>
          </a:p>
        </p:txBody>
      </p:sp>
      <p:sp>
        <p:nvSpPr>
          <p:cNvPr id="49157" name="Rectangle 3" descr="Rectangle: Click to edit Master text styles&#10;Second level&#10;Third level&#10;Fourth level&#10;Fifth level"/>
          <p:cNvSpPr>
            <a:spLocks noGrp="1" noChangeArrowheads="1"/>
          </p:cNvSpPr>
          <p:nvPr>
            <p:ph type="body" idx="1"/>
          </p:nvPr>
        </p:nvSpPr>
        <p:spPr>
          <a:xfrm>
            <a:off x="381000" y="2514600"/>
            <a:ext cx="8229600" cy="3962400"/>
          </a:xfrm>
          <a:solidFill>
            <a:schemeClr val="bg1"/>
          </a:solidFill>
        </p:spPr>
        <p:txBody>
          <a:bodyPr/>
          <a:lstStyle/>
          <a:p>
            <a:pPr eaLnBrk="1" hangingPunct="1">
              <a:lnSpc>
                <a:spcPct val="80000"/>
              </a:lnSpc>
              <a:buFont typeface="Wingdings" panose="05000000000000000000" pitchFamily="2" charset="2"/>
              <a:buNone/>
            </a:pPr>
            <a:r>
              <a:rPr lang="en-US" altLang="en-US" sz="1800" smtClean="0">
                <a:latin typeface="Consolas" panose="020B0609020204030204" pitchFamily="49" charset="0"/>
              </a:rPr>
              <a:t>/* Node of a doubly linked list of strings */</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struct DNode {</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const char* element;</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DNode *next, *prev; // Pointers to next and previous node </a:t>
            </a:r>
          </a:p>
          <a:p>
            <a:pPr eaLnBrk="1" hangingPunct="1">
              <a:lnSpc>
                <a:spcPct val="80000"/>
              </a:lnSpc>
              <a:buFont typeface="Wingdings" panose="05000000000000000000" pitchFamily="2" charset="2"/>
              <a:buNone/>
            </a:pPr>
            <a:endParaRPr lang="en-US" altLang="en-US" sz="18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 Initialize a node. */</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DNode(const char* e = NULL, DNode* p = NULL, DNode *n = NULL)  {</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element = e;</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prev = p;</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next = n;</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1800" smtClean="0">
                <a:latin typeface="Consolas" panose="020B0609020204030204" pitchFamily="49" charset="0"/>
              </a:rPr>
              <a:t>};</a:t>
            </a:r>
          </a:p>
        </p:txBody>
      </p:sp>
      <p:grpSp>
        <p:nvGrpSpPr>
          <p:cNvPr id="49158" name="Group 5"/>
          <p:cNvGrpSpPr>
            <a:grpSpLocks/>
          </p:cNvGrpSpPr>
          <p:nvPr/>
        </p:nvGrpSpPr>
        <p:grpSpPr bwMode="auto">
          <a:xfrm>
            <a:off x="5257800" y="381000"/>
            <a:ext cx="3200400" cy="1905000"/>
            <a:chOff x="3456" y="1008"/>
            <a:chExt cx="2016" cy="1200"/>
          </a:xfrm>
        </p:grpSpPr>
        <p:sp>
          <p:nvSpPr>
            <p:cNvPr id="49159" name="Rectangle 6"/>
            <p:cNvSpPr>
              <a:spLocks noChangeArrowheads="1"/>
            </p:cNvSpPr>
            <p:nvPr/>
          </p:nvSpPr>
          <p:spPr bwMode="auto">
            <a:xfrm>
              <a:off x="4006" y="1392"/>
              <a:ext cx="314" cy="31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9160" name="Rectangle 7"/>
            <p:cNvSpPr>
              <a:spLocks noChangeArrowheads="1"/>
            </p:cNvSpPr>
            <p:nvPr/>
          </p:nvSpPr>
          <p:spPr bwMode="auto">
            <a:xfrm>
              <a:off x="4320" y="1392"/>
              <a:ext cx="314" cy="31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9161" name="Rectangle 8"/>
            <p:cNvSpPr>
              <a:spLocks noChangeArrowheads="1"/>
            </p:cNvSpPr>
            <p:nvPr/>
          </p:nvSpPr>
          <p:spPr bwMode="auto">
            <a:xfrm>
              <a:off x="4634" y="1392"/>
              <a:ext cx="314" cy="31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cxnSp>
          <p:nvCxnSpPr>
            <p:cNvPr id="49162" name="AutoShape 9"/>
            <p:cNvCxnSpPr>
              <a:cxnSpLocks noChangeShapeType="1"/>
            </p:cNvCxnSpPr>
            <p:nvPr/>
          </p:nvCxnSpPr>
          <p:spPr bwMode="auto">
            <a:xfrm rot="10800000">
              <a:off x="3692" y="1314"/>
              <a:ext cx="471" cy="235"/>
            </a:xfrm>
            <a:prstGeom prst="curvedConnector3">
              <a:avLst>
                <a:gd name="adj1" fmla="val 498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49163" name="AutoShape 10"/>
            <p:cNvCxnSpPr>
              <a:cxnSpLocks noChangeShapeType="1"/>
            </p:cNvCxnSpPr>
            <p:nvPr/>
          </p:nvCxnSpPr>
          <p:spPr bwMode="auto">
            <a:xfrm flipV="1">
              <a:off x="4791" y="1314"/>
              <a:ext cx="471" cy="235"/>
            </a:xfrm>
            <a:prstGeom prst="curvedConnector3">
              <a:avLst>
                <a:gd name="adj1" fmla="val 498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49164" name="AutoShape 11"/>
            <p:cNvCxnSpPr>
              <a:cxnSpLocks noChangeShapeType="1"/>
              <a:endCxn id="49167" idx="0"/>
            </p:cNvCxnSpPr>
            <p:nvPr/>
          </p:nvCxnSpPr>
          <p:spPr bwMode="auto">
            <a:xfrm rot="16200000" flipH="1">
              <a:off x="4310" y="1717"/>
              <a:ext cx="340" cy="4"/>
            </a:xfrm>
            <a:prstGeom prst="curvedConnector3">
              <a:avLst>
                <a:gd name="adj1" fmla="val 50000"/>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cxnSp>
        <p:sp>
          <p:nvSpPr>
            <p:cNvPr id="49165" name="Text Box 12"/>
            <p:cNvSpPr txBox="1">
              <a:spLocks noChangeArrowheads="1"/>
            </p:cNvSpPr>
            <p:nvPr/>
          </p:nvSpPr>
          <p:spPr bwMode="auto">
            <a:xfrm>
              <a:off x="3639" y="1064"/>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prev</a:t>
              </a:r>
            </a:p>
          </p:txBody>
        </p:sp>
        <p:sp>
          <p:nvSpPr>
            <p:cNvPr id="49166" name="Text Box 13"/>
            <p:cNvSpPr txBox="1">
              <a:spLocks noChangeArrowheads="1"/>
            </p:cNvSpPr>
            <p:nvPr/>
          </p:nvSpPr>
          <p:spPr bwMode="auto">
            <a:xfrm>
              <a:off x="4856" y="1064"/>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next</a:t>
              </a:r>
            </a:p>
          </p:txBody>
        </p:sp>
        <p:sp>
          <p:nvSpPr>
            <p:cNvPr id="49167" name="Text Box 14"/>
            <p:cNvSpPr txBox="1">
              <a:spLocks noChangeArrowheads="1"/>
            </p:cNvSpPr>
            <p:nvPr/>
          </p:nvSpPr>
          <p:spPr bwMode="auto">
            <a:xfrm>
              <a:off x="4254" y="1889"/>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elem</a:t>
              </a:r>
            </a:p>
          </p:txBody>
        </p:sp>
        <p:sp>
          <p:nvSpPr>
            <p:cNvPr id="49168" name="Text Box 15"/>
            <p:cNvSpPr txBox="1">
              <a:spLocks noChangeArrowheads="1"/>
            </p:cNvSpPr>
            <p:nvPr/>
          </p:nvSpPr>
          <p:spPr bwMode="auto">
            <a:xfrm>
              <a:off x="4992" y="1920"/>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node</a:t>
              </a:r>
            </a:p>
          </p:txBody>
        </p:sp>
        <p:sp>
          <p:nvSpPr>
            <p:cNvPr id="49169" name="AutoShape 16"/>
            <p:cNvSpPr>
              <a:spLocks noChangeArrowheads="1"/>
            </p:cNvSpPr>
            <p:nvPr/>
          </p:nvSpPr>
          <p:spPr bwMode="auto">
            <a:xfrm>
              <a:off x="3456" y="1008"/>
              <a:ext cx="2016" cy="1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FB8D8CD-0732-4919-87CB-EF732FA1A7D7}" type="slidenum">
              <a:rPr lang="en-US" altLang="en-US" sz="1400"/>
              <a:pPr>
                <a:spcBef>
                  <a:spcPct val="0"/>
                </a:spcBef>
                <a:buClrTx/>
                <a:buSzTx/>
                <a:buFontTx/>
                <a:buNone/>
              </a:pPr>
              <a:t>27</a:t>
            </a:fld>
            <a:endParaRPr lang="en-US" altLang="en-US" sz="1400"/>
          </a:p>
        </p:txBody>
      </p:sp>
      <p:sp>
        <p:nvSpPr>
          <p:cNvPr id="51204" name="Rectangle 2"/>
          <p:cNvSpPr>
            <a:spLocks noGrp="1" noChangeArrowheads="1"/>
          </p:cNvSpPr>
          <p:nvPr>
            <p:ph type="title"/>
          </p:nvPr>
        </p:nvSpPr>
        <p:spPr>
          <a:xfrm>
            <a:off x="609600" y="304800"/>
            <a:ext cx="7772400" cy="1143000"/>
          </a:xfrm>
        </p:spPr>
        <p:txBody>
          <a:bodyPr/>
          <a:lstStyle/>
          <a:p>
            <a:pPr eaLnBrk="1" hangingPunct="1"/>
            <a:r>
              <a:rPr lang="en-US" altLang="en-US" sz="4000" smtClean="0"/>
              <a:t>Cài đặt doubly linked list DList</a:t>
            </a:r>
          </a:p>
        </p:txBody>
      </p:sp>
      <p:sp>
        <p:nvSpPr>
          <p:cNvPr id="51205" name="Rectangle 3" descr="Rectangle: Click to edit Master text styles&#10;Second level&#10;Third level&#10;Fourth level&#10;Fifth level"/>
          <p:cNvSpPr>
            <a:spLocks noGrp="1" noChangeArrowheads="1"/>
          </p:cNvSpPr>
          <p:nvPr>
            <p:ph type="body" idx="1"/>
          </p:nvPr>
        </p:nvSpPr>
        <p:spPr>
          <a:xfrm>
            <a:off x="457200" y="1676400"/>
            <a:ext cx="8382000" cy="4724400"/>
          </a:xfrm>
        </p:spPr>
        <p:txBody>
          <a:bodyPr/>
          <a:lstStyle/>
          <a:p>
            <a:pPr eaLnBrk="1" hangingPunct="1">
              <a:lnSpc>
                <a:spcPct val="80000"/>
              </a:lnSpc>
              <a:buFont typeface="Wingdings" panose="05000000000000000000" pitchFamily="2" charset="2"/>
              <a:buNone/>
            </a:pPr>
            <a:r>
              <a:rPr lang="en-US" altLang="en-US" sz="2000" smtClean="0">
                <a:latin typeface="Consolas" panose="020B0609020204030204" pitchFamily="49" charset="0"/>
              </a:rPr>
              <a:t>struct DList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DNode header, trailer;	// sentinels</a:t>
            </a:r>
          </a:p>
          <a:p>
            <a:pPr eaLnBrk="1" hangingPunct="1">
              <a:lnSpc>
                <a:spcPct val="80000"/>
              </a:lnSpc>
              <a:buFont typeface="Wingdings" panose="05000000000000000000" pitchFamily="2" charset="2"/>
              <a:buNone/>
            </a:pPr>
            <a:endParaRPr lang="en-US" altLang="en-US" sz="20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 Default constructor that creates an empty list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DList()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header.next = &amp;trailer;</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trailer.prev = &amp;header;</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void addFirst(const char *s)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insertAfter(&amp;header, s);</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void addLast(const char *s) {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insertAfter(trailer.prev, s);</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000" smtClean="0">
                <a:latin typeface="Consolas" panose="020B0609020204030204" pitchFamily="49" charset="0"/>
              </a:rPr>
              <a:t>...</a:t>
            </a:r>
          </a:p>
        </p:txBody>
      </p:sp>
      <p:grpSp>
        <p:nvGrpSpPr>
          <p:cNvPr id="51206" name="Group 15"/>
          <p:cNvGrpSpPr>
            <a:grpSpLocks/>
          </p:cNvGrpSpPr>
          <p:nvPr/>
        </p:nvGrpSpPr>
        <p:grpSpPr bwMode="auto">
          <a:xfrm>
            <a:off x="6032500" y="3109913"/>
            <a:ext cx="2501900" cy="776287"/>
            <a:chOff x="6032436" y="5105400"/>
            <a:chExt cx="2501964" cy="775850"/>
          </a:xfrm>
        </p:grpSpPr>
        <p:sp>
          <p:nvSpPr>
            <p:cNvPr id="51210" name="Rectangle 25"/>
            <p:cNvSpPr>
              <a:spLocks noChangeArrowheads="1"/>
            </p:cNvSpPr>
            <p:nvPr/>
          </p:nvSpPr>
          <p:spPr bwMode="auto">
            <a:xfrm>
              <a:off x="60960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1" name="Rectangle 26"/>
            <p:cNvSpPr>
              <a:spLocks noChangeArrowheads="1"/>
            </p:cNvSpPr>
            <p:nvPr/>
          </p:nvSpPr>
          <p:spPr bwMode="auto">
            <a:xfrm>
              <a:off x="64008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2" name="Rectangle 27"/>
            <p:cNvSpPr>
              <a:spLocks noChangeArrowheads="1"/>
            </p:cNvSpPr>
            <p:nvPr/>
          </p:nvSpPr>
          <p:spPr bwMode="auto">
            <a:xfrm>
              <a:off x="67056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3" name="Rectangle 39"/>
            <p:cNvSpPr>
              <a:spLocks noChangeArrowheads="1"/>
            </p:cNvSpPr>
            <p:nvPr/>
          </p:nvSpPr>
          <p:spPr bwMode="auto">
            <a:xfrm>
              <a:off x="76200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4" name="Freeform 41"/>
            <p:cNvSpPr>
              <a:spLocks/>
            </p:cNvSpPr>
            <p:nvPr/>
          </p:nvSpPr>
          <p:spPr bwMode="auto">
            <a:xfrm>
              <a:off x="6858000" y="55626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1215" name="Freeform 42"/>
            <p:cNvSpPr>
              <a:spLocks/>
            </p:cNvSpPr>
            <p:nvPr/>
          </p:nvSpPr>
          <p:spPr bwMode="auto">
            <a:xfrm rot="10800000">
              <a:off x="7010400" y="5715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1216" name="Text Box 45"/>
            <p:cNvSpPr txBox="1">
              <a:spLocks noChangeArrowheads="1"/>
            </p:cNvSpPr>
            <p:nvPr/>
          </p:nvSpPr>
          <p:spPr bwMode="auto">
            <a:xfrm>
              <a:off x="7696200" y="51054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trailer</a:t>
              </a:r>
            </a:p>
          </p:txBody>
        </p:sp>
        <p:sp>
          <p:nvSpPr>
            <p:cNvPr id="51217" name="Rectangle 13"/>
            <p:cNvSpPr>
              <a:spLocks noChangeArrowheads="1"/>
            </p:cNvSpPr>
            <p:nvPr/>
          </p:nvSpPr>
          <p:spPr bwMode="auto">
            <a:xfrm>
              <a:off x="7924800" y="55764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8" name="Rectangle 14"/>
            <p:cNvSpPr>
              <a:spLocks noChangeArrowheads="1"/>
            </p:cNvSpPr>
            <p:nvPr/>
          </p:nvSpPr>
          <p:spPr bwMode="auto">
            <a:xfrm>
              <a:off x="8229600" y="55764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9" name="Text Box 45"/>
            <p:cNvSpPr txBox="1">
              <a:spLocks noChangeArrowheads="1"/>
            </p:cNvSpPr>
            <p:nvPr/>
          </p:nvSpPr>
          <p:spPr bwMode="auto">
            <a:xfrm>
              <a:off x="6032436" y="5105400"/>
              <a:ext cx="9653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header</a:t>
              </a:r>
            </a:p>
          </p:txBody>
        </p:sp>
      </p:grpSp>
      <p:sp>
        <p:nvSpPr>
          <p:cNvPr id="17" name="Rectangle 16"/>
          <p:cNvSpPr/>
          <p:nvPr/>
        </p:nvSpPr>
        <p:spPr bwMode="auto">
          <a:xfrm>
            <a:off x="3124200" y="4724400"/>
            <a:ext cx="1447800" cy="304800"/>
          </a:xfrm>
          <a:prstGeom prst="rect">
            <a:avLst/>
          </a:prstGeom>
          <a:solidFill>
            <a:srgbClr val="F8F0D0"/>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lgn="ctr" eaLnBrk="1" hangingPunct="1">
              <a:defRPr/>
            </a:pPr>
            <a:r>
              <a:rPr lang="en-US" sz="1600" dirty="0">
                <a:solidFill>
                  <a:schemeClr val="tx1"/>
                </a:solidFill>
              </a:rPr>
              <a:t>??</a:t>
            </a:r>
          </a:p>
        </p:txBody>
      </p:sp>
      <p:sp>
        <p:nvSpPr>
          <p:cNvPr id="18" name="Rectangle 17"/>
          <p:cNvSpPr/>
          <p:nvPr/>
        </p:nvSpPr>
        <p:spPr bwMode="auto">
          <a:xfrm>
            <a:off x="3124200" y="5638800"/>
            <a:ext cx="2057400" cy="304800"/>
          </a:xfrm>
          <a:prstGeom prst="rect">
            <a:avLst/>
          </a:prstGeom>
          <a:solidFill>
            <a:srgbClr val="F8F0D0"/>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lgn="ctr" eaLnBrk="1" hangingPunct="1">
              <a:defRPr/>
            </a:pPr>
            <a:r>
              <a:rPr lang="en-US" sz="1600" dirty="0">
                <a:solidFill>
                  <a:schemeClr val="tx1"/>
                </a:solidFill>
              </a:rPr>
              <a:t>??</a:t>
            </a:r>
          </a:p>
        </p:txBody>
      </p:sp>
      <p:sp>
        <p:nvSpPr>
          <p:cNvPr id="19" name="Rectangle 18"/>
          <p:cNvSpPr/>
          <p:nvPr/>
        </p:nvSpPr>
        <p:spPr bwMode="auto">
          <a:xfrm>
            <a:off x="914400" y="4343400"/>
            <a:ext cx="5029200" cy="1905000"/>
          </a:xfrm>
          <a:prstGeom prst="rect">
            <a:avLst/>
          </a:prstGeom>
          <a:solidFill>
            <a:srgbClr val="F8F0D0"/>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lgn="ctr" eaLnBrk="1" hangingPunct="1">
              <a:defRPr/>
            </a:pP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D655F8C-0ADB-4E94-8C53-8B86382E7C22}" type="slidenum">
              <a:rPr lang="en-US" altLang="en-US" sz="1400"/>
              <a:pPr>
                <a:spcBef>
                  <a:spcPct val="0"/>
                </a:spcBef>
                <a:buClrTx/>
                <a:buSzTx/>
                <a:buFontTx/>
                <a:buNone/>
              </a:pPr>
              <a:t>28</a:t>
            </a:fld>
            <a:endParaRPr lang="en-US" altLang="en-US" sz="1400"/>
          </a:p>
        </p:txBody>
      </p:sp>
      <p:sp>
        <p:nvSpPr>
          <p:cNvPr id="53252" name="AutoShape 2"/>
          <p:cNvSpPr>
            <a:spLocks noChangeArrowheads="1"/>
          </p:cNvSpPr>
          <p:nvPr/>
        </p:nvSpPr>
        <p:spPr bwMode="auto">
          <a:xfrm>
            <a:off x="4800600" y="4038600"/>
            <a:ext cx="1752600" cy="990600"/>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3" name="Rectangle 3"/>
          <p:cNvSpPr>
            <a:spLocks noGrp="1" noChangeArrowheads="1"/>
          </p:cNvSpPr>
          <p:nvPr>
            <p:ph type="title"/>
          </p:nvPr>
        </p:nvSpPr>
        <p:spPr>
          <a:xfrm>
            <a:off x="609600" y="304800"/>
            <a:ext cx="7772400" cy="1143000"/>
          </a:xfrm>
        </p:spPr>
        <p:txBody>
          <a:bodyPr/>
          <a:lstStyle/>
          <a:p>
            <a:pPr eaLnBrk="1" hangingPunct="1"/>
            <a:r>
              <a:rPr lang="en-US" altLang="en-US" smtClean="0"/>
              <a:t>insertAfter – chèn vào giữa</a:t>
            </a:r>
          </a:p>
        </p:txBody>
      </p:sp>
      <p:sp>
        <p:nvSpPr>
          <p:cNvPr id="53254" name="Rectangle 4" descr="Rectangle: Click to edit Master text styles&#10;Second level&#10;Third level&#10;Fourth level&#10;Fifth level"/>
          <p:cNvSpPr>
            <a:spLocks noGrp="1" noChangeArrowheads="1"/>
          </p:cNvSpPr>
          <p:nvPr>
            <p:ph type="body" idx="1"/>
          </p:nvPr>
        </p:nvSpPr>
        <p:spPr>
          <a:xfrm>
            <a:off x="457200" y="1600200"/>
            <a:ext cx="8229600" cy="609600"/>
          </a:xfrm>
        </p:spPr>
        <p:txBody>
          <a:bodyPr/>
          <a:lstStyle/>
          <a:p>
            <a:pPr eaLnBrk="1" hangingPunct="1">
              <a:buFont typeface="Wingdings" panose="05000000000000000000" pitchFamily="2" charset="2"/>
              <a:buNone/>
            </a:pPr>
            <a:r>
              <a:rPr lang="en-US" altLang="en-US" sz="2000" smtClean="0"/>
              <a:t>hàm </a:t>
            </a:r>
            <a:r>
              <a:rPr lang="en-US" altLang="en-US" sz="2000" smtClean="0">
                <a:solidFill>
                  <a:schemeClr val="tx2"/>
                </a:solidFill>
              </a:rPr>
              <a:t>insertAfter</a:t>
            </a:r>
            <a:r>
              <a:rPr lang="en-US" altLang="en-US" sz="2000" smtClean="0"/>
              <a:t>(p, X), chèn X vào sau p và trả về địa chỉ nút mới q</a:t>
            </a:r>
          </a:p>
        </p:txBody>
      </p:sp>
      <p:sp>
        <p:nvSpPr>
          <p:cNvPr id="53255" name="Rectangle 5"/>
          <p:cNvSpPr>
            <a:spLocks noChangeArrowheads="1"/>
          </p:cNvSpPr>
          <p:nvPr/>
        </p:nvSpPr>
        <p:spPr bwMode="auto">
          <a:xfrm>
            <a:off x="21336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6" name="Rectangle 6"/>
          <p:cNvSpPr>
            <a:spLocks noChangeArrowheads="1"/>
          </p:cNvSpPr>
          <p:nvPr/>
        </p:nvSpPr>
        <p:spPr bwMode="auto">
          <a:xfrm>
            <a:off x="24384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7" name="Rectangle 7"/>
          <p:cNvSpPr>
            <a:spLocks noChangeArrowheads="1"/>
          </p:cNvSpPr>
          <p:nvPr/>
        </p:nvSpPr>
        <p:spPr bwMode="auto">
          <a:xfrm>
            <a:off x="27432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8" name="Freeform 8"/>
          <p:cNvSpPr>
            <a:spLocks/>
          </p:cNvSpPr>
          <p:nvPr/>
        </p:nvSpPr>
        <p:spPr bwMode="auto">
          <a:xfrm>
            <a:off x="2895600" y="55006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59" name="Rectangle 9"/>
          <p:cNvSpPr>
            <a:spLocks noChangeArrowheads="1"/>
          </p:cNvSpPr>
          <p:nvPr/>
        </p:nvSpPr>
        <p:spPr bwMode="auto">
          <a:xfrm>
            <a:off x="36576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0" name="Rectangle 10"/>
          <p:cNvSpPr>
            <a:spLocks noChangeArrowheads="1"/>
          </p:cNvSpPr>
          <p:nvPr/>
        </p:nvSpPr>
        <p:spPr bwMode="auto">
          <a:xfrm>
            <a:off x="39624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1" name="Rectangle 11"/>
          <p:cNvSpPr>
            <a:spLocks noChangeArrowheads="1"/>
          </p:cNvSpPr>
          <p:nvPr/>
        </p:nvSpPr>
        <p:spPr bwMode="auto">
          <a:xfrm>
            <a:off x="42672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2" name="Freeform 12"/>
          <p:cNvSpPr>
            <a:spLocks/>
          </p:cNvSpPr>
          <p:nvPr/>
        </p:nvSpPr>
        <p:spPr bwMode="auto">
          <a:xfrm>
            <a:off x="4419600" y="55006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63" name="Rectangle 13"/>
          <p:cNvSpPr>
            <a:spLocks noChangeArrowheads="1"/>
          </p:cNvSpPr>
          <p:nvPr/>
        </p:nvSpPr>
        <p:spPr bwMode="auto">
          <a:xfrm>
            <a:off x="51816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4" name="Rectangle 14"/>
          <p:cNvSpPr>
            <a:spLocks noChangeArrowheads="1"/>
          </p:cNvSpPr>
          <p:nvPr/>
        </p:nvSpPr>
        <p:spPr bwMode="auto">
          <a:xfrm>
            <a:off x="54864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5" name="Rectangle 15"/>
          <p:cNvSpPr>
            <a:spLocks noChangeArrowheads="1"/>
          </p:cNvSpPr>
          <p:nvPr/>
        </p:nvSpPr>
        <p:spPr bwMode="auto">
          <a:xfrm>
            <a:off x="57912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6" name="Freeform 16"/>
          <p:cNvSpPr>
            <a:spLocks/>
          </p:cNvSpPr>
          <p:nvPr/>
        </p:nvSpPr>
        <p:spPr bwMode="auto">
          <a:xfrm>
            <a:off x="5943600" y="55006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67" name="Rectangle 17"/>
          <p:cNvSpPr>
            <a:spLocks noChangeArrowheads="1"/>
          </p:cNvSpPr>
          <p:nvPr/>
        </p:nvSpPr>
        <p:spPr bwMode="auto">
          <a:xfrm>
            <a:off x="67056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8" name="Rectangle 18"/>
          <p:cNvSpPr>
            <a:spLocks noChangeArrowheads="1"/>
          </p:cNvSpPr>
          <p:nvPr/>
        </p:nvSpPr>
        <p:spPr bwMode="auto">
          <a:xfrm>
            <a:off x="70104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9" name="Rectangle 19"/>
          <p:cNvSpPr>
            <a:spLocks noChangeArrowheads="1"/>
          </p:cNvSpPr>
          <p:nvPr/>
        </p:nvSpPr>
        <p:spPr bwMode="auto">
          <a:xfrm>
            <a:off x="73152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70" name="Freeform 20"/>
          <p:cNvSpPr>
            <a:spLocks/>
          </p:cNvSpPr>
          <p:nvPr/>
        </p:nvSpPr>
        <p:spPr bwMode="auto">
          <a:xfrm rot="10800000">
            <a:off x="3048000" y="56530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1" name="Freeform 21"/>
          <p:cNvSpPr>
            <a:spLocks/>
          </p:cNvSpPr>
          <p:nvPr/>
        </p:nvSpPr>
        <p:spPr bwMode="auto">
          <a:xfrm rot="10800000">
            <a:off x="4572000" y="56388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2" name="Freeform 22"/>
          <p:cNvSpPr>
            <a:spLocks/>
          </p:cNvSpPr>
          <p:nvPr/>
        </p:nvSpPr>
        <p:spPr bwMode="auto">
          <a:xfrm rot="10800000">
            <a:off x="6096000" y="56530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3" name="Freeform 23"/>
          <p:cNvSpPr>
            <a:spLocks/>
          </p:cNvSpPr>
          <p:nvPr/>
        </p:nvSpPr>
        <p:spPr bwMode="auto">
          <a:xfrm>
            <a:off x="2517775" y="56388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4" name="Freeform 24"/>
          <p:cNvSpPr>
            <a:spLocks/>
          </p:cNvSpPr>
          <p:nvPr/>
        </p:nvSpPr>
        <p:spPr bwMode="auto">
          <a:xfrm>
            <a:off x="4038600" y="56388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5" name="Freeform 25"/>
          <p:cNvSpPr>
            <a:spLocks/>
          </p:cNvSpPr>
          <p:nvPr/>
        </p:nvSpPr>
        <p:spPr bwMode="auto">
          <a:xfrm>
            <a:off x="5559425" y="56388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6" name="Freeform 26"/>
          <p:cNvSpPr>
            <a:spLocks/>
          </p:cNvSpPr>
          <p:nvPr/>
        </p:nvSpPr>
        <p:spPr bwMode="auto">
          <a:xfrm>
            <a:off x="7080250" y="56388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77" name="Rectangle 27"/>
          <p:cNvSpPr>
            <a:spLocks noChangeArrowheads="1"/>
          </p:cNvSpPr>
          <p:nvPr/>
        </p:nvSpPr>
        <p:spPr bwMode="auto">
          <a:xfrm>
            <a:off x="82296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78" name="Rectangle 28"/>
          <p:cNvSpPr>
            <a:spLocks noChangeArrowheads="1"/>
          </p:cNvSpPr>
          <p:nvPr/>
        </p:nvSpPr>
        <p:spPr bwMode="auto">
          <a:xfrm>
            <a:off x="1219200" y="54864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79" name="Freeform 29"/>
          <p:cNvSpPr>
            <a:spLocks/>
          </p:cNvSpPr>
          <p:nvPr/>
        </p:nvSpPr>
        <p:spPr bwMode="auto">
          <a:xfrm>
            <a:off x="7467600" y="54864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80" name="Freeform 30"/>
          <p:cNvSpPr>
            <a:spLocks/>
          </p:cNvSpPr>
          <p:nvPr/>
        </p:nvSpPr>
        <p:spPr bwMode="auto">
          <a:xfrm rot="10800000">
            <a:off x="7620000" y="56388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81" name="Freeform 31"/>
          <p:cNvSpPr>
            <a:spLocks/>
          </p:cNvSpPr>
          <p:nvPr/>
        </p:nvSpPr>
        <p:spPr bwMode="auto">
          <a:xfrm>
            <a:off x="1371600" y="54864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82" name="Freeform 32"/>
          <p:cNvSpPr>
            <a:spLocks/>
          </p:cNvSpPr>
          <p:nvPr/>
        </p:nvSpPr>
        <p:spPr bwMode="auto">
          <a:xfrm rot="10800000">
            <a:off x="1524000" y="56388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83" name="Text Box 33"/>
          <p:cNvSpPr txBox="1">
            <a:spLocks noChangeArrowheads="1"/>
          </p:cNvSpPr>
          <p:nvPr/>
        </p:nvSpPr>
        <p:spPr bwMode="auto">
          <a:xfrm>
            <a:off x="2667000" y="5867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3284" name="Text Box 34"/>
          <p:cNvSpPr txBox="1">
            <a:spLocks noChangeArrowheads="1"/>
          </p:cNvSpPr>
          <p:nvPr/>
        </p:nvSpPr>
        <p:spPr bwMode="auto">
          <a:xfrm>
            <a:off x="4191000" y="5867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3285" name="Text Box 35"/>
          <p:cNvSpPr txBox="1">
            <a:spLocks noChangeArrowheads="1"/>
          </p:cNvSpPr>
          <p:nvPr/>
        </p:nvSpPr>
        <p:spPr bwMode="auto">
          <a:xfrm>
            <a:off x="5715000" y="5867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X</a:t>
            </a:r>
          </a:p>
        </p:txBody>
      </p:sp>
      <p:sp>
        <p:nvSpPr>
          <p:cNvPr id="53286" name="Text Box 36"/>
          <p:cNvSpPr txBox="1">
            <a:spLocks noChangeArrowheads="1"/>
          </p:cNvSpPr>
          <p:nvPr/>
        </p:nvSpPr>
        <p:spPr bwMode="auto">
          <a:xfrm>
            <a:off x="7239000" y="5867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3287" name="Rectangle 37"/>
          <p:cNvSpPr>
            <a:spLocks noChangeArrowheads="1"/>
          </p:cNvSpPr>
          <p:nvPr/>
        </p:nvSpPr>
        <p:spPr bwMode="auto">
          <a:xfrm>
            <a:off x="21336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88" name="Rectangle 38"/>
          <p:cNvSpPr>
            <a:spLocks noChangeArrowheads="1"/>
          </p:cNvSpPr>
          <p:nvPr/>
        </p:nvSpPr>
        <p:spPr bwMode="auto">
          <a:xfrm>
            <a:off x="24384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89" name="Rectangle 39"/>
          <p:cNvSpPr>
            <a:spLocks noChangeArrowheads="1"/>
          </p:cNvSpPr>
          <p:nvPr/>
        </p:nvSpPr>
        <p:spPr bwMode="auto">
          <a:xfrm>
            <a:off x="27432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90" name="Freeform 40"/>
          <p:cNvSpPr>
            <a:spLocks/>
          </p:cNvSpPr>
          <p:nvPr/>
        </p:nvSpPr>
        <p:spPr bwMode="auto">
          <a:xfrm>
            <a:off x="2895600" y="23002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91" name="Rectangle 41"/>
          <p:cNvSpPr>
            <a:spLocks noChangeArrowheads="1"/>
          </p:cNvSpPr>
          <p:nvPr/>
        </p:nvSpPr>
        <p:spPr bwMode="auto">
          <a:xfrm>
            <a:off x="36576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92" name="Rectangle 42"/>
          <p:cNvSpPr>
            <a:spLocks noChangeArrowheads="1"/>
          </p:cNvSpPr>
          <p:nvPr/>
        </p:nvSpPr>
        <p:spPr bwMode="auto">
          <a:xfrm>
            <a:off x="39624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93" name="Rectangle 43"/>
          <p:cNvSpPr>
            <a:spLocks noChangeArrowheads="1"/>
          </p:cNvSpPr>
          <p:nvPr/>
        </p:nvSpPr>
        <p:spPr bwMode="auto">
          <a:xfrm>
            <a:off x="42672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94" name="Freeform 44"/>
          <p:cNvSpPr>
            <a:spLocks/>
          </p:cNvSpPr>
          <p:nvPr/>
        </p:nvSpPr>
        <p:spPr bwMode="auto">
          <a:xfrm>
            <a:off x="4419600" y="23002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53295" name="Group 45"/>
          <p:cNvGrpSpPr>
            <a:grpSpLocks/>
          </p:cNvGrpSpPr>
          <p:nvPr/>
        </p:nvGrpSpPr>
        <p:grpSpPr bwMode="auto">
          <a:xfrm>
            <a:off x="5181600" y="2286000"/>
            <a:ext cx="914400" cy="304800"/>
            <a:chOff x="4224" y="1728"/>
            <a:chExt cx="576" cy="192"/>
          </a:xfrm>
        </p:grpSpPr>
        <p:sp>
          <p:nvSpPr>
            <p:cNvPr id="53352" name="Rectangle 46"/>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53" name="Rectangle 47"/>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54" name="Rectangle 48"/>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53296" name="Freeform 49"/>
          <p:cNvSpPr>
            <a:spLocks/>
          </p:cNvSpPr>
          <p:nvPr/>
        </p:nvSpPr>
        <p:spPr bwMode="auto">
          <a:xfrm rot="10800000">
            <a:off x="3048000" y="24526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97" name="Freeform 50"/>
          <p:cNvSpPr>
            <a:spLocks/>
          </p:cNvSpPr>
          <p:nvPr/>
        </p:nvSpPr>
        <p:spPr bwMode="auto">
          <a:xfrm rot="10800000">
            <a:off x="4572000" y="24526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98" name="Freeform 51"/>
          <p:cNvSpPr>
            <a:spLocks/>
          </p:cNvSpPr>
          <p:nvPr/>
        </p:nvSpPr>
        <p:spPr bwMode="auto">
          <a:xfrm>
            <a:off x="2517775" y="2438400"/>
            <a:ext cx="158750" cy="457200"/>
          </a:xfrm>
          <a:custGeom>
            <a:avLst/>
            <a:gdLst>
              <a:gd name="T0" fmla="*/ 103175519 w 106"/>
              <a:gd name="T1" fmla="*/ 0 h 348"/>
              <a:gd name="T2" fmla="*/ 22428679 w 106"/>
              <a:gd name="T3" fmla="*/ 321046366 h 348"/>
              <a:gd name="T4" fmla="*/ 237750590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299" name="Freeform 52"/>
          <p:cNvSpPr>
            <a:spLocks/>
          </p:cNvSpPr>
          <p:nvPr/>
        </p:nvSpPr>
        <p:spPr bwMode="auto">
          <a:xfrm>
            <a:off x="4038600" y="2438400"/>
            <a:ext cx="158750" cy="457200"/>
          </a:xfrm>
          <a:custGeom>
            <a:avLst/>
            <a:gdLst>
              <a:gd name="T0" fmla="*/ 103175519 w 106"/>
              <a:gd name="T1" fmla="*/ 0 h 348"/>
              <a:gd name="T2" fmla="*/ 22428679 w 106"/>
              <a:gd name="T3" fmla="*/ 321046366 h 348"/>
              <a:gd name="T4" fmla="*/ 237750590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00" name="Freeform 53"/>
          <p:cNvSpPr>
            <a:spLocks/>
          </p:cNvSpPr>
          <p:nvPr/>
        </p:nvSpPr>
        <p:spPr bwMode="auto">
          <a:xfrm>
            <a:off x="5556250" y="2438400"/>
            <a:ext cx="158750" cy="457200"/>
          </a:xfrm>
          <a:custGeom>
            <a:avLst/>
            <a:gdLst>
              <a:gd name="T0" fmla="*/ 103175519 w 106"/>
              <a:gd name="T1" fmla="*/ 0 h 348"/>
              <a:gd name="T2" fmla="*/ 22428679 w 106"/>
              <a:gd name="T3" fmla="*/ 321046366 h 348"/>
              <a:gd name="T4" fmla="*/ 237750590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01" name="Rectangle 54"/>
          <p:cNvSpPr>
            <a:spLocks noChangeArrowheads="1"/>
          </p:cNvSpPr>
          <p:nvPr/>
        </p:nvSpPr>
        <p:spPr bwMode="auto">
          <a:xfrm>
            <a:off x="67056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02" name="Rectangle 55"/>
          <p:cNvSpPr>
            <a:spLocks noChangeArrowheads="1"/>
          </p:cNvSpPr>
          <p:nvPr/>
        </p:nvSpPr>
        <p:spPr bwMode="auto">
          <a:xfrm>
            <a:off x="1219200" y="22860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03" name="Freeform 56"/>
          <p:cNvSpPr>
            <a:spLocks/>
          </p:cNvSpPr>
          <p:nvPr/>
        </p:nvSpPr>
        <p:spPr bwMode="auto">
          <a:xfrm>
            <a:off x="5943600" y="2286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04" name="Freeform 57"/>
          <p:cNvSpPr>
            <a:spLocks/>
          </p:cNvSpPr>
          <p:nvPr/>
        </p:nvSpPr>
        <p:spPr bwMode="auto">
          <a:xfrm rot="10800000">
            <a:off x="6096000" y="24384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05" name="Freeform 58"/>
          <p:cNvSpPr>
            <a:spLocks/>
          </p:cNvSpPr>
          <p:nvPr/>
        </p:nvSpPr>
        <p:spPr bwMode="auto">
          <a:xfrm>
            <a:off x="1371600" y="2286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06" name="Freeform 59"/>
          <p:cNvSpPr>
            <a:spLocks/>
          </p:cNvSpPr>
          <p:nvPr/>
        </p:nvSpPr>
        <p:spPr bwMode="auto">
          <a:xfrm rot="10800000">
            <a:off x="1524000" y="24384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07" name="Text Box 60"/>
          <p:cNvSpPr txBox="1">
            <a:spLocks noChangeArrowheads="1"/>
          </p:cNvSpPr>
          <p:nvPr/>
        </p:nvSpPr>
        <p:spPr bwMode="auto">
          <a:xfrm>
            <a:off x="2667000" y="2667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3308" name="Text Box 61"/>
          <p:cNvSpPr txBox="1">
            <a:spLocks noChangeArrowheads="1"/>
          </p:cNvSpPr>
          <p:nvPr/>
        </p:nvSpPr>
        <p:spPr bwMode="auto">
          <a:xfrm>
            <a:off x="4191000" y="2667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3309" name="Text Box 62"/>
          <p:cNvSpPr txBox="1">
            <a:spLocks noChangeArrowheads="1"/>
          </p:cNvSpPr>
          <p:nvPr/>
        </p:nvSpPr>
        <p:spPr bwMode="auto">
          <a:xfrm>
            <a:off x="5715000" y="2667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3310" name="Text Box 63"/>
          <p:cNvSpPr txBox="1">
            <a:spLocks noChangeArrowheads="1"/>
          </p:cNvSpPr>
          <p:nvPr/>
        </p:nvSpPr>
        <p:spPr bwMode="auto">
          <a:xfrm>
            <a:off x="3962400" y="1828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p</a:t>
            </a:r>
          </a:p>
        </p:txBody>
      </p:sp>
      <p:sp>
        <p:nvSpPr>
          <p:cNvPr id="53311" name="Rectangle 64"/>
          <p:cNvSpPr>
            <a:spLocks noChangeArrowheads="1"/>
          </p:cNvSpPr>
          <p:nvPr/>
        </p:nvSpPr>
        <p:spPr bwMode="auto">
          <a:xfrm>
            <a:off x="21336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12" name="Rectangle 65"/>
          <p:cNvSpPr>
            <a:spLocks noChangeArrowheads="1"/>
          </p:cNvSpPr>
          <p:nvPr/>
        </p:nvSpPr>
        <p:spPr bwMode="auto">
          <a:xfrm>
            <a:off x="24384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13" name="Rectangle 66"/>
          <p:cNvSpPr>
            <a:spLocks noChangeArrowheads="1"/>
          </p:cNvSpPr>
          <p:nvPr/>
        </p:nvSpPr>
        <p:spPr bwMode="auto">
          <a:xfrm>
            <a:off x="27432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14" name="Freeform 67"/>
          <p:cNvSpPr>
            <a:spLocks/>
          </p:cNvSpPr>
          <p:nvPr/>
        </p:nvSpPr>
        <p:spPr bwMode="auto">
          <a:xfrm>
            <a:off x="2895600" y="36718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15" name="Rectangle 68"/>
          <p:cNvSpPr>
            <a:spLocks noChangeArrowheads="1"/>
          </p:cNvSpPr>
          <p:nvPr/>
        </p:nvSpPr>
        <p:spPr bwMode="auto">
          <a:xfrm>
            <a:off x="36576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16" name="Rectangle 69"/>
          <p:cNvSpPr>
            <a:spLocks noChangeArrowheads="1"/>
          </p:cNvSpPr>
          <p:nvPr/>
        </p:nvSpPr>
        <p:spPr bwMode="auto">
          <a:xfrm>
            <a:off x="39624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17" name="Rectangle 70"/>
          <p:cNvSpPr>
            <a:spLocks noChangeArrowheads="1"/>
          </p:cNvSpPr>
          <p:nvPr/>
        </p:nvSpPr>
        <p:spPr bwMode="auto">
          <a:xfrm>
            <a:off x="42672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18" name="Freeform 71"/>
          <p:cNvSpPr>
            <a:spLocks/>
          </p:cNvSpPr>
          <p:nvPr/>
        </p:nvSpPr>
        <p:spPr bwMode="auto">
          <a:xfrm>
            <a:off x="4419600" y="3638550"/>
            <a:ext cx="2286000" cy="171450"/>
          </a:xfrm>
          <a:custGeom>
            <a:avLst/>
            <a:gdLst>
              <a:gd name="T0" fmla="*/ 0 w 1440"/>
              <a:gd name="T1" fmla="*/ 269657513 h 108"/>
              <a:gd name="T2" fmla="*/ 1965721875 w 1440"/>
              <a:gd name="T3" fmla="*/ 0 h 108"/>
              <a:gd name="T4" fmla="*/ 2147483646 w 1440"/>
              <a:gd name="T5" fmla="*/ 272176875 h 108"/>
              <a:gd name="T6" fmla="*/ 0 60000 65536"/>
              <a:gd name="T7" fmla="*/ 0 60000 65536"/>
              <a:gd name="T8" fmla="*/ 0 60000 65536"/>
              <a:gd name="T9" fmla="*/ 0 w 1440"/>
              <a:gd name="T10" fmla="*/ 0 h 108"/>
              <a:gd name="T11" fmla="*/ 1440 w 1440"/>
              <a:gd name="T12" fmla="*/ 108 h 108"/>
            </a:gdLst>
            <a:ahLst/>
            <a:cxnLst>
              <a:cxn ang="T6">
                <a:pos x="T0" y="T1"/>
              </a:cxn>
              <a:cxn ang="T7">
                <a:pos x="T2" y="T3"/>
              </a:cxn>
              <a:cxn ang="T8">
                <a:pos x="T4" y="T5"/>
              </a:cxn>
            </a:cxnLst>
            <a:rect l="T9" t="T10" r="T11" b="T12"/>
            <a:pathLst>
              <a:path w="1440" h="108">
                <a:moveTo>
                  <a:pt x="0" y="107"/>
                </a:moveTo>
                <a:cubicBezTo>
                  <a:pt x="130" y="89"/>
                  <a:pt x="540" y="0"/>
                  <a:pt x="780" y="0"/>
                </a:cubicBezTo>
                <a:cubicBezTo>
                  <a:pt x="1020" y="0"/>
                  <a:pt x="1303" y="86"/>
                  <a:pt x="1440" y="10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53319" name="Group 72"/>
          <p:cNvGrpSpPr>
            <a:grpSpLocks/>
          </p:cNvGrpSpPr>
          <p:nvPr/>
        </p:nvGrpSpPr>
        <p:grpSpPr bwMode="auto">
          <a:xfrm>
            <a:off x="6705600" y="3657600"/>
            <a:ext cx="914400" cy="304800"/>
            <a:chOff x="4224" y="1728"/>
            <a:chExt cx="576" cy="192"/>
          </a:xfrm>
        </p:grpSpPr>
        <p:sp>
          <p:nvSpPr>
            <p:cNvPr id="53349" name="Rectangle 73"/>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50" name="Rectangle 74"/>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51" name="Rectangle 75"/>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53320" name="Freeform 76"/>
          <p:cNvSpPr>
            <a:spLocks/>
          </p:cNvSpPr>
          <p:nvPr/>
        </p:nvSpPr>
        <p:spPr bwMode="auto">
          <a:xfrm rot="10800000">
            <a:off x="3048000" y="38242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1" name="Freeform 77"/>
          <p:cNvSpPr>
            <a:spLocks/>
          </p:cNvSpPr>
          <p:nvPr/>
        </p:nvSpPr>
        <p:spPr bwMode="auto">
          <a:xfrm>
            <a:off x="4570413" y="3810000"/>
            <a:ext cx="2286000" cy="161925"/>
          </a:xfrm>
          <a:custGeom>
            <a:avLst/>
            <a:gdLst>
              <a:gd name="T0" fmla="*/ 2147483646 w 1440"/>
              <a:gd name="T1" fmla="*/ 2520950 h 102"/>
              <a:gd name="T2" fmla="*/ 1711186888 w 1440"/>
              <a:gd name="T3" fmla="*/ 257055938 h 102"/>
              <a:gd name="T4" fmla="*/ 0 w 1440"/>
              <a:gd name="T5" fmla="*/ 0 h 102"/>
              <a:gd name="T6" fmla="*/ 0 60000 65536"/>
              <a:gd name="T7" fmla="*/ 0 60000 65536"/>
              <a:gd name="T8" fmla="*/ 0 60000 65536"/>
              <a:gd name="T9" fmla="*/ 0 w 1440"/>
              <a:gd name="T10" fmla="*/ 0 h 102"/>
              <a:gd name="T11" fmla="*/ 1440 w 1440"/>
              <a:gd name="T12" fmla="*/ 102 h 102"/>
            </a:gdLst>
            <a:ahLst/>
            <a:cxnLst>
              <a:cxn ang="T6">
                <a:pos x="T0" y="T1"/>
              </a:cxn>
              <a:cxn ang="T7">
                <a:pos x="T2" y="T3"/>
              </a:cxn>
              <a:cxn ang="T8">
                <a:pos x="T4" y="T5"/>
              </a:cxn>
            </a:cxnLst>
            <a:rect l="T9" t="T10" r="T11" b="T12"/>
            <a:pathLst>
              <a:path w="1440" h="102">
                <a:moveTo>
                  <a:pt x="1440" y="1"/>
                </a:moveTo>
                <a:cubicBezTo>
                  <a:pt x="1313" y="18"/>
                  <a:pt x="919" y="102"/>
                  <a:pt x="679" y="102"/>
                </a:cubicBezTo>
                <a:cubicBezTo>
                  <a:pt x="439" y="102"/>
                  <a:pt x="141" y="21"/>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2" name="Freeform 78"/>
          <p:cNvSpPr>
            <a:spLocks/>
          </p:cNvSpPr>
          <p:nvPr/>
        </p:nvSpPr>
        <p:spPr bwMode="auto">
          <a:xfrm>
            <a:off x="2517775" y="38100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3" name="Freeform 79"/>
          <p:cNvSpPr>
            <a:spLocks/>
          </p:cNvSpPr>
          <p:nvPr/>
        </p:nvSpPr>
        <p:spPr bwMode="auto">
          <a:xfrm>
            <a:off x="4038600" y="38100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4" name="Freeform 80"/>
          <p:cNvSpPr>
            <a:spLocks/>
          </p:cNvSpPr>
          <p:nvPr/>
        </p:nvSpPr>
        <p:spPr bwMode="auto">
          <a:xfrm>
            <a:off x="7080250" y="38100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5" name="Rectangle 81"/>
          <p:cNvSpPr>
            <a:spLocks noChangeArrowheads="1"/>
          </p:cNvSpPr>
          <p:nvPr/>
        </p:nvSpPr>
        <p:spPr bwMode="auto">
          <a:xfrm>
            <a:off x="82296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26" name="Rectangle 82"/>
          <p:cNvSpPr>
            <a:spLocks noChangeArrowheads="1"/>
          </p:cNvSpPr>
          <p:nvPr/>
        </p:nvSpPr>
        <p:spPr bwMode="auto">
          <a:xfrm>
            <a:off x="12192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27" name="Freeform 83"/>
          <p:cNvSpPr>
            <a:spLocks/>
          </p:cNvSpPr>
          <p:nvPr/>
        </p:nvSpPr>
        <p:spPr bwMode="auto">
          <a:xfrm>
            <a:off x="7467600" y="36576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8" name="Freeform 84"/>
          <p:cNvSpPr>
            <a:spLocks/>
          </p:cNvSpPr>
          <p:nvPr/>
        </p:nvSpPr>
        <p:spPr bwMode="auto">
          <a:xfrm rot="10800000">
            <a:off x="7620000" y="3810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29" name="Freeform 85"/>
          <p:cNvSpPr>
            <a:spLocks/>
          </p:cNvSpPr>
          <p:nvPr/>
        </p:nvSpPr>
        <p:spPr bwMode="auto">
          <a:xfrm>
            <a:off x="1371600" y="36576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30" name="Freeform 86"/>
          <p:cNvSpPr>
            <a:spLocks/>
          </p:cNvSpPr>
          <p:nvPr/>
        </p:nvSpPr>
        <p:spPr bwMode="auto">
          <a:xfrm rot="10800000">
            <a:off x="1524000" y="3810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31" name="Text Box 87"/>
          <p:cNvSpPr txBox="1">
            <a:spLocks noChangeArrowheads="1"/>
          </p:cNvSpPr>
          <p:nvPr/>
        </p:nvSpPr>
        <p:spPr bwMode="auto">
          <a:xfrm>
            <a:off x="2667000" y="4038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3332" name="Text Box 88"/>
          <p:cNvSpPr txBox="1">
            <a:spLocks noChangeArrowheads="1"/>
          </p:cNvSpPr>
          <p:nvPr/>
        </p:nvSpPr>
        <p:spPr bwMode="auto">
          <a:xfrm>
            <a:off x="4191000" y="4038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3333" name="Text Box 89"/>
          <p:cNvSpPr txBox="1">
            <a:spLocks noChangeArrowheads="1"/>
          </p:cNvSpPr>
          <p:nvPr/>
        </p:nvSpPr>
        <p:spPr bwMode="auto">
          <a:xfrm>
            <a:off x="7239000" y="4038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3334" name="Text Box 90"/>
          <p:cNvSpPr txBox="1">
            <a:spLocks noChangeArrowheads="1"/>
          </p:cNvSpPr>
          <p:nvPr/>
        </p:nvSpPr>
        <p:spPr bwMode="auto">
          <a:xfrm>
            <a:off x="3962400" y="3200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p</a:t>
            </a:r>
          </a:p>
        </p:txBody>
      </p:sp>
      <p:sp>
        <p:nvSpPr>
          <p:cNvPr id="53335" name="Rectangle 91"/>
          <p:cNvSpPr>
            <a:spLocks noChangeArrowheads="1"/>
          </p:cNvSpPr>
          <p:nvPr/>
        </p:nvSpPr>
        <p:spPr bwMode="auto">
          <a:xfrm>
            <a:off x="5181600" y="42672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36" name="Rectangle 92"/>
          <p:cNvSpPr>
            <a:spLocks noChangeArrowheads="1"/>
          </p:cNvSpPr>
          <p:nvPr/>
        </p:nvSpPr>
        <p:spPr bwMode="auto">
          <a:xfrm>
            <a:off x="5486400" y="42672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37" name="Rectangle 93"/>
          <p:cNvSpPr>
            <a:spLocks noChangeArrowheads="1"/>
          </p:cNvSpPr>
          <p:nvPr/>
        </p:nvSpPr>
        <p:spPr bwMode="auto">
          <a:xfrm>
            <a:off x="5791200" y="42672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38" name="Freeform 94"/>
          <p:cNvSpPr>
            <a:spLocks/>
          </p:cNvSpPr>
          <p:nvPr/>
        </p:nvSpPr>
        <p:spPr bwMode="auto">
          <a:xfrm>
            <a:off x="5559425" y="44196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39" name="Text Box 95"/>
          <p:cNvSpPr txBox="1">
            <a:spLocks noChangeArrowheads="1"/>
          </p:cNvSpPr>
          <p:nvPr/>
        </p:nvSpPr>
        <p:spPr bwMode="auto">
          <a:xfrm>
            <a:off x="5715000" y="4648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X</a:t>
            </a:r>
          </a:p>
        </p:txBody>
      </p:sp>
      <p:sp>
        <p:nvSpPr>
          <p:cNvPr id="53340" name="Freeform 96"/>
          <p:cNvSpPr>
            <a:spLocks/>
          </p:cNvSpPr>
          <p:nvPr/>
        </p:nvSpPr>
        <p:spPr bwMode="auto">
          <a:xfrm>
            <a:off x="4419600" y="3962400"/>
            <a:ext cx="914400" cy="457200"/>
          </a:xfrm>
          <a:custGeom>
            <a:avLst/>
            <a:gdLst>
              <a:gd name="T0" fmla="*/ 1682348813 w 497"/>
              <a:gd name="T1" fmla="*/ 757361739 h 276"/>
              <a:gd name="T2" fmla="*/ 751471214 w 497"/>
              <a:gd name="T3" fmla="*/ 625646726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41" name="Freeform 97"/>
          <p:cNvSpPr>
            <a:spLocks/>
          </p:cNvSpPr>
          <p:nvPr/>
        </p:nvSpPr>
        <p:spPr bwMode="auto">
          <a:xfrm flipH="1">
            <a:off x="5943600" y="3962400"/>
            <a:ext cx="914400" cy="457200"/>
          </a:xfrm>
          <a:custGeom>
            <a:avLst/>
            <a:gdLst>
              <a:gd name="T0" fmla="*/ 1682348813 w 497"/>
              <a:gd name="T1" fmla="*/ 757361739 h 276"/>
              <a:gd name="T2" fmla="*/ 751471214 w 497"/>
              <a:gd name="T3" fmla="*/ 625646726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3342" name="Text Box 98"/>
          <p:cNvSpPr txBox="1">
            <a:spLocks noChangeArrowheads="1"/>
          </p:cNvSpPr>
          <p:nvPr/>
        </p:nvSpPr>
        <p:spPr bwMode="auto">
          <a:xfrm>
            <a:off x="6096000" y="3962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q</a:t>
            </a:r>
          </a:p>
        </p:txBody>
      </p:sp>
      <p:sp>
        <p:nvSpPr>
          <p:cNvPr id="53343" name="Text Box 99"/>
          <p:cNvSpPr txBox="1">
            <a:spLocks noChangeArrowheads="1"/>
          </p:cNvSpPr>
          <p:nvPr/>
        </p:nvSpPr>
        <p:spPr bwMode="auto">
          <a:xfrm>
            <a:off x="3962400" y="5029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p</a:t>
            </a:r>
          </a:p>
        </p:txBody>
      </p:sp>
      <p:sp>
        <p:nvSpPr>
          <p:cNvPr id="53344" name="Text Box 100"/>
          <p:cNvSpPr txBox="1">
            <a:spLocks noChangeArrowheads="1"/>
          </p:cNvSpPr>
          <p:nvPr/>
        </p:nvSpPr>
        <p:spPr bwMode="auto">
          <a:xfrm>
            <a:off x="5486400" y="5029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q</a:t>
            </a:r>
          </a:p>
        </p:txBody>
      </p:sp>
      <p:sp>
        <p:nvSpPr>
          <p:cNvPr id="53345" name="Rectangle 13"/>
          <p:cNvSpPr>
            <a:spLocks noChangeArrowheads="1"/>
          </p:cNvSpPr>
          <p:nvPr/>
        </p:nvSpPr>
        <p:spPr bwMode="auto">
          <a:xfrm>
            <a:off x="7010400" y="2286000"/>
            <a:ext cx="304800" cy="304800"/>
          </a:xfrm>
          <a:prstGeom prst="rect">
            <a:avLst/>
          </a:prstGeom>
          <a:solidFill>
            <a:srgbClr val="F8F0D0"/>
          </a:solidFill>
          <a:ln w="19050">
            <a:solidFill>
              <a:schemeClr val="tx1"/>
            </a:solidFill>
            <a:prstDash val="dash"/>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46" name="Rectangle 14"/>
          <p:cNvSpPr>
            <a:spLocks noChangeArrowheads="1"/>
          </p:cNvSpPr>
          <p:nvPr/>
        </p:nvSpPr>
        <p:spPr bwMode="auto">
          <a:xfrm>
            <a:off x="7315200" y="2286000"/>
            <a:ext cx="304800" cy="304800"/>
          </a:xfrm>
          <a:prstGeom prst="rect">
            <a:avLst/>
          </a:prstGeom>
          <a:solidFill>
            <a:srgbClr val="F8F0D0"/>
          </a:solidFill>
          <a:ln w="19050">
            <a:solidFill>
              <a:schemeClr val="tx1"/>
            </a:solidFill>
            <a:prstDash val="dash"/>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47" name="Rectangle 13"/>
          <p:cNvSpPr>
            <a:spLocks noChangeArrowheads="1"/>
          </p:cNvSpPr>
          <p:nvPr/>
        </p:nvSpPr>
        <p:spPr bwMode="auto">
          <a:xfrm>
            <a:off x="609600" y="2286000"/>
            <a:ext cx="304800" cy="304800"/>
          </a:xfrm>
          <a:prstGeom prst="rect">
            <a:avLst/>
          </a:prstGeom>
          <a:solidFill>
            <a:srgbClr val="F8F0D0"/>
          </a:solidFill>
          <a:ln w="19050">
            <a:solidFill>
              <a:schemeClr val="tx1"/>
            </a:solidFill>
            <a:prstDash val="dash"/>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348" name="Rectangle 14"/>
          <p:cNvSpPr>
            <a:spLocks noChangeArrowheads="1"/>
          </p:cNvSpPr>
          <p:nvPr/>
        </p:nvSpPr>
        <p:spPr bwMode="auto">
          <a:xfrm>
            <a:off x="914400" y="2286000"/>
            <a:ext cx="304800" cy="304800"/>
          </a:xfrm>
          <a:prstGeom prst="rect">
            <a:avLst/>
          </a:prstGeom>
          <a:solidFill>
            <a:srgbClr val="F8F0D0"/>
          </a:solidFill>
          <a:ln w="19050">
            <a:solidFill>
              <a:schemeClr val="tx1"/>
            </a:solidFill>
            <a:prstDash val="dash"/>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4AFFDBC-9A3B-4D9D-ABAE-EFD464064F07}" type="slidenum">
              <a:rPr lang="en-US" altLang="en-US" sz="1400"/>
              <a:pPr>
                <a:spcBef>
                  <a:spcPct val="0"/>
                </a:spcBef>
                <a:buClrTx/>
                <a:buSzTx/>
                <a:buFontTx/>
                <a:buNone/>
              </a:pPr>
              <a:t>29</a:t>
            </a:fld>
            <a:endParaRPr lang="en-US" altLang="en-US" sz="1400"/>
          </a:p>
        </p:txBody>
      </p:sp>
      <p:sp>
        <p:nvSpPr>
          <p:cNvPr id="55300" name="Rectangle 3"/>
          <p:cNvSpPr>
            <a:spLocks noGrp="1" noChangeArrowheads="1"/>
          </p:cNvSpPr>
          <p:nvPr>
            <p:ph type="title"/>
          </p:nvPr>
        </p:nvSpPr>
        <p:spPr>
          <a:xfrm>
            <a:off x="609600" y="304800"/>
            <a:ext cx="7772400" cy="1143000"/>
          </a:xfrm>
        </p:spPr>
        <p:txBody>
          <a:bodyPr/>
          <a:lstStyle/>
          <a:p>
            <a:pPr eaLnBrk="1" hangingPunct="1"/>
            <a:r>
              <a:rPr lang="en-US" altLang="en-US" smtClean="0"/>
              <a:t>insertAfter – cài đặt</a:t>
            </a:r>
          </a:p>
        </p:txBody>
      </p:sp>
      <p:sp>
        <p:nvSpPr>
          <p:cNvPr id="98308" name="Rectangle 4" descr="Rectangle: Click to edit Master text styles&#10;Second level&#10;Third level&#10;Fourth level&#10;Fifth level"/>
          <p:cNvSpPr>
            <a:spLocks noGrp="1" noChangeArrowheads="1"/>
          </p:cNvSpPr>
          <p:nvPr>
            <p:ph type="body" idx="1"/>
          </p:nvPr>
        </p:nvSpPr>
        <p:spPr>
          <a:xfrm>
            <a:off x="228600" y="1524000"/>
            <a:ext cx="8229600" cy="2438400"/>
          </a:xfrm>
        </p:spPr>
        <p:txBody>
          <a:bodyPr/>
          <a:lstStyle/>
          <a:p>
            <a:pPr eaLnBrk="1" hangingPunct="1">
              <a:buFont typeface="Wingdings" panose="05000000000000000000" pitchFamily="2" charset="2"/>
              <a:buNone/>
              <a:defRPr/>
            </a:pPr>
            <a:r>
              <a:rPr lang="en-US" sz="2400" dirty="0" err="1"/>
              <a:t>hàm</a:t>
            </a:r>
            <a:r>
              <a:rPr lang="en-US" sz="2400" dirty="0"/>
              <a:t> </a:t>
            </a:r>
            <a:r>
              <a:rPr lang="en-US" sz="2400" dirty="0" err="1">
                <a:solidFill>
                  <a:schemeClr val="tx2"/>
                </a:solidFill>
              </a:rPr>
              <a:t>insertAfter</a:t>
            </a:r>
            <a:r>
              <a:rPr lang="en-US" sz="2400" dirty="0"/>
              <a:t>(p, X):</a:t>
            </a:r>
          </a:p>
          <a:p>
            <a:pPr eaLnBrk="1" hangingPunct="1">
              <a:buFont typeface="Wingdings" panose="05000000000000000000" pitchFamily="2" charset="2"/>
              <a:buNone/>
              <a:defRPr/>
            </a:pPr>
            <a:endParaRPr lang="en-US" sz="2400" dirty="0"/>
          </a:p>
          <a:p>
            <a:pPr marL="457200" indent="-457200" eaLnBrk="1" hangingPunct="1">
              <a:buFont typeface="+mj-lt"/>
              <a:buAutoNum type="arabicPeriod"/>
              <a:defRPr/>
            </a:pPr>
            <a:r>
              <a:rPr lang="en-US" sz="2400" dirty="0" err="1"/>
              <a:t>Tạo</a:t>
            </a:r>
            <a:r>
              <a:rPr lang="en-US" sz="2400" dirty="0"/>
              <a:t> </a:t>
            </a:r>
            <a:r>
              <a:rPr lang="en-US" sz="2400" dirty="0" err="1"/>
              <a:t>nút</a:t>
            </a:r>
            <a:r>
              <a:rPr lang="en-US" sz="2400" dirty="0"/>
              <a:t> </a:t>
            </a:r>
            <a:r>
              <a:rPr lang="en-US" sz="2400" dirty="0" err="1"/>
              <a:t>mới</a:t>
            </a:r>
            <a:r>
              <a:rPr lang="en-US" sz="2400" dirty="0"/>
              <a:t> q</a:t>
            </a:r>
          </a:p>
          <a:p>
            <a:pPr marL="457200" indent="-457200" eaLnBrk="1" hangingPunct="1">
              <a:buFont typeface="+mj-lt"/>
              <a:buAutoNum type="arabicPeriod"/>
              <a:defRPr/>
            </a:pPr>
            <a:r>
              <a:rPr lang="en-US" sz="2400" dirty="0" err="1"/>
              <a:t>Lắp</a:t>
            </a:r>
            <a:r>
              <a:rPr lang="en-US" sz="2400" dirty="0"/>
              <a:t> </a:t>
            </a:r>
            <a:r>
              <a:rPr lang="en-US" sz="2400" dirty="0" err="1"/>
              <a:t>dữ</a:t>
            </a:r>
            <a:r>
              <a:rPr lang="en-US" sz="2400" dirty="0"/>
              <a:t> </a:t>
            </a:r>
            <a:r>
              <a:rPr lang="en-US" sz="2400" dirty="0" err="1"/>
              <a:t>liệu</a:t>
            </a:r>
            <a:r>
              <a:rPr lang="en-US" sz="2400" dirty="0"/>
              <a:t>, </a:t>
            </a:r>
            <a:r>
              <a:rPr lang="en-US" sz="2400" dirty="0" err="1"/>
              <a:t>nối</a:t>
            </a:r>
            <a:r>
              <a:rPr lang="en-US" sz="2400" dirty="0"/>
              <a:t> </a:t>
            </a:r>
            <a:r>
              <a:rPr lang="en-US" sz="2400" dirty="0" err="1"/>
              <a:t>prev</a:t>
            </a:r>
            <a:r>
              <a:rPr lang="en-US" sz="2400" dirty="0"/>
              <a:t> </a:t>
            </a:r>
            <a:r>
              <a:rPr lang="en-US" sz="2400" dirty="0" err="1"/>
              <a:t>và</a:t>
            </a:r>
            <a:r>
              <a:rPr lang="en-US" sz="2400" dirty="0"/>
              <a:t> next </a:t>
            </a:r>
            <a:r>
              <a:rPr lang="en-US" sz="2400" dirty="0" err="1"/>
              <a:t>của</a:t>
            </a:r>
            <a:r>
              <a:rPr lang="en-US" sz="2400" dirty="0"/>
              <a:t> q</a:t>
            </a:r>
          </a:p>
          <a:p>
            <a:pPr marL="457200" indent="-457200" eaLnBrk="1" hangingPunct="1">
              <a:buFont typeface="+mj-lt"/>
              <a:buAutoNum type="arabicPeriod"/>
              <a:defRPr/>
            </a:pPr>
            <a:r>
              <a:rPr lang="en-US" sz="2400" dirty="0" err="1"/>
              <a:t>Nối</a:t>
            </a:r>
            <a:r>
              <a:rPr lang="en-US" sz="2400" dirty="0"/>
              <a:t> </a:t>
            </a:r>
            <a:r>
              <a:rPr lang="en-US" sz="2400" dirty="0" err="1"/>
              <a:t>prev</a:t>
            </a:r>
            <a:r>
              <a:rPr lang="en-US" sz="2400" dirty="0"/>
              <a:t> </a:t>
            </a:r>
            <a:r>
              <a:rPr lang="en-US" sz="2400" dirty="0" err="1"/>
              <a:t>của</a:t>
            </a:r>
            <a:r>
              <a:rPr lang="en-US" sz="2400" dirty="0"/>
              <a:t> </a:t>
            </a:r>
            <a:r>
              <a:rPr lang="en-US" sz="2400" dirty="0" err="1"/>
              <a:t>nút</a:t>
            </a:r>
            <a:r>
              <a:rPr lang="en-US" sz="2400" dirty="0"/>
              <a:t> </a:t>
            </a:r>
            <a:r>
              <a:rPr lang="en-US" sz="2400" dirty="0" err="1"/>
              <a:t>sau</a:t>
            </a:r>
            <a:r>
              <a:rPr lang="en-US" sz="2400" dirty="0"/>
              <a:t> p </a:t>
            </a:r>
            <a:r>
              <a:rPr lang="en-US" sz="2400" dirty="0" err="1"/>
              <a:t>với</a:t>
            </a:r>
            <a:r>
              <a:rPr lang="en-US" sz="2400" dirty="0"/>
              <a:t> q</a:t>
            </a:r>
          </a:p>
          <a:p>
            <a:pPr marL="457200" indent="-457200" eaLnBrk="1" hangingPunct="1">
              <a:buFont typeface="+mj-lt"/>
              <a:buAutoNum type="arabicPeriod"/>
              <a:defRPr/>
            </a:pPr>
            <a:r>
              <a:rPr lang="en-US" sz="2400" dirty="0" err="1"/>
              <a:t>Nối</a:t>
            </a:r>
            <a:r>
              <a:rPr lang="en-US" sz="2400" dirty="0"/>
              <a:t> next </a:t>
            </a:r>
            <a:r>
              <a:rPr lang="en-US" sz="2400" dirty="0" err="1"/>
              <a:t>của</a:t>
            </a:r>
            <a:r>
              <a:rPr lang="en-US" sz="2400" dirty="0"/>
              <a:t> p </a:t>
            </a:r>
            <a:r>
              <a:rPr lang="en-US" sz="2400" dirty="0" err="1"/>
              <a:t>với</a:t>
            </a:r>
            <a:r>
              <a:rPr lang="en-US" sz="2400" dirty="0"/>
              <a:t> q</a:t>
            </a:r>
          </a:p>
        </p:txBody>
      </p:sp>
      <p:grpSp>
        <p:nvGrpSpPr>
          <p:cNvPr id="55302" name="Group 106"/>
          <p:cNvGrpSpPr>
            <a:grpSpLocks/>
          </p:cNvGrpSpPr>
          <p:nvPr/>
        </p:nvGrpSpPr>
        <p:grpSpPr bwMode="auto">
          <a:xfrm>
            <a:off x="3505200" y="1676400"/>
            <a:ext cx="5486400" cy="1752600"/>
            <a:chOff x="1219200" y="3200400"/>
            <a:chExt cx="7315200" cy="1905000"/>
          </a:xfrm>
        </p:grpSpPr>
        <p:sp>
          <p:nvSpPr>
            <p:cNvPr id="55304" name="AutoShape 2"/>
            <p:cNvSpPr>
              <a:spLocks noChangeArrowheads="1"/>
            </p:cNvSpPr>
            <p:nvPr/>
          </p:nvSpPr>
          <p:spPr bwMode="auto">
            <a:xfrm>
              <a:off x="4800600" y="4038600"/>
              <a:ext cx="1752600" cy="990600"/>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5" name="Rectangle 64"/>
            <p:cNvSpPr>
              <a:spLocks noChangeArrowheads="1"/>
            </p:cNvSpPr>
            <p:nvPr/>
          </p:nvSpPr>
          <p:spPr bwMode="auto">
            <a:xfrm>
              <a:off x="21336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6" name="Rectangle 65"/>
            <p:cNvSpPr>
              <a:spLocks noChangeArrowheads="1"/>
            </p:cNvSpPr>
            <p:nvPr/>
          </p:nvSpPr>
          <p:spPr bwMode="auto">
            <a:xfrm>
              <a:off x="24384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7" name="Rectangle 66"/>
            <p:cNvSpPr>
              <a:spLocks noChangeArrowheads="1"/>
            </p:cNvSpPr>
            <p:nvPr/>
          </p:nvSpPr>
          <p:spPr bwMode="auto">
            <a:xfrm>
              <a:off x="27432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8" name="Freeform 67"/>
            <p:cNvSpPr>
              <a:spLocks/>
            </p:cNvSpPr>
            <p:nvPr/>
          </p:nvSpPr>
          <p:spPr bwMode="auto">
            <a:xfrm>
              <a:off x="2895600" y="36718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09" name="Rectangle 68"/>
            <p:cNvSpPr>
              <a:spLocks noChangeArrowheads="1"/>
            </p:cNvSpPr>
            <p:nvPr/>
          </p:nvSpPr>
          <p:spPr bwMode="auto">
            <a:xfrm>
              <a:off x="36576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0" name="Rectangle 69"/>
            <p:cNvSpPr>
              <a:spLocks noChangeArrowheads="1"/>
            </p:cNvSpPr>
            <p:nvPr/>
          </p:nvSpPr>
          <p:spPr bwMode="auto">
            <a:xfrm>
              <a:off x="39624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1" name="Rectangle 70"/>
            <p:cNvSpPr>
              <a:spLocks noChangeArrowheads="1"/>
            </p:cNvSpPr>
            <p:nvPr/>
          </p:nvSpPr>
          <p:spPr bwMode="auto">
            <a:xfrm>
              <a:off x="42672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2" name="Freeform 71"/>
            <p:cNvSpPr>
              <a:spLocks/>
            </p:cNvSpPr>
            <p:nvPr/>
          </p:nvSpPr>
          <p:spPr bwMode="auto">
            <a:xfrm>
              <a:off x="4419600" y="3638550"/>
              <a:ext cx="2286000" cy="171450"/>
            </a:xfrm>
            <a:custGeom>
              <a:avLst/>
              <a:gdLst>
                <a:gd name="T0" fmla="*/ 0 w 1440"/>
                <a:gd name="T1" fmla="*/ 269657513 h 108"/>
                <a:gd name="T2" fmla="*/ 1965721875 w 1440"/>
                <a:gd name="T3" fmla="*/ 0 h 108"/>
                <a:gd name="T4" fmla="*/ 2147483646 w 1440"/>
                <a:gd name="T5" fmla="*/ 272176875 h 108"/>
                <a:gd name="T6" fmla="*/ 0 60000 65536"/>
                <a:gd name="T7" fmla="*/ 0 60000 65536"/>
                <a:gd name="T8" fmla="*/ 0 60000 65536"/>
                <a:gd name="T9" fmla="*/ 0 w 1440"/>
                <a:gd name="T10" fmla="*/ 0 h 108"/>
                <a:gd name="T11" fmla="*/ 1440 w 1440"/>
                <a:gd name="T12" fmla="*/ 108 h 108"/>
              </a:gdLst>
              <a:ahLst/>
              <a:cxnLst>
                <a:cxn ang="T6">
                  <a:pos x="T0" y="T1"/>
                </a:cxn>
                <a:cxn ang="T7">
                  <a:pos x="T2" y="T3"/>
                </a:cxn>
                <a:cxn ang="T8">
                  <a:pos x="T4" y="T5"/>
                </a:cxn>
              </a:cxnLst>
              <a:rect l="T9" t="T10" r="T11" b="T12"/>
              <a:pathLst>
                <a:path w="1440" h="108">
                  <a:moveTo>
                    <a:pt x="0" y="107"/>
                  </a:moveTo>
                  <a:cubicBezTo>
                    <a:pt x="130" y="89"/>
                    <a:pt x="540" y="0"/>
                    <a:pt x="780" y="0"/>
                  </a:cubicBezTo>
                  <a:cubicBezTo>
                    <a:pt x="1020" y="0"/>
                    <a:pt x="1303" y="86"/>
                    <a:pt x="1440" y="10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55313" name="Group 72"/>
            <p:cNvGrpSpPr>
              <a:grpSpLocks/>
            </p:cNvGrpSpPr>
            <p:nvPr/>
          </p:nvGrpSpPr>
          <p:grpSpPr bwMode="auto">
            <a:xfrm>
              <a:off x="6705600" y="3657600"/>
              <a:ext cx="914400" cy="304800"/>
              <a:chOff x="4224" y="1728"/>
              <a:chExt cx="576" cy="192"/>
            </a:xfrm>
          </p:grpSpPr>
          <p:sp>
            <p:nvSpPr>
              <p:cNvPr id="55337" name="Rectangle 73"/>
              <p:cNvSpPr>
                <a:spLocks noChangeArrowheads="1"/>
              </p:cNvSpPr>
              <p:nvPr/>
            </p:nvSpPr>
            <p:spPr bwMode="auto">
              <a:xfrm>
                <a:off x="4224"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8" name="Rectangle 74"/>
              <p:cNvSpPr>
                <a:spLocks noChangeArrowheads="1"/>
              </p:cNvSpPr>
              <p:nvPr/>
            </p:nvSpPr>
            <p:spPr bwMode="auto">
              <a:xfrm>
                <a:off x="4416"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9" name="Rectangle 75"/>
              <p:cNvSpPr>
                <a:spLocks noChangeArrowheads="1"/>
              </p:cNvSpPr>
              <p:nvPr/>
            </p:nvSpPr>
            <p:spPr bwMode="auto">
              <a:xfrm>
                <a:off x="4608" y="1728"/>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55314" name="Freeform 76"/>
            <p:cNvSpPr>
              <a:spLocks/>
            </p:cNvSpPr>
            <p:nvPr/>
          </p:nvSpPr>
          <p:spPr bwMode="auto">
            <a:xfrm rot="10800000">
              <a:off x="3048000" y="3824288"/>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15" name="Freeform 77"/>
            <p:cNvSpPr>
              <a:spLocks/>
            </p:cNvSpPr>
            <p:nvPr/>
          </p:nvSpPr>
          <p:spPr bwMode="auto">
            <a:xfrm>
              <a:off x="4570413" y="3810000"/>
              <a:ext cx="2286000" cy="161925"/>
            </a:xfrm>
            <a:custGeom>
              <a:avLst/>
              <a:gdLst>
                <a:gd name="T0" fmla="*/ 2147483646 w 1440"/>
                <a:gd name="T1" fmla="*/ 2520950 h 102"/>
                <a:gd name="T2" fmla="*/ 1711186888 w 1440"/>
                <a:gd name="T3" fmla="*/ 257055938 h 102"/>
                <a:gd name="T4" fmla="*/ 0 w 1440"/>
                <a:gd name="T5" fmla="*/ 0 h 102"/>
                <a:gd name="T6" fmla="*/ 0 60000 65536"/>
                <a:gd name="T7" fmla="*/ 0 60000 65536"/>
                <a:gd name="T8" fmla="*/ 0 60000 65536"/>
                <a:gd name="T9" fmla="*/ 0 w 1440"/>
                <a:gd name="T10" fmla="*/ 0 h 102"/>
                <a:gd name="T11" fmla="*/ 1440 w 1440"/>
                <a:gd name="T12" fmla="*/ 102 h 102"/>
              </a:gdLst>
              <a:ahLst/>
              <a:cxnLst>
                <a:cxn ang="T6">
                  <a:pos x="T0" y="T1"/>
                </a:cxn>
                <a:cxn ang="T7">
                  <a:pos x="T2" y="T3"/>
                </a:cxn>
                <a:cxn ang="T8">
                  <a:pos x="T4" y="T5"/>
                </a:cxn>
              </a:cxnLst>
              <a:rect l="T9" t="T10" r="T11" b="T12"/>
              <a:pathLst>
                <a:path w="1440" h="102">
                  <a:moveTo>
                    <a:pt x="1440" y="1"/>
                  </a:moveTo>
                  <a:cubicBezTo>
                    <a:pt x="1313" y="18"/>
                    <a:pt x="919" y="102"/>
                    <a:pt x="679" y="102"/>
                  </a:cubicBezTo>
                  <a:cubicBezTo>
                    <a:pt x="439" y="102"/>
                    <a:pt x="141" y="21"/>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16" name="Freeform 78"/>
            <p:cNvSpPr>
              <a:spLocks/>
            </p:cNvSpPr>
            <p:nvPr/>
          </p:nvSpPr>
          <p:spPr bwMode="auto">
            <a:xfrm>
              <a:off x="2517775" y="38100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17" name="Freeform 79"/>
            <p:cNvSpPr>
              <a:spLocks/>
            </p:cNvSpPr>
            <p:nvPr/>
          </p:nvSpPr>
          <p:spPr bwMode="auto">
            <a:xfrm>
              <a:off x="4038600" y="38100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18" name="Freeform 80"/>
            <p:cNvSpPr>
              <a:spLocks/>
            </p:cNvSpPr>
            <p:nvPr/>
          </p:nvSpPr>
          <p:spPr bwMode="auto">
            <a:xfrm>
              <a:off x="7080250" y="38100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19" name="Rectangle 81"/>
            <p:cNvSpPr>
              <a:spLocks noChangeArrowheads="1"/>
            </p:cNvSpPr>
            <p:nvPr/>
          </p:nvSpPr>
          <p:spPr bwMode="auto">
            <a:xfrm>
              <a:off x="82296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20" name="Rectangle 82"/>
            <p:cNvSpPr>
              <a:spLocks noChangeArrowheads="1"/>
            </p:cNvSpPr>
            <p:nvPr/>
          </p:nvSpPr>
          <p:spPr bwMode="auto">
            <a:xfrm>
              <a:off x="1219200" y="3657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21" name="Freeform 83"/>
            <p:cNvSpPr>
              <a:spLocks/>
            </p:cNvSpPr>
            <p:nvPr/>
          </p:nvSpPr>
          <p:spPr bwMode="auto">
            <a:xfrm>
              <a:off x="7467600" y="36576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22" name="Freeform 84"/>
            <p:cNvSpPr>
              <a:spLocks/>
            </p:cNvSpPr>
            <p:nvPr/>
          </p:nvSpPr>
          <p:spPr bwMode="auto">
            <a:xfrm rot="10800000">
              <a:off x="7620000" y="3810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23" name="Freeform 85"/>
            <p:cNvSpPr>
              <a:spLocks/>
            </p:cNvSpPr>
            <p:nvPr/>
          </p:nvSpPr>
          <p:spPr bwMode="auto">
            <a:xfrm>
              <a:off x="1371600" y="36576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24" name="Freeform 86"/>
            <p:cNvSpPr>
              <a:spLocks/>
            </p:cNvSpPr>
            <p:nvPr/>
          </p:nvSpPr>
          <p:spPr bwMode="auto">
            <a:xfrm rot="10800000">
              <a:off x="1524000" y="3810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25" name="Text Box 87"/>
            <p:cNvSpPr txBox="1">
              <a:spLocks noChangeArrowheads="1"/>
            </p:cNvSpPr>
            <p:nvPr/>
          </p:nvSpPr>
          <p:spPr bwMode="auto">
            <a:xfrm>
              <a:off x="2667000" y="4038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5326" name="Text Box 88"/>
            <p:cNvSpPr txBox="1">
              <a:spLocks noChangeArrowheads="1"/>
            </p:cNvSpPr>
            <p:nvPr/>
          </p:nvSpPr>
          <p:spPr bwMode="auto">
            <a:xfrm>
              <a:off x="4191000" y="4038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5327" name="Text Box 89"/>
            <p:cNvSpPr txBox="1">
              <a:spLocks noChangeArrowheads="1"/>
            </p:cNvSpPr>
            <p:nvPr/>
          </p:nvSpPr>
          <p:spPr bwMode="auto">
            <a:xfrm>
              <a:off x="7239000" y="4038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5328" name="Text Box 90"/>
            <p:cNvSpPr txBox="1">
              <a:spLocks noChangeArrowheads="1"/>
            </p:cNvSpPr>
            <p:nvPr/>
          </p:nvSpPr>
          <p:spPr bwMode="auto">
            <a:xfrm>
              <a:off x="3962400" y="3200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p</a:t>
              </a:r>
            </a:p>
          </p:txBody>
        </p:sp>
        <p:sp>
          <p:nvSpPr>
            <p:cNvPr id="55329" name="Rectangle 91"/>
            <p:cNvSpPr>
              <a:spLocks noChangeArrowheads="1"/>
            </p:cNvSpPr>
            <p:nvPr/>
          </p:nvSpPr>
          <p:spPr bwMode="auto">
            <a:xfrm>
              <a:off x="5181600" y="42672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0" name="Rectangle 92"/>
            <p:cNvSpPr>
              <a:spLocks noChangeArrowheads="1"/>
            </p:cNvSpPr>
            <p:nvPr/>
          </p:nvSpPr>
          <p:spPr bwMode="auto">
            <a:xfrm>
              <a:off x="5486400" y="42672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1" name="Rectangle 93"/>
            <p:cNvSpPr>
              <a:spLocks noChangeArrowheads="1"/>
            </p:cNvSpPr>
            <p:nvPr/>
          </p:nvSpPr>
          <p:spPr bwMode="auto">
            <a:xfrm>
              <a:off x="5791200" y="42672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2" name="Freeform 94"/>
            <p:cNvSpPr>
              <a:spLocks/>
            </p:cNvSpPr>
            <p:nvPr/>
          </p:nvSpPr>
          <p:spPr bwMode="auto">
            <a:xfrm>
              <a:off x="5559425" y="4419600"/>
              <a:ext cx="149225" cy="457200"/>
            </a:xfrm>
            <a:custGeom>
              <a:avLst/>
              <a:gdLst>
                <a:gd name="T0" fmla="*/ 91165213 w 106"/>
                <a:gd name="T1" fmla="*/ 0 h 348"/>
                <a:gd name="T2" fmla="*/ 19818769 w 106"/>
                <a:gd name="T3" fmla="*/ 321046366 h 348"/>
                <a:gd name="T4" fmla="*/ 210076421 w 106"/>
                <a:gd name="T5" fmla="*/ 600666207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33" name="Text Box 95"/>
            <p:cNvSpPr txBox="1">
              <a:spLocks noChangeArrowheads="1"/>
            </p:cNvSpPr>
            <p:nvPr/>
          </p:nvSpPr>
          <p:spPr bwMode="auto">
            <a:xfrm>
              <a:off x="5715000" y="4648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X</a:t>
              </a:r>
            </a:p>
          </p:txBody>
        </p:sp>
        <p:sp>
          <p:nvSpPr>
            <p:cNvPr id="55334" name="Freeform 96"/>
            <p:cNvSpPr>
              <a:spLocks/>
            </p:cNvSpPr>
            <p:nvPr/>
          </p:nvSpPr>
          <p:spPr bwMode="auto">
            <a:xfrm>
              <a:off x="4419600" y="3962400"/>
              <a:ext cx="914400" cy="457200"/>
            </a:xfrm>
            <a:custGeom>
              <a:avLst/>
              <a:gdLst>
                <a:gd name="T0" fmla="*/ 1682348813 w 497"/>
                <a:gd name="T1" fmla="*/ 757361739 h 276"/>
                <a:gd name="T2" fmla="*/ 751471214 w 497"/>
                <a:gd name="T3" fmla="*/ 625646726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35" name="Freeform 97"/>
            <p:cNvSpPr>
              <a:spLocks/>
            </p:cNvSpPr>
            <p:nvPr/>
          </p:nvSpPr>
          <p:spPr bwMode="auto">
            <a:xfrm flipH="1">
              <a:off x="5943600" y="3962400"/>
              <a:ext cx="914400" cy="457200"/>
            </a:xfrm>
            <a:custGeom>
              <a:avLst/>
              <a:gdLst>
                <a:gd name="T0" fmla="*/ 1682348813 w 497"/>
                <a:gd name="T1" fmla="*/ 757361739 h 276"/>
                <a:gd name="T2" fmla="*/ 751471214 w 497"/>
                <a:gd name="T3" fmla="*/ 625646726 h 276"/>
                <a:gd name="T4" fmla="*/ 0 w 497"/>
                <a:gd name="T5" fmla="*/ 0 h 276"/>
                <a:gd name="T6" fmla="*/ 0 60000 65536"/>
                <a:gd name="T7" fmla="*/ 0 60000 65536"/>
                <a:gd name="T8" fmla="*/ 0 60000 65536"/>
                <a:gd name="T9" fmla="*/ 0 w 497"/>
                <a:gd name="T10" fmla="*/ 0 h 276"/>
                <a:gd name="T11" fmla="*/ 497 w 497"/>
                <a:gd name="T12" fmla="*/ 276 h 276"/>
              </a:gdLst>
              <a:ahLst/>
              <a:cxnLst>
                <a:cxn ang="T6">
                  <a:pos x="T0" y="T1"/>
                </a:cxn>
                <a:cxn ang="T7">
                  <a:pos x="T2" y="T3"/>
                </a:cxn>
                <a:cxn ang="T8">
                  <a:pos x="T4" y="T5"/>
                </a:cxn>
              </a:cxnLst>
              <a:rect l="T9" t="T10" r="T11" b="T12"/>
              <a:pathLst>
                <a:path w="497" h="276">
                  <a:moveTo>
                    <a:pt x="497" y="276"/>
                  </a:moveTo>
                  <a:cubicBezTo>
                    <a:pt x="451" y="268"/>
                    <a:pt x="305" y="274"/>
                    <a:pt x="222" y="228"/>
                  </a:cubicBezTo>
                  <a:cubicBezTo>
                    <a:pt x="139" y="182"/>
                    <a:pt x="46" y="47"/>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5336" name="Text Box 98"/>
            <p:cNvSpPr txBox="1">
              <a:spLocks noChangeArrowheads="1"/>
            </p:cNvSpPr>
            <p:nvPr/>
          </p:nvSpPr>
          <p:spPr bwMode="auto">
            <a:xfrm>
              <a:off x="6096000" y="3962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q</a:t>
              </a:r>
            </a:p>
          </p:txBody>
        </p:sp>
      </p:grpSp>
      <p:sp>
        <p:nvSpPr>
          <p:cNvPr id="108" name="Rectangle 3" descr="Rectangle: Click to edit Master text styles&#10;Second level&#10;Third level&#10;Fourth level&#10;Fifth level"/>
          <p:cNvSpPr txBox="1">
            <a:spLocks noChangeArrowheads="1"/>
          </p:cNvSpPr>
          <p:nvPr/>
        </p:nvSpPr>
        <p:spPr bwMode="auto">
          <a:xfrm>
            <a:off x="457200" y="4495800"/>
            <a:ext cx="8229600" cy="2057400"/>
          </a:xfrm>
          <a:prstGeom prst="rect">
            <a:avLst/>
          </a:prstGeom>
          <a:solidFill>
            <a:schemeClr val="bg1"/>
          </a:solidFill>
          <a:ln w="9525">
            <a:no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kern="0" dirty="0" err="1">
                <a:latin typeface="Consolas" pitchFamily="49" charset="0"/>
              </a:rPr>
              <a:t>DNode</a:t>
            </a:r>
            <a:r>
              <a:rPr lang="en-US" kern="0" dirty="0">
                <a:latin typeface="Consolas" pitchFamily="49" charset="0"/>
              </a:rPr>
              <a:t> </a:t>
            </a:r>
            <a:r>
              <a:rPr lang="en-US" kern="0" dirty="0" err="1">
                <a:latin typeface="Consolas" pitchFamily="49" charset="0"/>
              </a:rPr>
              <a:t>insertAfter</a:t>
            </a:r>
            <a:r>
              <a:rPr lang="en-US" kern="0" dirty="0">
                <a:latin typeface="Consolas" pitchFamily="49" charset="0"/>
              </a:rPr>
              <a:t>(</a:t>
            </a:r>
            <a:r>
              <a:rPr lang="en-US" kern="0" dirty="0" err="1">
                <a:latin typeface="Consolas" pitchFamily="49" charset="0"/>
              </a:rPr>
              <a:t>DNode</a:t>
            </a:r>
            <a:r>
              <a:rPr lang="en-US" kern="0" dirty="0">
                <a:latin typeface="Consolas" pitchFamily="49" charset="0"/>
              </a:rPr>
              <a:t>* p, const char* s) {</a:t>
            </a:r>
          </a:p>
          <a:p>
            <a:pPr marL="342900" indent="-342900" eaLnBrk="1" hangingPunct="1">
              <a:lnSpc>
                <a:spcPct val="80000"/>
              </a:lnSpc>
              <a:spcBef>
                <a:spcPct val="20000"/>
              </a:spcBef>
              <a:buClr>
                <a:schemeClr val="hlink"/>
              </a:buClr>
              <a:buSzPct val="110000"/>
              <a:defRPr/>
            </a:pPr>
            <a:r>
              <a:rPr lang="en-US" kern="0" dirty="0">
                <a:latin typeface="Consolas" pitchFamily="49" charset="0"/>
              </a:rPr>
              <a:t>   </a:t>
            </a:r>
            <a:r>
              <a:rPr lang="en-US" kern="0" dirty="0" err="1">
                <a:latin typeface="Consolas" pitchFamily="49" charset="0"/>
              </a:rPr>
              <a:t>DNode</a:t>
            </a:r>
            <a:r>
              <a:rPr lang="en-US" kern="0" dirty="0">
                <a:latin typeface="Consolas" pitchFamily="49" charset="0"/>
              </a:rPr>
              <a:t>* </a:t>
            </a:r>
            <a:r>
              <a:rPr lang="en-US" kern="0" dirty="0" err="1">
                <a:latin typeface="Consolas" pitchFamily="49" charset="0"/>
              </a:rPr>
              <a:t>newNode</a:t>
            </a:r>
            <a:r>
              <a:rPr lang="en-US" kern="0" dirty="0">
                <a:latin typeface="Consolas" pitchFamily="49" charset="0"/>
              </a:rPr>
              <a:t> = new </a:t>
            </a:r>
            <a:r>
              <a:rPr lang="en-US" kern="0" dirty="0" err="1">
                <a:latin typeface="Consolas" pitchFamily="49" charset="0"/>
              </a:rPr>
              <a:t>DNode</a:t>
            </a:r>
            <a:r>
              <a:rPr lang="en-US" kern="0" dirty="0">
                <a:latin typeface="Consolas" pitchFamily="49" charset="0"/>
              </a:rPr>
              <a:t>(s, p, p-&gt;next); </a:t>
            </a:r>
          </a:p>
          <a:p>
            <a:pPr marL="342900" indent="-342900" eaLnBrk="1" hangingPunct="1">
              <a:lnSpc>
                <a:spcPct val="80000"/>
              </a:lnSpc>
              <a:spcBef>
                <a:spcPct val="20000"/>
              </a:spcBef>
              <a:buClr>
                <a:schemeClr val="hlink"/>
              </a:buClr>
              <a:buSzPct val="110000"/>
              <a:defRPr/>
            </a:pPr>
            <a:r>
              <a:rPr lang="en-US" kern="0" dirty="0">
                <a:latin typeface="Consolas" pitchFamily="49" charset="0"/>
              </a:rPr>
              <a:t>	 p-&gt;next-&gt;</a:t>
            </a:r>
            <a:r>
              <a:rPr lang="en-US" kern="0" dirty="0" err="1">
                <a:latin typeface="Consolas" pitchFamily="49" charset="0"/>
              </a:rPr>
              <a:t>prev</a:t>
            </a:r>
            <a:r>
              <a:rPr lang="en-US" kern="0" dirty="0">
                <a:latin typeface="Consolas" pitchFamily="49" charset="0"/>
              </a:rPr>
              <a:t> = </a:t>
            </a:r>
            <a:r>
              <a:rPr lang="en-US" kern="0" dirty="0" err="1">
                <a:latin typeface="Consolas" pitchFamily="49" charset="0"/>
              </a:rPr>
              <a:t>newNode</a:t>
            </a:r>
            <a:r>
              <a:rPr lang="en-US" kern="0" dirty="0">
                <a:latin typeface="Consolas" pitchFamily="49" charset="0"/>
              </a:rPr>
              <a:t>;</a:t>
            </a:r>
          </a:p>
          <a:p>
            <a:pPr marL="342900" indent="-342900" eaLnBrk="1" hangingPunct="1">
              <a:lnSpc>
                <a:spcPct val="80000"/>
              </a:lnSpc>
              <a:spcBef>
                <a:spcPct val="20000"/>
              </a:spcBef>
              <a:buClr>
                <a:schemeClr val="hlink"/>
              </a:buClr>
              <a:buSzPct val="110000"/>
              <a:defRPr/>
            </a:pPr>
            <a:r>
              <a:rPr lang="en-US" kern="0" dirty="0">
                <a:latin typeface="Consolas" pitchFamily="49" charset="0"/>
              </a:rPr>
              <a:t>	 p-&gt;next = </a:t>
            </a:r>
            <a:r>
              <a:rPr lang="en-US" kern="0" dirty="0" err="1">
                <a:latin typeface="Consolas" pitchFamily="49" charset="0"/>
              </a:rPr>
              <a:t>newNode</a:t>
            </a:r>
            <a:r>
              <a:rPr lang="en-US" kern="0" dirty="0">
                <a:latin typeface="Consolas" pitchFamily="49" charset="0"/>
              </a:rPr>
              <a:t>;</a:t>
            </a:r>
          </a:p>
          <a:p>
            <a:pPr marL="342900" indent="-342900" eaLnBrk="1" hangingPunct="1">
              <a:lnSpc>
                <a:spcPct val="80000"/>
              </a:lnSpc>
              <a:spcBef>
                <a:spcPct val="20000"/>
              </a:spcBef>
              <a:buClr>
                <a:schemeClr val="hlink"/>
              </a:buClr>
              <a:buSzPct val="110000"/>
              <a:defRPr/>
            </a:pPr>
            <a:r>
              <a:rPr lang="en-US" kern="0" dirty="0">
                <a:latin typeface="Consolas" pitchFamily="49" charset="0"/>
              </a:rPr>
              <a:t>   return </a:t>
            </a:r>
            <a:r>
              <a:rPr lang="en-US" kern="0" dirty="0" err="1">
                <a:latin typeface="Consolas" pitchFamily="49" charset="0"/>
              </a:rPr>
              <a:t>newNode</a:t>
            </a:r>
            <a:r>
              <a:rPr lang="en-US" kern="0" dirty="0">
                <a:latin typeface="Consolas" pitchFamily="49" charset="0"/>
              </a:rPr>
              <a:t>;</a:t>
            </a:r>
          </a:p>
          <a:p>
            <a:pPr marL="342900" indent="-342900" eaLnBrk="1" hangingPunct="1">
              <a:lnSpc>
                <a:spcPct val="80000"/>
              </a:lnSpc>
              <a:spcBef>
                <a:spcPct val="20000"/>
              </a:spcBef>
              <a:buClr>
                <a:schemeClr val="hlink"/>
              </a:buClr>
              <a:buSzPct val="110000"/>
              <a:defRPr/>
            </a:pPr>
            <a:r>
              <a:rPr lang="en-US" kern="0" dirty="0">
                <a:latin typeface="Consolas"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7FA6D75-37C6-4C25-9427-FF699DF5068D}" type="slidenum">
              <a:rPr lang="en-US" altLang="en-US" sz="1400"/>
              <a:pPr>
                <a:spcBef>
                  <a:spcPct val="0"/>
                </a:spcBef>
                <a:buClrTx/>
                <a:buSzTx/>
                <a:buFontTx/>
                <a:buNone/>
              </a:pPr>
              <a:t>3</a:t>
            </a:fld>
            <a:endParaRPr lang="en-US" altLang="en-US" sz="1400"/>
          </a:p>
        </p:txBody>
      </p:sp>
      <p:sp>
        <p:nvSpPr>
          <p:cNvPr id="9220" name="Rectangle 2"/>
          <p:cNvSpPr>
            <a:spLocks noGrp="1" noChangeArrowheads="1"/>
          </p:cNvSpPr>
          <p:nvPr>
            <p:ph type="title"/>
          </p:nvPr>
        </p:nvSpPr>
        <p:spPr>
          <a:xfrm>
            <a:off x="609600" y="304800"/>
            <a:ext cx="7772400" cy="1143000"/>
          </a:xfrm>
        </p:spPr>
        <p:txBody>
          <a:bodyPr/>
          <a:lstStyle/>
          <a:p>
            <a:pPr eaLnBrk="1" hangingPunct="1"/>
            <a:r>
              <a:rPr lang="en-US" altLang="en-US" smtClean="0"/>
              <a:t>Node chứa xâu kí tự</a:t>
            </a:r>
          </a:p>
        </p:txBody>
      </p:sp>
      <p:sp>
        <p:nvSpPr>
          <p:cNvPr id="9221" name="Rectangle 3" descr="Rectangle: Click to edit Master text styles&#10;Second level&#10;Third level&#10;Fourth level&#10;Fifth level"/>
          <p:cNvSpPr>
            <a:spLocks noGrp="1" noChangeArrowheads="1"/>
          </p:cNvSpPr>
          <p:nvPr>
            <p:ph type="body" idx="1"/>
          </p:nvPr>
        </p:nvSpPr>
        <p:spPr>
          <a:xfrm>
            <a:off x="152400" y="1752600"/>
            <a:ext cx="9144000" cy="4572000"/>
          </a:xfrm>
          <a:solidFill>
            <a:schemeClr val="bg1"/>
          </a:solidFill>
        </p:spPr>
        <p:txBody>
          <a:bodyPr/>
          <a:lstStyle/>
          <a:p>
            <a:pPr eaLnBrk="1" hangingPunct="1">
              <a:lnSpc>
                <a:spcPct val="80000"/>
              </a:lnSpc>
              <a:buFont typeface="Wingdings" panose="05000000000000000000" pitchFamily="2" charset="2"/>
              <a:buNone/>
            </a:pPr>
            <a:r>
              <a:rPr lang="en-US" altLang="en-US" sz="2400" smtClean="0">
                <a:latin typeface="Consolas" panose="020B0609020204030204" pitchFamily="49" charset="0"/>
              </a:rPr>
              <a:t>struct Node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 Instance variables</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const char* element;</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Node* next;</a:t>
            </a:r>
          </a:p>
          <a:p>
            <a:pPr eaLnBrk="1" hangingPunct="1">
              <a:lnSpc>
                <a:spcPct val="80000"/>
              </a:lnSpc>
              <a:buFont typeface="Wingdings" panose="05000000000000000000" pitchFamily="2" charset="2"/>
              <a:buNone/>
            </a:pPr>
            <a:endParaRPr lang="en-US" altLang="en-US" sz="24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 Initialize a node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Node(</a:t>
            </a:r>
            <a:r>
              <a:rPr lang="en-US" altLang="en-US" sz="2400" b="1" smtClean="0">
                <a:latin typeface="Consolas" panose="020B0609020204030204" pitchFamily="49" charset="0"/>
              </a:rPr>
              <a:t>const</a:t>
            </a:r>
            <a:r>
              <a:rPr lang="en-US" altLang="en-US" sz="2400" smtClean="0">
                <a:latin typeface="Consolas" panose="020B0609020204030204" pitchFamily="49" charset="0"/>
              </a:rPr>
              <a:t> char* e = NULL, Node* n = NULL)</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element = e;</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next = n;</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a:t>
            </a:r>
          </a:p>
        </p:txBody>
      </p:sp>
      <p:grpSp>
        <p:nvGrpSpPr>
          <p:cNvPr id="9222" name="Group 5"/>
          <p:cNvGrpSpPr>
            <a:grpSpLocks/>
          </p:cNvGrpSpPr>
          <p:nvPr/>
        </p:nvGrpSpPr>
        <p:grpSpPr bwMode="auto">
          <a:xfrm>
            <a:off x="6248400" y="990600"/>
            <a:ext cx="2590800" cy="2133600"/>
            <a:chOff x="3216" y="1152"/>
            <a:chExt cx="1632" cy="1344"/>
          </a:xfrm>
        </p:grpSpPr>
        <p:sp>
          <p:nvSpPr>
            <p:cNvPr id="9224" name="Rectangle 6"/>
            <p:cNvSpPr>
              <a:spLocks noChangeArrowheads="1"/>
            </p:cNvSpPr>
            <p:nvPr/>
          </p:nvSpPr>
          <p:spPr bwMode="auto">
            <a:xfrm>
              <a:off x="3456" y="1344"/>
              <a:ext cx="384" cy="38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25" name="Text Box 7"/>
            <p:cNvSpPr txBox="1">
              <a:spLocks noChangeArrowheads="1"/>
            </p:cNvSpPr>
            <p:nvPr/>
          </p:nvSpPr>
          <p:spPr bwMode="auto">
            <a:xfrm>
              <a:off x="4368" y="1248"/>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next</a:t>
              </a:r>
            </a:p>
          </p:txBody>
        </p:sp>
        <p:sp>
          <p:nvSpPr>
            <p:cNvPr id="9226" name="Text Box 8"/>
            <p:cNvSpPr txBox="1">
              <a:spLocks noChangeArrowheads="1"/>
            </p:cNvSpPr>
            <p:nvPr/>
          </p:nvSpPr>
          <p:spPr bwMode="auto">
            <a:xfrm>
              <a:off x="3307" y="2166"/>
              <a:ext cx="6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solidFill>
                    <a:schemeClr val="tx2"/>
                  </a:solidFill>
                </a:rPr>
                <a:t>element</a:t>
              </a:r>
            </a:p>
          </p:txBody>
        </p:sp>
        <p:sp>
          <p:nvSpPr>
            <p:cNvPr id="9227" name="Text Box 9"/>
            <p:cNvSpPr txBox="1">
              <a:spLocks noChangeArrowheads="1"/>
            </p:cNvSpPr>
            <p:nvPr/>
          </p:nvSpPr>
          <p:spPr bwMode="auto">
            <a:xfrm>
              <a:off x="4320" y="2112"/>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node</a:t>
              </a:r>
            </a:p>
          </p:txBody>
        </p:sp>
        <p:sp>
          <p:nvSpPr>
            <p:cNvPr id="9228" name="AutoShape 10"/>
            <p:cNvSpPr>
              <a:spLocks noChangeArrowheads="1"/>
            </p:cNvSpPr>
            <p:nvPr/>
          </p:nvSpPr>
          <p:spPr bwMode="auto">
            <a:xfrm>
              <a:off x="3216" y="1152"/>
              <a:ext cx="1632" cy="1344"/>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29" name="Rectangle 11"/>
            <p:cNvSpPr>
              <a:spLocks noChangeArrowheads="1"/>
            </p:cNvSpPr>
            <p:nvPr/>
          </p:nvSpPr>
          <p:spPr bwMode="auto">
            <a:xfrm>
              <a:off x="3840" y="1344"/>
              <a:ext cx="384" cy="384"/>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30" name="Line 12"/>
            <p:cNvSpPr>
              <a:spLocks noChangeShapeType="1"/>
            </p:cNvSpPr>
            <p:nvPr/>
          </p:nvSpPr>
          <p:spPr bwMode="auto">
            <a:xfrm>
              <a:off x="3648" y="1536"/>
              <a:ext cx="0" cy="576"/>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31" name="Line 13"/>
            <p:cNvSpPr>
              <a:spLocks noChangeShapeType="1"/>
            </p:cNvSpPr>
            <p:nvPr/>
          </p:nvSpPr>
          <p:spPr bwMode="auto">
            <a:xfrm flipV="1">
              <a:off x="4032" y="1536"/>
              <a:ext cx="576"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9223" name="TextBox 36"/>
          <p:cNvSpPr txBox="1">
            <a:spLocks noChangeArrowheads="1"/>
          </p:cNvSpPr>
          <p:nvPr/>
        </p:nvSpPr>
        <p:spPr bwMode="auto">
          <a:xfrm>
            <a:off x="2590800" y="556260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solidFill>
                  <a:srgbClr val="000000"/>
                </a:solidFill>
              </a:rPr>
              <a:t>Trong ví dụ này, các nút chỉ dùng để móc nối dữ liệu </a:t>
            </a:r>
          </a:p>
          <a:p>
            <a:pPr eaLnBrk="1" hangingPunct="1">
              <a:spcBef>
                <a:spcPct val="0"/>
              </a:spcBef>
              <a:buClrTx/>
              <a:buSzTx/>
              <a:buFontTx/>
              <a:buNone/>
            </a:pPr>
            <a:r>
              <a:rPr lang="en-US" altLang="en-US" sz="1800">
                <a:solidFill>
                  <a:srgbClr val="000000"/>
                </a:solidFill>
              </a:rPr>
              <a:t>chứ không để sửa dữ liệu, do đó dùng </a:t>
            </a:r>
            <a:r>
              <a:rPr lang="en-US" altLang="en-US" sz="1800" b="1">
                <a:solidFill>
                  <a:srgbClr val="000000"/>
                </a:solidFill>
              </a:rPr>
              <a:t>const</a:t>
            </a:r>
            <a:r>
              <a:rPr lang="en-US" altLang="en-US" sz="1800">
                <a:solidFill>
                  <a:srgbClr val="000000"/>
                </a:solidFill>
              </a:rPr>
              <a:t> cho element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pPr eaLnBrk="1" hangingPunct="1"/>
            <a:r>
              <a:rPr lang="en-US" altLang="en-US" smtClean="0"/>
              <a:t>Câu hỏi</a:t>
            </a:r>
          </a:p>
        </p:txBody>
      </p:sp>
      <p:sp>
        <p:nvSpPr>
          <p:cNvPr id="57347" name="Content Placeholder 2" descr="Rectangle: Click to edit Master text styles&#10;Second level&#10;Third level&#10;Fourth level&#10;Fifth level"/>
          <p:cNvSpPr>
            <a:spLocks noGrp="1" noChangeArrowheads="1"/>
          </p:cNvSpPr>
          <p:nvPr>
            <p:ph idx="1"/>
          </p:nvPr>
        </p:nvSpPr>
        <p:spPr/>
        <p:txBody>
          <a:bodyPr/>
          <a:lstStyle/>
          <a:p>
            <a:pPr eaLnBrk="1" hangingPunct="1"/>
            <a:r>
              <a:rPr lang="en-US" altLang="en-US" smtClean="0"/>
              <a:t>Trường hợp danh sách rỗng, thêm vào đầu, thêm vào cuối danh sách thì sao?</a:t>
            </a:r>
          </a:p>
        </p:txBody>
      </p:sp>
      <p:sp>
        <p:nvSpPr>
          <p:cNvPr id="573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573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08BE26-9F92-4585-8174-E1CBBFF5129F}" type="slidenum">
              <a:rPr lang="en-US" altLang="en-US" sz="1400"/>
              <a:pPr>
                <a:spcBef>
                  <a:spcPct val="0"/>
                </a:spcBef>
                <a:buClrTx/>
                <a:buSzTx/>
                <a:buFontTx/>
                <a:buNone/>
              </a:pPr>
              <a:t>30</a:t>
            </a:fld>
            <a:endParaRPr lang="en-US" altLang="en-US" sz="1400"/>
          </a:p>
        </p:txBody>
      </p:sp>
      <p:sp>
        <p:nvSpPr>
          <p:cNvPr id="6" name="TextBox 5"/>
          <p:cNvSpPr txBox="1">
            <a:spLocks noChangeArrowheads="1"/>
          </p:cNvSpPr>
          <p:nvPr/>
        </p:nvSpPr>
        <p:spPr bwMode="auto">
          <a:xfrm>
            <a:off x="533400" y="4800600"/>
            <a:ext cx="8153400" cy="1570038"/>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a:t>Do luôn có hai nút header chặn đầu và trailer chặn cuối, nên danh sách thực tế không bao giờ rỗng, không bao giờ cho phép chèn vào trước header hoặc sau trailer</a:t>
            </a:r>
          </a:p>
          <a:p>
            <a:pPr eaLnBrk="1" hangingPunct="1">
              <a:spcBef>
                <a:spcPct val="0"/>
              </a:spcBef>
              <a:buClrTx/>
              <a:buSzTx/>
              <a:buFontTx/>
              <a:buNone/>
            </a:pPr>
            <a:r>
              <a:rPr lang="en-US" altLang="en-US" sz="2400">
                <a:sym typeface="Wingdings" panose="05000000000000000000" pitchFamily="2" charset="2"/>
              </a:rPr>
              <a:t> Không cần xử lý trường hợp đặc biệt cho thiết kế này</a:t>
            </a:r>
            <a:endParaRPr lang="en-US" altLang="en-US" sz="2400"/>
          </a:p>
        </p:txBody>
      </p:sp>
      <p:sp>
        <p:nvSpPr>
          <p:cNvPr id="7" name="Rectangle 3" descr="Rectangle: Click to edit Master text styles&#10;Second level&#10;Third level&#10;Fourth level&#10;Fifth level"/>
          <p:cNvSpPr txBox="1">
            <a:spLocks noChangeArrowheads="1"/>
          </p:cNvSpPr>
          <p:nvPr/>
        </p:nvSpPr>
        <p:spPr bwMode="auto">
          <a:xfrm>
            <a:off x="457200" y="2743200"/>
            <a:ext cx="8229600" cy="1828800"/>
          </a:xfrm>
          <a:prstGeom prst="rect">
            <a:avLst/>
          </a:prstGeom>
          <a:solidFill>
            <a:schemeClr val="bg1"/>
          </a:solidFill>
          <a:ln w="9525">
            <a:noFill/>
            <a:miter lim="800000"/>
            <a:headEnd/>
            <a:tailEnd/>
          </a:ln>
          <a:effectLst/>
        </p:spPr>
        <p:txBody>
          <a:bodyPr/>
          <a:lstStyle/>
          <a:p>
            <a:pPr marL="342900" indent="-342900" eaLnBrk="1" hangingPunct="1">
              <a:lnSpc>
                <a:spcPct val="80000"/>
              </a:lnSpc>
              <a:spcBef>
                <a:spcPct val="20000"/>
              </a:spcBef>
              <a:buClr>
                <a:schemeClr val="hlink"/>
              </a:buClr>
              <a:buSzPct val="110000"/>
              <a:defRPr/>
            </a:pPr>
            <a:r>
              <a:rPr lang="en-US" sz="2000" kern="0" dirty="0" err="1">
                <a:latin typeface="Consolas" pitchFamily="49" charset="0"/>
              </a:rPr>
              <a:t>DNode</a:t>
            </a:r>
            <a:r>
              <a:rPr lang="en-US" sz="2000" kern="0" dirty="0">
                <a:latin typeface="Consolas" pitchFamily="49" charset="0"/>
              </a:rPr>
              <a:t> </a:t>
            </a:r>
            <a:r>
              <a:rPr lang="en-US" sz="2000" kern="0" dirty="0" err="1">
                <a:latin typeface="Consolas" pitchFamily="49" charset="0"/>
              </a:rPr>
              <a:t>insertAfter</a:t>
            </a:r>
            <a:r>
              <a:rPr lang="en-US" sz="2000" kern="0" dirty="0">
                <a:latin typeface="Consolas" pitchFamily="49" charset="0"/>
              </a:rPr>
              <a:t>(</a:t>
            </a:r>
            <a:r>
              <a:rPr lang="en-US" sz="2000" kern="0" dirty="0" err="1">
                <a:latin typeface="Consolas" pitchFamily="49" charset="0"/>
              </a:rPr>
              <a:t>DNode</a:t>
            </a:r>
            <a:r>
              <a:rPr lang="en-US" sz="2000" kern="0" dirty="0">
                <a:latin typeface="Consolas" pitchFamily="49" charset="0"/>
              </a:rPr>
              <a:t>* p, const char* s)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a:t>
            </a:r>
            <a:r>
              <a:rPr lang="en-US" sz="2000" kern="0" dirty="0" err="1">
                <a:latin typeface="Consolas" pitchFamily="49" charset="0"/>
              </a:rPr>
              <a:t>DNode</a:t>
            </a:r>
            <a:r>
              <a:rPr lang="en-US" sz="2000" kern="0" dirty="0">
                <a:latin typeface="Consolas" pitchFamily="49" charset="0"/>
              </a:rPr>
              <a:t>* </a:t>
            </a:r>
            <a:r>
              <a:rPr lang="en-US" sz="2000" kern="0" dirty="0" err="1">
                <a:latin typeface="Consolas" pitchFamily="49" charset="0"/>
              </a:rPr>
              <a:t>newNode</a:t>
            </a:r>
            <a:r>
              <a:rPr lang="en-US" sz="2000" kern="0" dirty="0">
                <a:latin typeface="Consolas" pitchFamily="49" charset="0"/>
              </a:rPr>
              <a:t> = new </a:t>
            </a:r>
            <a:r>
              <a:rPr lang="en-US" sz="2000" kern="0" dirty="0" err="1">
                <a:latin typeface="Consolas" pitchFamily="49" charset="0"/>
              </a:rPr>
              <a:t>DNode</a:t>
            </a:r>
            <a:r>
              <a:rPr lang="en-US" sz="2000" kern="0" dirty="0">
                <a:latin typeface="Consolas" pitchFamily="49" charset="0"/>
              </a:rPr>
              <a:t>(s, p, p-&gt;next); </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p-&gt;next-&gt;</a:t>
            </a:r>
            <a:r>
              <a:rPr lang="en-US" sz="2000" kern="0" dirty="0" err="1">
                <a:latin typeface="Consolas" pitchFamily="49" charset="0"/>
              </a:rPr>
              <a:t>prev</a:t>
            </a:r>
            <a:r>
              <a:rPr lang="en-US" sz="2000" kern="0" dirty="0">
                <a:latin typeface="Consolas" pitchFamily="49" charset="0"/>
              </a:rPr>
              <a:t> = </a:t>
            </a:r>
            <a:r>
              <a:rPr lang="en-US" sz="2000" kern="0" dirty="0" err="1">
                <a:latin typeface="Consolas" pitchFamily="49" charset="0"/>
              </a:rPr>
              <a:t>newNode</a:t>
            </a:r>
            <a:r>
              <a:rPr lang="en-US" sz="2000" kern="0" dirty="0">
                <a:latin typeface="Consolas" pitchFamily="49" charset="0"/>
              </a:rPr>
              <a:t>;</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p-&gt;next = </a:t>
            </a:r>
            <a:r>
              <a:rPr lang="en-US" sz="2000" kern="0" dirty="0" err="1">
                <a:latin typeface="Consolas" pitchFamily="49" charset="0"/>
              </a:rPr>
              <a:t>newNode</a:t>
            </a:r>
            <a:r>
              <a:rPr lang="en-US" sz="2000" kern="0" dirty="0">
                <a:latin typeface="Consolas" pitchFamily="49" charset="0"/>
              </a:rPr>
              <a:t>;</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   return </a:t>
            </a:r>
            <a:r>
              <a:rPr lang="en-US" sz="2000" kern="0" dirty="0" err="1">
                <a:latin typeface="Consolas" pitchFamily="49" charset="0"/>
              </a:rPr>
              <a:t>newNode</a:t>
            </a:r>
            <a:r>
              <a:rPr lang="en-US" sz="2000" kern="0" dirty="0">
                <a:latin typeface="Consolas" pitchFamily="49" charset="0"/>
              </a:rPr>
              <a:t>;</a:t>
            </a:r>
          </a:p>
          <a:p>
            <a:pPr marL="342900" indent="-342900" eaLnBrk="1" hangingPunct="1">
              <a:lnSpc>
                <a:spcPct val="80000"/>
              </a:lnSpc>
              <a:spcBef>
                <a:spcPct val="20000"/>
              </a:spcBef>
              <a:buClr>
                <a:schemeClr val="hlink"/>
              </a:buClr>
              <a:buSzPct val="110000"/>
              <a:defRPr/>
            </a:pPr>
            <a:r>
              <a:rPr lang="en-US" sz="2000" kern="0" dirty="0">
                <a:latin typeface="Consolas" pitchFamily="49" charset="0"/>
              </a:rPr>
              <a:t>}</a:t>
            </a:r>
          </a:p>
        </p:txBody>
      </p:sp>
      <p:grpSp>
        <p:nvGrpSpPr>
          <p:cNvPr id="57352" name="Group 7"/>
          <p:cNvGrpSpPr>
            <a:grpSpLocks/>
          </p:cNvGrpSpPr>
          <p:nvPr/>
        </p:nvGrpSpPr>
        <p:grpSpPr bwMode="auto">
          <a:xfrm>
            <a:off x="5105400" y="3643313"/>
            <a:ext cx="2501900" cy="776287"/>
            <a:chOff x="6032436" y="5105400"/>
            <a:chExt cx="2501964" cy="775850"/>
          </a:xfrm>
        </p:grpSpPr>
        <p:sp>
          <p:nvSpPr>
            <p:cNvPr id="57353" name="Rectangle 25"/>
            <p:cNvSpPr>
              <a:spLocks noChangeArrowheads="1"/>
            </p:cNvSpPr>
            <p:nvPr/>
          </p:nvSpPr>
          <p:spPr bwMode="auto">
            <a:xfrm>
              <a:off x="60960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4" name="Rectangle 26"/>
            <p:cNvSpPr>
              <a:spLocks noChangeArrowheads="1"/>
            </p:cNvSpPr>
            <p:nvPr/>
          </p:nvSpPr>
          <p:spPr bwMode="auto">
            <a:xfrm>
              <a:off x="64008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5" name="Rectangle 27"/>
            <p:cNvSpPr>
              <a:spLocks noChangeArrowheads="1"/>
            </p:cNvSpPr>
            <p:nvPr/>
          </p:nvSpPr>
          <p:spPr bwMode="auto">
            <a:xfrm>
              <a:off x="67056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6" name="Rectangle 39"/>
            <p:cNvSpPr>
              <a:spLocks noChangeArrowheads="1"/>
            </p:cNvSpPr>
            <p:nvPr/>
          </p:nvSpPr>
          <p:spPr bwMode="auto">
            <a:xfrm>
              <a:off x="7620000" y="556260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57" name="Freeform 41"/>
            <p:cNvSpPr>
              <a:spLocks/>
            </p:cNvSpPr>
            <p:nvPr/>
          </p:nvSpPr>
          <p:spPr bwMode="auto">
            <a:xfrm>
              <a:off x="6858000" y="55626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7358" name="Freeform 42"/>
            <p:cNvSpPr>
              <a:spLocks/>
            </p:cNvSpPr>
            <p:nvPr/>
          </p:nvSpPr>
          <p:spPr bwMode="auto">
            <a:xfrm rot="10800000">
              <a:off x="7010400" y="5715000"/>
              <a:ext cx="762000" cy="139700"/>
            </a:xfrm>
            <a:custGeom>
              <a:avLst/>
              <a:gdLst>
                <a:gd name="T0" fmla="*/ 0 w 480"/>
                <a:gd name="T1" fmla="*/ 219254388 h 88"/>
                <a:gd name="T2" fmla="*/ 597277825 w 480"/>
                <a:gd name="T3" fmla="*/ 0 h 88"/>
                <a:gd name="T4" fmla="*/ 1209675000 w 480"/>
                <a:gd name="T5" fmla="*/ 221773750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7359" name="Text Box 45"/>
            <p:cNvSpPr txBox="1">
              <a:spLocks noChangeArrowheads="1"/>
            </p:cNvSpPr>
            <p:nvPr/>
          </p:nvSpPr>
          <p:spPr bwMode="auto">
            <a:xfrm>
              <a:off x="7696200" y="51054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trailer</a:t>
              </a:r>
            </a:p>
          </p:txBody>
        </p:sp>
        <p:sp>
          <p:nvSpPr>
            <p:cNvPr id="57360" name="Rectangle 13"/>
            <p:cNvSpPr>
              <a:spLocks noChangeArrowheads="1"/>
            </p:cNvSpPr>
            <p:nvPr/>
          </p:nvSpPr>
          <p:spPr bwMode="auto">
            <a:xfrm>
              <a:off x="7924800" y="55764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1" name="Rectangle 14"/>
            <p:cNvSpPr>
              <a:spLocks noChangeArrowheads="1"/>
            </p:cNvSpPr>
            <p:nvPr/>
          </p:nvSpPr>
          <p:spPr bwMode="auto">
            <a:xfrm>
              <a:off x="8229600" y="5576450"/>
              <a:ext cx="304800" cy="304800"/>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7362" name="Text Box 45"/>
            <p:cNvSpPr txBox="1">
              <a:spLocks noChangeArrowheads="1"/>
            </p:cNvSpPr>
            <p:nvPr/>
          </p:nvSpPr>
          <p:spPr bwMode="auto">
            <a:xfrm>
              <a:off x="6032436" y="5105400"/>
              <a:ext cx="9653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a:t>header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05043A1-1CFB-4812-B9B3-D5A2A45C23AD}" type="slidenum">
              <a:rPr lang="en-US" altLang="en-US" sz="1400"/>
              <a:pPr>
                <a:spcBef>
                  <a:spcPct val="0"/>
                </a:spcBef>
                <a:buClrTx/>
                <a:buSzTx/>
                <a:buFontTx/>
                <a:buNone/>
              </a:pPr>
              <a:t>31</a:t>
            </a:fld>
            <a:endParaRPr lang="en-US" altLang="en-US" sz="1400"/>
          </a:p>
        </p:txBody>
      </p:sp>
      <p:sp>
        <p:nvSpPr>
          <p:cNvPr id="58372" name="Rectangle 2"/>
          <p:cNvSpPr>
            <a:spLocks noGrp="1" noChangeArrowheads="1"/>
          </p:cNvSpPr>
          <p:nvPr>
            <p:ph type="title"/>
          </p:nvPr>
        </p:nvSpPr>
        <p:spPr>
          <a:xfrm>
            <a:off x="609600" y="304800"/>
            <a:ext cx="7772400" cy="1143000"/>
          </a:xfrm>
        </p:spPr>
        <p:txBody>
          <a:bodyPr/>
          <a:lstStyle/>
          <a:p>
            <a:pPr eaLnBrk="1" hangingPunct="1"/>
            <a:r>
              <a:rPr lang="en-US" altLang="en-US" smtClean="0"/>
              <a:t>Xóa</a:t>
            </a:r>
          </a:p>
        </p:txBody>
      </p:sp>
      <p:sp>
        <p:nvSpPr>
          <p:cNvPr id="58373" name="Rectangle 3" descr="Rectangle: Click to edit Master text styles&#10;Second level&#10;Third level&#10;Fourth level&#10;Fifth level"/>
          <p:cNvSpPr>
            <a:spLocks noGrp="1" noChangeArrowheads="1"/>
          </p:cNvSpPr>
          <p:nvPr>
            <p:ph type="body" idx="1"/>
          </p:nvPr>
        </p:nvSpPr>
        <p:spPr>
          <a:xfrm>
            <a:off x="762000" y="1524000"/>
            <a:ext cx="7772400" cy="457200"/>
          </a:xfrm>
        </p:spPr>
        <p:txBody>
          <a:bodyPr/>
          <a:lstStyle/>
          <a:p>
            <a:pPr eaLnBrk="1" hangingPunct="1"/>
            <a:r>
              <a:rPr lang="en-US" altLang="en-US" sz="2000" smtClean="0">
                <a:solidFill>
                  <a:schemeClr val="tx2"/>
                </a:solidFill>
              </a:rPr>
              <a:t>remove</a:t>
            </a:r>
            <a:r>
              <a:rPr lang="en-US" altLang="en-US" sz="2000" smtClean="0"/>
              <a:t>(p) xóa nút mà p trỏ tới</a:t>
            </a:r>
            <a:endParaRPr lang="en-US" altLang="en-US" smtClean="0"/>
          </a:p>
        </p:txBody>
      </p:sp>
      <p:grpSp>
        <p:nvGrpSpPr>
          <p:cNvPr id="58374" name="Group 98"/>
          <p:cNvGrpSpPr>
            <a:grpSpLocks/>
          </p:cNvGrpSpPr>
          <p:nvPr/>
        </p:nvGrpSpPr>
        <p:grpSpPr bwMode="auto">
          <a:xfrm>
            <a:off x="1219200" y="1906588"/>
            <a:ext cx="7315200" cy="4570412"/>
            <a:chOff x="768" y="1104"/>
            <a:chExt cx="4608" cy="2879"/>
          </a:xfrm>
        </p:grpSpPr>
        <p:grpSp>
          <p:nvGrpSpPr>
            <p:cNvPr id="58375" name="Group 4"/>
            <p:cNvGrpSpPr>
              <a:grpSpLocks/>
            </p:cNvGrpSpPr>
            <p:nvPr/>
          </p:nvGrpSpPr>
          <p:grpSpPr bwMode="auto">
            <a:xfrm>
              <a:off x="768" y="1104"/>
              <a:ext cx="4608" cy="864"/>
              <a:chOff x="768" y="1296"/>
              <a:chExt cx="4608" cy="864"/>
            </a:xfrm>
          </p:grpSpPr>
          <p:sp>
            <p:nvSpPr>
              <p:cNvPr id="58435" name="AutoShape 5"/>
              <p:cNvSpPr>
                <a:spLocks noChangeArrowheads="1"/>
              </p:cNvSpPr>
              <p:nvPr/>
            </p:nvSpPr>
            <p:spPr bwMode="auto">
              <a:xfrm>
                <a:off x="3960" y="1344"/>
                <a:ext cx="1104" cy="816"/>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36" name="Rectangle 6"/>
              <p:cNvSpPr>
                <a:spLocks noChangeArrowheads="1"/>
              </p:cNvSpPr>
              <p:nvPr/>
            </p:nvSpPr>
            <p:spPr bwMode="auto">
              <a:xfrm>
                <a:off x="1344"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37" name="Rectangle 7"/>
              <p:cNvSpPr>
                <a:spLocks noChangeArrowheads="1"/>
              </p:cNvSpPr>
              <p:nvPr/>
            </p:nvSpPr>
            <p:spPr bwMode="auto">
              <a:xfrm>
                <a:off x="1536"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38" name="Rectangle 8"/>
              <p:cNvSpPr>
                <a:spLocks noChangeArrowheads="1"/>
              </p:cNvSpPr>
              <p:nvPr/>
            </p:nvSpPr>
            <p:spPr bwMode="auto">
              <a:xfrm>
                <a:off x="1728"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39" name="Freeform 9"/>
              <p:cNvSpPr>
                <a:spLocks/>
              </p:cNvSpPr>
              <p:nvPr/>
            </p:nvSpPr>
            <p:spPr bwMode="auto">
              <a:xfrm>
                <a:off x="182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40" name="Rectangle 10"/>
              <p:cNvSpPr>
                <a:spLocks noChangeArrowheads="1"/>
              </p:cNvSpPr>
              <p:nvPr/>
            </p:nvSpPr>
            <p:spPr bwMode="auto">
              <a:xfrm>
                <a:off x="2304"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1" name="Rectangle 11"/>
              <p:cNvSpPr>
                <a:spLocks noChangeArrowheads="1"/>
              </p:cNvSpPr>
              <p:nvPr/>
            </p:nvSpPr>
            <p:spPr bwMode="auto">
              <a:xfrm>
                <a:off x="2496"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2" name="Rectangle 12"/>
              <p:cNvSpPr>
                <a:spLocks noChangeArrowheads="1"/>
              </p:cNvSpPr>
              <p:nvPr/>
            </p:nvSpPr>
            <p:spPr bwMode="auto">
              <a:xfrm>
                <a:off x="2688"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3" name="Freeform 13"/>
              <p:cNvSpPr>
                <a:spLocks/>
              </p:cNvSpPr>
              <p:nvPr/>
            </p:nvSpPr>
            <p:spPr bwMode="auto">
              <a:xfrm>
                <a:off x="278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44" name="Rectangle 14"/>
              <p:cNvSpPr>
                <a:spLocks noChangeArrowheads="1"/>
              </p:cNvSpPr>
              <p:nvPr/>
            </p:nvSpPr>
            <p:spPr bwMode="auto">
              <a:xfrm>
                <a:off x="3264"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5" name="Rectangle 15"/>
              <p:cNvSpPr>
                <a:spLocks noChangeArrowheads="1"/>
              </p:cNvSpPr>
              <p:nvPr/>
            </p:nvSpPr>
            <p:spPr bwMode="auto">
              <a:xfrm>
                <a:off x="3456"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6" name="Rectangle 16"/>
              <p:cNvSpPr>
                <a:spLocks noChangeArrowheads="1"/>
              </p:cNvSpPr>
              <p:nvPr/>
            </p:nvSpPr>
            <p:spPr bwMode="auto">
              <a:xfrm>
                <a:off x="3648"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7" name="Freeform 17"/>
              <p:cNvSpPr>
                <a:spLocks/>
              </p:cNvSpPr>
              <p:nvPr/>
            </p:nvSpPr>
            <p:spPr bwMode="auto">
              <a:xfrm>
                <a:off x="3744" y="164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48" name="Rectangle 18"/>
              <p:cNvSpPr>
                <a:spLocks noChangeArrowheads="1"/>
              </p:cNvSpPr>
              <p:nvPr/>
            </p:nvSpPr>
            <p:spPr bwMode="auto">
              <a:xfrm>
                <a:off x="4224"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49" name="Rectangle 19"/>
              <p:cNvSpPr>
                <a:spLocks noChangeArrowheads="1"/>
              </p:cNvSpPr>
              <p:nvPr/>
            </p:nvSpPr>
            <p:spPr bwMode="auto">
              <a:xfrm>
                <a:off x="4416"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50" name="Rectangle 20"/>
              <p:cNvSpPr>
                <a:spLocks noChangeArrowheads="1"/>
              </p:cNvSpPr>
              <p:nvPr/>
            </p:nvSpPr>
            <p:spPr bwMode="auto">
              <a:xfrm>
                <a:off x="4608"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51" name="Freeform 21"/>
              <p:cNvSpPr>
                <a:spLocks/>
              </p:cNvSpPr>
              <p:nvPr/>
            </p:nvSpPr>
            <p:spPr bwMode="auto">
              <a:xfrm rot="10800000">
                <a:off x="192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2" name="Freeform 22"/>
              <p:cNvSpPr>
                <a:spLocks/>
              </p:cNvSpPr>
              <p:nvPr/>
            </p:nvSpPr>
            <p:spPr bwMode="auto">
              <a:xfrm rot="10800000">
                <a:off x="288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3" name="Freeform 23"/>
              <p:cNvSpPr>
                <a:spLocks/>
              </p:cNvSpPr>
              <p:nvPr/>
            </p:nvSpPr>
            <p:spPr bwMode="auto">
              <a:xfrm rot="10800000">
                <a:off x="3840" y="173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4" name="Freeform 24"/>
              <p:cNvSpPr>
                <a:spLocks/>
              </p:cNvSpPr>
              <p:nvPr/>
            </p:nvSpPr>
            <p:spPr bwMode="auto">
              <a:xfrm>
                <a:off x="1586" y="1728"/>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5" name="Freeform 25"/>
              <p:cNvSpPr>
                <a:spLocks/>
              </p:cNvSpPr>
              <p:nvPr/>
            </p:nvSpPr>
            <p:spPr bwMode="auto">
              <a:xfrm>
                <a:off x="2544" y="1728"/>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6" name="Freeform 26"/>
              <p:cNvSpPr>
                <a:spLocks/>
              </p:cNvSpPr>
              <p:nvPr/>
            </p:nvSpPr>
            <p:spPr bwMode="auto">
              <a:xfrm>
                <a:off x="3502" y="1728"/>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7" name="Freeform 27"/>
              <p:cNvSpPr>
                <a:spLocks/>
              </p:cNvSpPr>
              <p:nvPr/>
            </p:nvSpPr>
            <p:spPr bwMode="auto">
              <a:xfrm>
                <a:off x="4460" y="1728"/>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58" name="Rectangle 28"/>
              <p:cNvSpPr>
                <a:spLocks noChangeArrowheads="1"/>
              </p:cNvSpPr>
              <p:nvPr/>
            </p:nvSpPr>
            <p:spPr bwMode="auto">
              <a:xfrm>
                <a:off x="5184"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59" name="Rectangle 29"/>
              <p:cNvSpPr>
                <a:spLocks noChangeArrowheads="1"/>
              </p:cNvSpPr>
              <p:nvPr/>
            </p:nvSpPr>
            <p:spPr bwMode="auto">
              <a:xfrm>
                <a:off x="768" y="1632"/>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60" name="Freeform 30"/>
              <p:cNvSpPr>
                <a:spLocks/>
              </p:cNvSpPr>
              <p:nvPr/>
            </p:nvSpPr>
            <p:spPr bwMode="auto">
              <a:xfrm>
                <a:off x="470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61" name="Freeform 31"/>
              <p:cNvSpPr>
                <a:spLocks/>
              </p:cNvSpPr>
              <p:nvPr/>
            </p:nvSpPr>
            <p:spPr bwMode="auto">
              <a:xfrm rot="10800000">
                <a:off x="480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62" name="Freeform 32"/>
              <p:cNvSpPr>
                <a:spLocks/>
              </p:cNvSpPr>
              <p:nvPr/>
            </p:nvSpPr>
            <p:spPr bwMode="auto">
              <a:xfrm>
                <a:off x="864" y="16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63" name="Freeform 33"/>
              <p:cNvSpPr>
                <a:spLocks/>
              </p:cNvSpPr>
              <p:nvPr/>
            </p:nvSpPr>
            <p:spPr bwMode="auto">
              <a:xfrm rot="10800000">
                <a:off x="960" y="1728"/>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64" name="Text Box 34"/>
              <p:cNvSpPr txBox="1">
                <a:spLocks noChangeArrowheads="1"/>
              </p:cNvSpPr>
              <p:nvPr/>
            </p:nvSpPr>
            <p:spPr bwMode="auto">
              <a:xfrm>
                <a:off x="1680" y="187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8465" name="Text Box 35"/>
              <p:cNvSpPr txBox="1">
                <a:spLocks noChangeArrowheads="1"/>
              </p:cNvSpPr>
              <p:nvPr/>
            </p:nvSpPr>
            <p:spPr bwMode="auto">
              <a:xfrm>
                <a:off x="2640" y="187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8466" name="Text Box 36"/>
              <p:cNvSpPr txBox="1">
                <a:spLocks noChangeArrowheads="1"/>
              </p:cNvSpPr>
              <p:nvPr/>
            </p:nvSpPr>
            <p:spPr bwMode="auto">
              <a:xfrm>
                <a:off x="3600" y="187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8467" name="Text Box 37"/>
              <p:cNvSpPr txBox="1">
                <a:spLocks noChangeArrowheads="1"/>
              </p:cNvSpPr>
              <p:nvPr/>
            </p:nvSpPr>
            <p:spPr bwMode="auto">
              <a:xfrm>
                <a:off x="4560" y="1872"/>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D</a:t>
                </a:r>
              </a:p>
            </p:txBody>
          </p:sp>
          <p:sp>
            <p:nvSpPr>
              <p:cNvPr id="58468" name="Text Box 38"/>
              <p:cNvSpPr txBox="1">
                <a:spLocks noChangeArrowheads="1"/>
              </p:cNvSpPr>
              <p:nvPr/>
            </p:nvSpPr>
            <p:spPr bwMode="auto">
              <a:xfrm>
                <a:off x="4392" y="129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p</a:t>
                </a:r>
              </a:p>
            </p:txBody>
          </p:sp>
        </p:grpSp>
        <p:sp>
          <p:nvSpPr>
            <p:cNvPr id="58376" name="AutoShape 39"/>
            <p:cNvSpPr>
              <a:spLocks noChangeArrowheads="1"/>
            </p:cNvSpPr>
            <p:nvPr/>
          </p:nvSpPr>
          <p:spPr bwMode="auto">
            <a:xfrm>
              <a:off x="3960" y="2463"/>
              <a:ext cx="1104" cy="816"/>
            </a:xfrm>
            <a:prstGeom prst="roundRect">
              <a:avLst>
                <a:gd name="adj" fmla="val 30130"/>
              </a:avLst>
            </a:prstGeom>
            <a:solidFill>
              <a:srgbClr val="ECF1FE"/>
            </a:solidFill>
            <a:ln w="19050" cap="rnd">
              <a:solidFill>
                <a:schemeClr val="tx1"/>
              </a:solidFill>
              <a:prstDash val="sysDot"/>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77" name="Rectangle 40"/>
            <p:cNvSpPr>
              <a:spLocks noChangeArrowheads="1"/>
            </p:cNvSpPr>
            <p:nvPr/>
          </p:nvSpPr>
          <p:spPr bwMode="auto">
            <a:xfrm>
              <a:off x="1344"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78" name="Rectangle 41"/>
            <p:cNvSpPr>
              <a:spLocks noChangeArrowheads="1"/>
            </p:cNvSpPr>
            <p:nvPr/>
          </p:nvSpPr>
          <p:spPr bwMode="auto">
            <a:xfrm>
              <a:off x="1536"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79" name="Rectangle 42"/>
            <p:cNvSpPr>
              <a:spLocks noChangeArrowheads="1"/>
            </p:cNvSpPr>
            <p:nvPr/>
          </p:nvSpPr>
          <p:spPr bwMode="auto">
            <a:xfrm>
              <a:off x="1728"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0" name="Freeform 43"/>
            <p:cNvSpPr>
              <a:spLocks/>
            </p:cNvSpPr>
            <p:nvPr/>
          </p:nvSpPr>
          <p:spPr bwMode="auto">
            <a:xfrm>
              <a:off x="1824" y="2136"/>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81" name="Rectangle 44"/>
            <p:cNvSpPr>
              <a:spLocks noChangeArrowheads="1"/>
            </p:cNvSpPr>
            <p:nvPr/>
          </p:nvSpPr>
          <p:spPr bwMode="auto">
            <a:xfrm>
              <a:off x="2304"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2" name="Rectangle 45"/>
            <p:cNvSpPr>
              <a:spLocks noChangeArrowheads="1"/>
            </p:cNvSpPr>
            <p:nvPr/>
          </p:nvSpPr>
          <p:spPr bwMode="auto">
            <a:xfrm>
              <a:off x="2496"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3" name="Rectangle 46"/>
            <p:cNvSpPr>
              <a:spLocks noChangeArrowheads="1"/>
            </p:cNvSpPr>
            <p:nvPr/>
          </p:nvSpPr>
          <p:spPr bwMode="auto">
            <a:xfrm>
              <a:off x="2688"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4" name="Freeform 47"/>
            <p:cNvSpPr>
              <a:spLocks/>
            </p:cNvSpPr>
            <p:nvPr/>
          </p:nvSpPr>
          <p:spPr bwMode="auto">
            <a:xfrm>
              <a:off x="2784" y="2136"/>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85" name="Rectangle 48"/>
            <p:cNvSpPr>
              <a:spLocks noChangeArrowheads="1"/>
            </p:cNvSpPr>
            <p:nvPr/>
          </p:nvSpPr>
          <p:spPr bwMode="auto">
            <a:xfrm>
              <a:off x="3264"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6" name="Rectangle 49"/>
            <p:cNvSpPr>
              <a:spLocks noChangeArrowheads="1"/>
            </p:cNvSpPr>
            <p:nvPr/>
          </p:nvSpPr>
          <p:spPr bwMode="auto">
            <a:xfrm>
              <a:off x="3456"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7" name="Rectangle 50"/>
            <p:cNvSpPr>
              <a:spLocks noChangeArrowheads="1"/>
            </p:cNvSpPr>
            <p:nvPr/>
          </p:nvSpPr>
          <p:spPr bwMode="auto">
            <a:xfrm>
              <a:off x="3648"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88" name="Freeform 51"/>
            <p:cNvSpPr>
              <a:spLocks/>
            </p:cNvSpPr>
            <p:nvPr/>
          </p:nvSpPr>
          <p:spPr bwMode="auto">
            <a:xfrm>
              <a:off x="3744" y="2104"/>
              <a:ext cx="1440" cy="119"/>
            </a:xfrm>
            <a:custGeom>
              <a:avLst/>
              <a:gdLst>
                <a:gd name="T0" fmla="*/ 0 w 1440"/>
                <a:gd name="T1" fmla="*/ 119 h 119"/>
                <a:gd name="T2" fmla="*/ 776 w 1440"/>
                <a:gd name="T3" fmla="*/ 7 h 119"/>
                <a:gd name="T4" fmla="*/ 1440 w 1440"/>
                <a:gd name="T5" fmla="*/ 79 h 119"/>
                <a:gd name="T6" fmla="*/ 0 60000 65536"/>
                <a:gd name="T7" fmla="*/ 0 60000 65536"/>
                <a:gd name="T8" fmla="*/ 0 60000 65536"/>
                <a:gd name="T9" fmla="*/ 0 w 1440"/>
                <a:gd name="T10" fmla="*/ 0 h 119"/>
                <a:gd name="T11" fmla="*/ 1440 w 1440"/>
                <a:gd name="T12" fmla="*/ 119 h 119"/>
              </a:gdLst>
              <a:ahLst/>
              <a:cxnLst>
                <a:cxn ang="T6">
                  <a:pos x="T0" y="T1"/>
                </a:cxn>
                <a:cxn ang="T7">
                  <a:pos x="T2" y="T3"/>
                </a:cxn>
                <a:cxn ang="T8">
                  <a:pos x="T4" y="T5"/>
                </a:cxn>
              </a:cxnLst>
              <a:rect l="T9" t="T10" r="T11" b="T12"/>
              <a:pathLst>
                <a:path w="1440" h="119">
                  <a:moveTo>
                    <a:pt x="0" y="119"/>
                  </a:moveTo>
                  <a:cubicBezTo>
                    <a:pt x="129" y="100"/>
                    <a:pt x="536" y="14"/>
                    <a:pt x="776" y="7"/>
                  </a:cubicBezTo>
                  <a:cubicBezTo>
                    <a:pt x="1016" y="0"/>
                    <a:pt x="1302" y="64"/>
                    <a:pt x="1440" y="79"/>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89" name="Rectangle 52"/>
            <p:cNvSpPr>
              <a:spLocks noChangeArrowheads="1"/>
            </p:cNvSpPr>
            <p:nvPr/>
          </p:nvSpPr>
          <p:spPr bwMode="auto">
            <a:xfrm>
              <a:off x="4224" y="2751"/>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90" name="Rectangle 53"/>
            <p:cNvSpPr>
              <a:spLocks noChangeArrowheads="1"/>
            </p:cNvSpPr>
            <p:nvPr/>
          </p:nvSpPr>
          <p:spPr bwMode="auto">
            <a:xfrm>
              <a:off x="4416" y="2751"/>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91" name="Rectangle 54"/>
            <p:cNvSpPr>
              <a:spLocks noChangeArrowheads="1"/>
            </p:cNvSpPr>
            <p:nvPr/>
          </p:nvSpPr>
          <p:spPr bwMode="auto">
            <a:xfrm>
              <a:off x="4608" y="2751"/>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392" name="Freeform 55"/>
            <p:cNvSpPr>
              <a:spLocks/>
            </p:cNvSpPr>
            <p:nvPr/>
          </p:nvSpPr>
          <p:spPr bwMode="auto">
            <a:xfrm rot="10800000">
              <a:off x="1920" y="223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3" name="Freeform 56"/>
            <p:cNvSpPr>
              <a:spLocks/>
            </p:cNvSpPr>
            <p:nvPr/>
          </p:nvSpPr>
          <p:spPr bwMode="auto">
            <a:xfrm rot="10800000">
              <a:off x="2880" y="2223"/>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4" name="Freeform 57"/>
            <p:cNvSpPr>
              <a:spLocks/>
            </p:cNvSpPr>
            <p:nvPr/>
          </p:nvSpPr>
          <p:spPr bwMode="auto">
            <a:xfrm>
              <a:off x="3848" y="2279"/>
              <a:ext cx="472" cy="544"/>
            </a:xfrm>
            <a:custGeom>
              <a:avLst/>
              <a:gdLst>
                <a:gd name="T0" fmla="*/ 472 w 472"/>
                <a:gd name="T1" fmla="*/ 544 h 544"/>
                <a:gd name="T2" fmla="*/ 384 w 472"/>
                <a:gd name="T3" fmla="*/ 152 h 544"/>
                <a:gd name="T4" fmla="*/ 0 w 472"/>
                <a:gd name="T5" fmla="*/ 0 h 544"/>
                <a:gd name="T6" fmla="*/ 0 60000 65536"/>
                <a:gd name="T7" fmla="*/ 0 60000 65536"/>
                <a:gd name="T8" fmla="*/ 0 60000 65536"/>
                <a:gd name="T9" fmla="*/ 0 w 472"/>
                <a:gd name="T10" fmla="*/ 0 h 544"/>
                <a:gd name="T11" fmla="*/ 472 w 472"/>
                <a:gd name="T12" fmla="*/ 544 h 544"/>
              </a:gdLst>
              <a:ahLst/>
              <a:cxnLst>
                <a:cxn ang="T6">
                  <a:pos x="T0" y="T1"/>
                </a:cxn>
                <a:cxn ang="T7">
                  <a:pos x="T2" y="T3"/>
                </a:cxn>
                <a:cxn ang="T8">
                  <a:pos x="T4" y="T5"/>
                </a:cxn>
              </a:cxnLst>
              <a:rect l="T9" t="T10" r="T11" b="T12"/>
              <a:pathLst>
                <a:path w="472" h="544">
                  <a:moveTo>
                    <a:pt x="472" y="544"/>
                  </a:moveTo>
                  <a:cubicBezTo>
                    <a:pt x="457" y="479"/>
                    <a:pt x="463" y="243"/>
                    <a:pt x="384" y="152"/>
                  </a:cubicBezTo>
                  <a:cubicBezTo>
                    <a:pt x="305" y="61"/>
                    <a:pt x="80" y="32"/>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5" name="Freeform 58"/>
            <p:cNvSpPr>
              <a:spLocks/>
            </p:cNvSpPr>
            <p:nvPr/>
          </p:nvSpPr>
          <p:spPr bwMode="auto">
            <a:xfrm>
              <a:off x="1586" y="2223"/>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6" name="Freeform 59"/>
            <p:cNvSpPr>
              <a:spLocks/>
            </p:cNvSpPr>
            <p:nvPr/>
          </p:nvSpPr>
          <p:spPr bwMode="auto">
            <a:xfrm>
              <a:off x="2544" y="2223"/>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7" name="Freeform 60"/>
            <p:cNvSpPr>
              <a:spLocks/>
            </p:cNvSpPr>
            <p:nvPr/>
          </p:nvSpPr>
          <p:spPr bwMode="auto">
            <a:xfrm>
              <a:off x="3502" y="2223"/>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8" name="Freeform 61"/>
            <p:cNvSpPr>
              <a:spLocks/>
            </p:cNvSpPr>
            <p:nvPr/>
          </p:nvSpPr>
          <p:spPr bwMode="auto">
            <a:xfrm>
              <a:off x="4460" y="2847"/>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399" name="Rectangle 62"/>
            <p:cNvSpPr>
              <a:spLocks noChangeArrowheads="1"/>
            </p:cNvSpPr>
            <p:nvPr/>
          </p:nvSpPr>
          <p:spPr bwMode="auto">
            <a:xfrm>
              <a:off x="5184"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00" name="Rectangle 63"/>
            <p:cNvSpPr>
              <a:spLocks noChangeArrowheads="1"/>
            </p:cNvSpPr>
            <p:nvPr/>
          </p:nvSpPr>
          <p:spPr bwMode="auto">
            <a:xfrm>
              <a:off x="768" y="2127"/>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01" name="Freeform 64"/>
            <p:cNvSpPr>
              <a:spLocks/>
            </p:cNvSpPr>
            <p:nvPr/>
          </p:nvSpPr>
          <p:spPr bwMode="auto">
            <a:xfrm>
              <a:off x="4712" y="2302"/>
              <a:ext cx="464" cy="537"/>
            </a:xfrm>
            <a:custGeom>
              <a:avLst/>
              <a:gdLst>
                <a:gd name="T0" fmla="*/ 0 w 464"/>
                <a:gd name="T1" fmla="*/ 537 h 537"/>
                <a:gd name="T2" fmla="*/ 96 w 464"/>
                <a:gd name="T3" fmla="*/ 89 h 537"/>
                <a:gd name="T4" fmla="*/ 464 w 464"/>
                <a:gd name="T5" fmla="*/ 1 h 537"/>
                <a:gd name="T6" fmla="*/ 0 60000 65536"/>
                <a:gd name="T7" fmla="*/ 0 60000 65536"/>
                <a:gd name="T8" fmla="*/ 0 60000 65536"/>
                <a:gd name="T9" fmla="*/ 0 w 464"/>
                <a:gd name="T10" fmla="*/ 0 h 537"/>
                <a:gd name="T11" fmla="*/ 464 w 464"/>
                <a:gd name="T12" fmla="*/ 537 h 537"/>
              </a:gdLst>
              <a:ahLst/>
              <a:cxnLst>
                <a:cxn ang="T6">
                  <a:pos x="T0" y="T1"/>
                </a:cxn>
                <a:cxn ang="T7">
                  <a:pos x="T2" y="T3"/>
                </a:cxn>
                <a:cxn ang="T8">
                  <a:pos x="T4" y="T5"/>
                </a:cxn>
              </a:cxnLst>
              <a:rect l="T9" t="T10" r="T11" b="T12"/>
              <a:pathLst>
                <a:path w="464" h="537">
                  <a:moveTo>
                    <a:pt x="0" y="537"/>
                  </a:moveTo>
                  <a:cubicBezTo>
                    <a:pt x="16" y="462"/>
                    <a:pt x="19" y="178"/>
                    <a:pt x="96" y="89"/>
                  </a:cubicBezTo>
                  <a:cubicBezTo>
                    <a:pt x="173" y="0"/>
                    <a:pt x="387" y="19"/>
                    <a:pt x="464" y="1"/>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02" name="Freeform 65"/>
            <p:cNvSpPr>
              <a:spLocks/>
            </p:cNvSpPr>
            <p:nvPr/>
          </p:nvSpPr>
          <p:spPr bwMode="auto">
            <a:xfrm>
              <a:off x="3848" y="2223"/>
              <a:ext cx="1431" cy="112"/>
            </a:xfrm>
            <a:custGeom>
              <a:avLst/>
              <a:gdLst>
                <a:gd name="T0" fmla="*/ 1431 w 1431"/>
                <a:gd name="T1" fmla="*/ 0 h 112"/>
                <a:gd name="T2" fmla="*/ 680 w 1431"/>
                <a:gd name="T3" fmla="*/ 112 h 112"/>
                <a:gd name="T4" fmla="*/ 0 w 1431"/>
                <a:gd name="T5" fmla="*/ 0 h 112"/>
                <a:gd name="T6" fmla="*/ 0 60000 65536"/>
                <a:gd name="T7" fmla="*/ 0 60000 65536"/>
                <a:gd name="T8" fmla="*/ 0 60000 65536"/>
                <a:gd name="T9" fmla="*/ 0 w 1431"/>
                <a:gd name="T10" fmla="*/ 0 h 112"/>
                <a:gd name="T11" fmla="*/ 1431 w 1431"/>
                <a:gd name="T12" fmla="*/ 112 h 112"/>
              </a:gdLst>
              <a:ahLst/>
              <a:cxnLst>
                <a:cxn ang="T6">
                  <a:pos x="T0" y="T1"/>
                </a:cxn>
                <a:cxn ang="T7">
                  <a:pos x="T2" y="T3"/>
                </a:cxn>
                <a:cxn ang="T8">
                  <a:pos x="T4" y="T5"/>
                </a:cxn>
              </a:cxnLst>
              <a:rect l="T9" t="T10" r="T11" b="T12"/>
              <a:pathLst>
                <a:path w="1431" h="112">
                  <a:moveTo>
                    <a:pt x="1431" y="0"/>
                  </a:moveTo>
                  <a:cubicBezTo>
                    <a:pt x="1306" y="19"/>
                    <a:pt x="918" y="112"/>
                    <a:pt x="680" y="112"/>
                  </a:cubicBezTo>
                  <a:cubicBezTo>
                    <a:pt x="442" y="112"/>
                    <a:pt x="142" y="23"/>
                    <a:pt x="0" y="0"/>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03" name="Freeform 66"/>
            <p:cNvSpPr>
              <a:spLocks/>
            </p:cNvSpPr>
            <p:nvPr/>
          </p:nvSpPr>
          <p:spPr bwMode="auto">
            <a:xfrm>
              <a:off x="864" y="2127"/>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04" name="Freeform 67"/>
            <p:cNvSpPr>
              <a:spLocks/>
            </p:cNvSpPr>
            <p:nvPr/>
          </p:nvSpPr>
          <p:spPr bwMode="auto">
            <a:xfrm rot="10800000">
              <a:off x="960" y="2223"/>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05" name="Text Box 68"/>
            <p:cNvSpPr txBox="1">
              <a:spLocks noChangeArrowheads="1"/>
            </p:cNvSpPr>
            <p:nvPr/>
          </p:nvSpPr>
          <p:spPr bwMode="auto">
            <a:xfrm>
              <a:off x="1680" y="2367"/>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8406" name="Text Box 69"/>
            <p:cNvSpPr txBox="1">
              <a:spLocks noChangeArrowheads="1"/>
            </p:cNvSpPr>
            <p:nvPr/>
          </p:nvSpPr>
          <p:spPr bwMode="auto">
            <a:xfrm>
              <a:off x="2640" y="2367"/>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8407" name="Text Box 70"/>
            <p:cNvSpPr txBox="1">
              <a:spLocks noChangeArrowheads="1"/>
            </p:cNvSpPr>
            <p:nvPr/>
          </p:nvSpPr>
          <p:spPr bwMode="auto">
            <a:xfrm>
              <a:off x="3600" y="2367"/>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8408" name="Text Box 71"/>
            <p:cNvSpPr txBox="1">
              <a:spLocks noChangeArrowheads="1"/>
            </p:cNvSpPr>
            <p:nvPr/>
          </p:nvSpPr>
          <p:spPr bwMode="auto">
            <a:xfrm>
              <a:off x="4560" y="2991"/>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D</a:t>
              </a:r>
            </a:p>
          </p:txBody>
        </p:sp>
        <p:sp>
          <p:nvSpPr>
            <p:cNvPr id="58409" name="Text Box 72"/>
            <p:cNvSpPr txBox="1">
              <a:spLocks noChangeArrowheads="1"/>
            </p:cNvSpPr>
            <p:nvPr/>
          </p:nvSpPr>
          <p:spPr bwMode="auto">
            <a:xfrm>
              <a:off x="4392" y="241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t>p</a:t>
              </a:r>
            </a:p>
          </p:txBody>
        </p:sp>
        <p:sp>
          <p:nvSpPr>
            <p:cNvPr id="58410" name="Rectangle 73"/>
            <p:cNvSpPr>
              <a:spLocks noChangeArrowheads="1"/>
            </p:cNvSpPr>
            <p:nvPr/>
          </p:nvSpPr>
          <p:spPr bwMode="auto">
            <a:xfrm>
              <a:off x="1344"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1" name="Rectangle 74"/>
            <p:cNvSpPr>
              <a:spLocks noChangeArrowheads="1"/>
            </p:cNvSpPr>
            <p:nvPr/>
          </p:nvSpPr>
          <p:spPr bwMode="auto">
            <a:xfrm>
              <a:off x="1536"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2" name="Rectangle 75"/>
            <p:cNvSpPr>
              <a:spLocks noChangeArrowheads="1"/>
            </p:cNvSpPr>
            <p:nvPr/>
          </p:nvSpPr>
          <p:spPr bwMode="auto">
            <a:xfrm>
              <a:off x="1728"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3" name="Freeform 76"/>
            <p:cNvSpPr>
              <a:spLocks/>
            </p:cNvSpPr>
            <p:nvPr/>
          </p:nvSpPr>
          <p:spPr bwMode="auto">
            <a:xfrm>
              <a:off x="1824" y="3464"/>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14" name="Rectangle 77"/>
            <p:cNvSpPr>
              <a:spLocks noChangeArrowheads="1"/>
            </p:cNvSpPr>
            <p:nvPr/>
          </p:nvSpPr>
          <p:spPr bwMode="auto">
            <a:xfrm>
              <a:off x="2304"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5" name="Rectangle 78"/>
            <p:cNvSpPr>
              <a:spLocks noChangeArrowheads="1"/>
            </p:cNvSpPr>
            <p:nvPr/>
          </p:nvSpPr>
          <p:spPr bwMode="auto">
            <a:xfrm>
              <a:off x="2496"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6" name="Rectangle 79"/>
            <p:cNvSpPr>
              <a:spLocks noChangeArrowheads="1"/>
            </p:cNvSpPr>
            <p:nvPr/>
          </p:nvSpPr>
          <p:spPr bwMode="auto">
            <a:xfrm>
              <a:off x="2688"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7" name="Freeform 80"/>
            <p:cNvSpPr>
              <a:spLocks/>
            </p:cNvSpPr>
            <p:nvPr/>
          </p:nvSpPr>
          <p:spPr bwMode="auto">
            <a:xfrm>
              <a:off x="2784" y="3464"/>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18" name="Rectangle 81"/>
            <p:cNvSpPr>
              <a:spLocks noChangeArrowheads="1"/>
            </p:cNvSpPr>
            <p:nvPr/>
          </p:nvSpPr>
          <p:spPr bwMode="auto">
            <a:xfrm>
              <a:off x="3264"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19" name="Rectangle 82"/>
            <p:cNvSpPr>
              <a:spLocks noChangeArrowheads="1"/>
            </p:cNvSpPr>
            <p:nvPr/>
          </p:nvSpPr>
          <p:spPr bwMode="auto">
            <a:xfrm>
              <a:off x="3456"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20" name="Rectangle 83"/>
            <p:cNvSpPr>
              <a:spLocks noChangeArrowheads="1"/>
            </p:cNvSpPr>
            <p:nvPr/>
          </p:nvSpPr>
          <p:spPr bwMode="auto">
            <a:xfrm>
              <a:off x="3648"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21" name="Freeform 84"/>
            <p:cNvSpPr>
              <a:spLocks/>
            </p:cNvSpPr>
            <p:nvPr/>
          </p:nvSpPr>
          <p:spPr bwMode="auto">
            <a:xfrm rot="10800000">
              <a:off x="1920" y="3560"/>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2" name="Freeform 85"/>
            <p:cNvSpPr>
              <a:spLocks/>
            </p:cNvSpPr>
            <p:nvPr/>
          </p:nvSpPr>
          <p:spPr bwMode="auto">
            <a:xfrm rot="10800000">
              <a:off x="2880" y="355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3" name="Freeform 86"/>
            <p:cNvSpPr>
              <a:spLocks/>
            </p:cNvSpPr>
            <p:nvPr/>
          </p:nvSpPr>
          <p:spPr bwMode="auto">
            <a:xfrm>
              <a:off x="1586" y="3551"/>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4" name="Freeform 87"/>
            <p:cNvSpPr>
              <a:spLocks/>
            </p:cNvSpPr>
            <p:nvPr/>
          </p:nvSpPr>
          <p:spPr bwMode="auto">
            <a:xfrm>
              <a:off x="2544" y="3551"/>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5" name="Freeform 88"/>
            <p:cNvSpPr>
              <a:spLocks/>
            </p:cNvSpPr>
            <p:nvPr/>
          </p:nvSpPr>
          <p:spPr bwMode="auto">
            <a:xfrm>
              <a:off x="3502" y="3551"/>
              <a:ext cx="94" cy="288"/>
            </a:xfrm>
            <a:custGeom>
              <a:avLst/>
              <a:gdLst>
                <a:gd name="T0" fmla="*/ 36 w 106"/>
                <a:gd name="T1" fmla="*/ 0 h 348"/>
                <a:gd name="T2" fmla="*/ 8 w 106"/>
                <a:gd name="T3" fmla="*/ 127 h 348"/>
                <a:gd name="T4" fmla="*/ 83 w 106"/>
                <a:gd name="T5" fmla="*/ 23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6" name="Rectangle 89"/>
            <p:cNvSpPr>
              <a:spLocks noChangeArrowheads="1"/>
            </p:cNvSpPr>
            <p:nvPr/>
          </p:nvSpPr>
          <p:spPr bwMode="auto">
            <a:xfrm>
              <a:off x="4224" y="3464"/>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27" name="Rectangle 90"/>
            <p:cNvSpPr>
              <a:spLocks noChangeArrowheads="1"/>
            </p:cNvSpPr>
            <p:nvPr/>
          </p:nvSpPr>
          <p:spPr bwMode="auto">
            <a:xfrm>
              <a:off x="768" y="3455"/>
              <a:ext cx="192" cy="192"/>
            </a:xfrm>
            <a:prstGeom prst="rect">
              <a:avLst/>
            </a:prstGeom>
            <a:solidFill>
              <a:schemeClr val="accent1"/>
            </a:solidFill>
            <a:ln w="19050">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8428" name="Freeform 91"/>
            <p:cNvSpPr>
              <a:spLocks/>
            </p:cNvSpPr>
            <p:nvPr/>
          </p:nvSpPr>
          <p:spPr bwMode="auto">
            <a:xfrm>
              <a:off x="864" y="3455"/>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29" name="Freeform 92"/>
            <p:cNvSpPr>
              <a:spLocks/>
            </p:cNvSpPr>
            <p:nvPr/>
          </p:nvSpPr>
          <p:spPr bwMode="auto">
            <a:xfrm rot="10800000">
              <a:off x="960" y="3551"/>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30" name="Text Box 93"/>
            <p:cNvSpPr txBox="1">
              <a:spLocks noChangeArrowheads="1"/>
            </p:cNvSpPr>
            <p:nvPr/>
          </p:nvSpPr>
          <p:spPr bwMode="auto">
            <a:xfrm>
              <a:off x="1680" y="369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A</a:t>
              </a:r>
            </a:p>
          </p:txBody>
        </p:sp>
        <p:sp>
          <p:nvSpPr>
            <p:cNvPr id="58431" name="Text Box 94"/>
            <p:cNvSpPr txBox="1">
              <a:spLocks noChangeArrowheads="1"/>
            </p:cNvSpPr>
            <p:nvPr/>
          </p:nvSpPr>
          <p:spPr bwMode="auto">
            <a:xfrm>
              <a:off x="2640" y="369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B</a:t>
              </a:r>
            </a:p>
          </p:txBody>
        </p:sp>
        <p:sp>
          <p:nvSpPr>
            <p:cNvPr id="58432" name="Text Box 95"/>
            <p:cNvSpPr txBox="1">
              <a:spLocks noChangeArrowheads="1"/>
            </p:cNvSpPr>
            <p:nvPr/>
          </p:nvSpPr>
          <p:spPr bwMode="auto">
            <a:xfrm>
              <a:off x="3600" y="3695"/>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400">
                  <a:solidFill>
                    <a:schemeClr val="tx2"/>
                  </a:solidFill>
                </a:rPr>
                <a:t>C</a:t>
              </a:r>
            </a:p>
          </p:txBody>
        </p:sp>
        <p:sp>
          <p:nvSpPr>
            <p:cNvPr id="58433" name="Freeform 96"/>
            <p:cNvSpPr>
              <a:spLocks/>
            </p:cNvSpPr>
            <p:nvPr/>
          </p:nvSpPr>
          <p:spPr bwMode="auto">
            <a:xfrm>
              <a:off x="3744" y="3465"/>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34" name="Freeform 97"/>
            <p:cNvSpPr>
              <a:spLocks/>
            </p:cNvSpPr>
            <p:nvPr/>
          </p:nvSpPr>
          <p:spPr bwMode="auto">
            <a:xfrm rot="10800000">
              <a:off x="3840" y="3552"/>
              <a:ext cx="480" cy="88"/>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pPr eaLnBrk="1" hangingPunct="1"/>
            <a:r>
              <a:rPr lang="en-US" altLang="en-US" smtClean="0"/>
              <a:t>Destructor</a:t>
            </a:r>
          </a:p>
        </p:txBody>
      </p:sp>
      <p:sp>
        <p:nvSpPr>
          <p:cNvPr id="3" name="Content Placeholder 2" descr="Rectangle: Click to edit Master text styles&#10;Second level&#10;Third level&#10;Fourth level&#10;Fifth level"/>
          <p:cNvSpPr>
            <a:spLocks noGrp="1" noChangeArrowheads="1"/>
          </p:cNvSpPr>
          <p:nvPr>
            <p:ph idx="1"/>
          </p:nvPr>
        </p:nvSpPr>
        <p:spPr/>
        <p:txBody>
          <a:bodyPr/>
          <a:lstStyle/>
          <a:p>
            <a:pPr eaLnBrk="1" hangingPunct="1"/>
            <a:r>
              <a:rPr lang="en-US" altLang="en-US" sz="2400" smtClean="0"/>
              <a:t>Destructor của List: </a:t>
            </a:r>
          </a:p>
          <a:p>
            <a:pPr lvl="1" eaLnBrk="1" hangingPunct="1"/>
            <a:r>
              <a:rPr lang="en-US" altLang="en-US" sz="2000" b="1" smtClean="0"/>
              <a:t>Phải</a:t>
            </a:r>
            <a:r>
              <a:rPr lang="en-US" altLang="en-US" sz="2000" smtClean="0"/>
              <a:t> giải phóng các nút hiện nằm trong danh sách</a:t>
            </a:r>
          </a:p>
          <a:p>
            <a:pPr eaLnBrk="1" hangingPunct="1"/>
            <a:r>
              <a:rPr lang="en-US" altLang="en-US" sz="2400" smtClean="0"/>
              <a:t>Destructor của Node: </a:t>
            </a:r>
          </a:p>
          <a:p>
            <a:pPr lvl="1" eaLnBrk="1" hangingPunct="1"/>
            <a:r>
              <a:rPr lang="en-US" altLang="en-US" sz="2000" b="1" smtClean="0"/>
              <a:t>Không được</a:t>
            </a:r>
            <a:r>
              <a:rPr lang="en-US" altLang="en-US" sz="2000" smtClean="0"/>
              <a:t> giải phóng dữ liệu (elements)</a:t>
            </a:r>
          </a:p>
          <a:p>
            <a:pPr eaLnBrk="1" hangingPunct="1"/>
            <a:r>
              <a:rPr lang="en-US" altLang="en-US" sz="2400" smtClean="0">
                <a:solidFill>
                  <a:srgbClr val="002060"/>
                </a:solidFill>
              </a:rPr>
              <a:t>Ai cấp phát cái gì thì có trách nhiệm giải phóng cái đó</a:t>
            </a:r>
          </a:p>
          <a:p>
            <a:pPr lvl="1" eaLnBrk="1" hangingPunct="1"/>
            <a:r>
              <a:rPr lang="en-US" altLang="en-US" sz="2000" smtClean="0"/>
              <a:t>List cấp phát các Node, do đó List phải tự giải phóng các Node</a:t>
            </a:r>
          </a:p>
          <a:p>
            <a:pPr lvl="2" eaLnBrk="1" hangingPunct="1"/>
            <a:r>
              <a:rPr lang="en-US" altLang="en-US" sz="2000" smtClean="0"/>
              <a:t>Lập trình viên nào delete một list, sau đó lại truy nhập vào một node trong list đó thì tự chịu hậu quả.</a:t>
            </a:r>
          </a:p>
          <a:p>
            <a:pPr lvl="1" eaLnBrk="1" hangingPunct="1"/>
            <a:r>
              <a:rPr lang="en-US" altLang="en-US" sz="2000" smtClean="0"/>
              <a:t>Node không cấp phát element, nó không thể biết dữ liệu đó có phải dữ liệu động hay không và hiện có còn ai đang dùng đến </a:t>
            </a:r>
            <a:r>
              <a:rPr lang="en-US" altLang="en-US" sz="2000" smtClean="0">
                <a:sym typeface="Wingdings" panose="05000000000000000000" pitchFamily="2" charset="2"/>
              </a:rPr>
              <a:t> không được giải phóng element</a:t>
            </a:r>
            <a:endParaRPr lang="en-US" altLang="en-US" sz="2000" smtClean="0"/>
          </a:p>
        </p:txBody>
      </p:sp>
      <p:sp>
        <p:nvSpPr>
          <p:cNvPr id="604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604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E2D7C35-E71C-4427-A7FE-63D200082833}" type="slidenum">
              <a:rPr lang="en-US" altLang="en-US" sz="1400"/>
              <a:pPr>
                <a:spcBef>
                  <a:spcPct val="0"/>
                </a:spcBef>
                <a:buClrTx/>
                <a:buSzTx/>
                <a:buFontTx/>
                <a:buNone/>
              </a:pPr>
              <a:t>32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E2B3BFD-A329-4837-A993-1F1C940F7FEB}" type="slidenum">
              <a:rPr lang="en-US" altLang="en-US" sz="1400"/>
              <a:pPr>
                <a:spcBef>
                  <a:spcPct val="0"/>
                </a:spcBef>
                <a:buClrTx/>
                <a:buSzTx/>
                <a:buFontTx/>
                <a:buNone/>
              </a:pPr>
              <a:t>4</a:t>
            </a:fld>
            <a:endParaRPr lang="en-US" altLang="en-US" sz="1400"/>
          </a:p>
        </p:txBody>
      </p:sp>
      <p:sp>
        <p:nvSpPr>
          <p:cNvPr id="11268" name="Rectangle 2"/>
          <p:cNvSpPr>
            <a:spLocks noGrp="1" noChangeArrowheads="1"/>
          </p:cNvSpPr>
          <p:nvPr>
            <p:ph type="title"/>
          </p:nvPr>
        </p:nvSpPr>
        <p:spPr>
          <a:xfrm>
            <a:off x="609600" y="304800"/>
            <a:ext cx="7772400" cy="914400"/>
          </a:xfrm>
        </p:spPr>
        <p:txBody>
          <a:bodyPr/>
          <a:lstStyle/>
          <a:p>
            <a:pPr eaLnBrk="1" hangingPunct="1"/>
            <a:r>
              <a:rPr lang="en-US" altLang="en-US" smtClean="0"/>
              <a:t>Singly linked list</a:t>
            </a:r>
          </a:p>
        </p:txBody>
      </p:sp>
      <p:sp>
        <p:nvSpPr>
          <p:cNvPr id="11269" name="Rectangle 3" descr="Rectangle: Click to edit Master text styles&#10;Second level&#10;Third level&#10;Fourth level&#10;Fifth level"/>
          <p:cNvSpPr>
            <a:spLocks noGrp="1" noChangeArrowheads="1"/>
          </p:cNvSpPr>
          <p:nvPr>
            <p:ph type="body" idx="1"/>
          </p:nvPr>
        </p:nvSpPr>
        <p:spPr>
          <a:xfrm>
            <a:off x="0" y="1447800"/>
            <a:ext cx="9601200" cy="4572000"/>
          </a:xfrm>
        </p:spPr>
        <p:txBody>
          <a:bodyPr/>
          <a:lstStyle/>
          <a:p>
            <a:pPr eaLnBrk="1" hangingPunct="1">
              <a:lnSpc>
                <a:spcPct val="80000"/>
              </a:lnSpc>
              <a:buFont typeface="Wingdings" panose="05000000000000000000" pitchFamily="2" charset="2"/>
              <a:buNone/>
            </a:pPr>
            <a:r>
              <a:rPr lang="en-US" altLang="en-US" sz="2400" smtClean="0">
                <a:latin typeface="Consolas" panose="020B0609020204030204" pitchFamily="49" charset="0"/>
              </a:rPr>
              <a:t>struct SLinkedList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Node* head;	// con trỏ tới nút đầu danh sách</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long size;	// số nút trong danh sách, </a:t>
            </a:r>
            <a:r>
              <a:rPr lang="en-US" altLang="en-US" sz="2400" u="sng" smtClean="0">
                <a:latin typeface="Consolas" panose="020B0609020204030204" pitchFamily="49" charset="0"/>
              </a:rPr>
              <a:t>nếu cần</a:t>
            </a:r>
          </a:p>
          <a:p>
            <a:pPr eaLnBrk="1" hangingPunct="1">
              <a:lnSpc>
                <a:spcPct val="80000"/>
              </a:lnSpc>
              <a:buFont typeface="Wingdings" panose="05000000000000000000" pitchFamily="2" charset="2"/>
              <a:buNone/>
            </a:pPr>
            <a:endParaRPr lang="en-US" altLang="en-US" sz="2400" smtClean="0">
              <a:latin typeface="Consolas" panose="020B0609020204030204" pitchFamily="49" charset="0"/>
            </a:endParaRP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 Constructor mặc định tạo danh sách rỗng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SLinkedList()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head = NULL;</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size = 0;</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 ... các hàm update và tìm kiếm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bool isEmpty() { return head == NULL;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void insertAfter(Node * node, char* element)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    ...</a:t>
            </a:r>
          </a:p>
          <a:p>
            <a:pPr eaLnBrk="1" hangingPunct="1">
              <a:lnSpc>
                <a:spcPct val="80000"/>
              </a:lnSpc>
              <a:buFont typeface="Wingdings" panose="05000000000000000000" pitchFamily="2" charset="2"/>
              <a:buNone/>
            </a:pPr>
            <a:r>
              <a:rPr lang="en-US" altLang="en-US" sz="2400" smtClean="0">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133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64FD78E-B292-4D1B-92D4-00871C4E32E7}" type="slidenum">
              <a:rPr lang="en-US" altLang="en-US" sz="1400"/>
              <a:pPr>
                <a:spcBef>
                  <a:spcPct val="0"/>
                </a:spcBef>
                <a:buClrTx/>
                <a:buSzTx/>
                <a:buFontTx/>
                <a:buNone/>
              </a:pPr>
              <a:t>5</a:t>
            </a:fld>
            <a:endParaRPr lang="en-US" altLang="en-US" sz="1400"/>
          </a:p>
        </p:txBody>
      </p:sp>
      <p:grpSp>
        <p:nvGrpSpPr>
          <p:cNvPr id="2" name="Group 78"/>
          <p:cNvGrpSpPr>
            <a:grpSpLocks/>
          </p:cNvGrpSpPr>
          <p:nvPr/>
        </p:nvGrpSpPr>
        <p:grpSpPr bwMode="auto">
          <a:xfrm>
            <a:off x="4665663" y="3217863"/>
            <a:ext cx="1219200" cy="1279525"/>
            <a:chOff x="2939" y="2027"/>
            <a:chExt cx="768" cy="806"/>
          </a:xfrm>
        </p:grpSpPr>
        <p:sp>
          <p:nvSpPr>
            <p:cNvPr id="13385" name="Rectangle 8"/>
            <p:cNvSpPr>
              <a:spLocks noChangeArrowheads="1"/>
            </p:cNvSpPr>
            <p:nvPr/>
          </p:nvSpPr>
          <p:spPr bwMode="auto">
            <a:xfrm>
              <a:off x="3249" y="2219"/>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86" name="Rectangle 10"/>
            <p:cNvSpPr>
              <a:spLocks noChangeArrowheads="1"/>
            </p:cNvSpPr>
            <p:nvPr/>
          </p:nvSpPr>
          <p:spPr bwMode="auto">
            <a:xfrm>
              <a:off x="3435" y="2219"/>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87" name="Oval 31"/>
            <p:cNvSpPr>
              <a:spLocks noChangeArrowheads="1"/>
            </p:cNvSpPr>
            <p:nvPr/>
          </p:nvSpPr>
          <p:spPr bwMode="auto">
            <a:xfrm rot="781934">
              <a:off x="2939" y="2027"/>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13317" name="Rectangle 2"/>
          <p:cNvSpPr>
            <a:spLocks noGrp="1" noChangeArrowheads="1"/>
          </p:cNvSpPr>
          <p:nvPr>
            <p:ph type="title"/>
          </p:nvPr>
        </p:nvSpPr>
        <p:spPr>
          <a:xfrm>
            <a:off x="609600" y="304800"/>
            <a:ext cx="7772400" cy="1143000"/>
          </a:xfrm>
        </p:spPr>
        <p:txBody>
          <a:bodyPr/>
          <a:lstStyle/>
          <a:p>
            <a:pPr eaLnBrk="1" hangingPunct="1"/>
            <a:r>
              <a:rPr lang="en-US" altLang="en-US" smtClean="0"/>
              <a:t>Thêm vào đầu danh sách</a:t>
            </a:r>
          </a:p>
        </p:txBody>
      </p:sp>
      <p:grpSp>
        <p:nvGrpSpPr>
          <p:cNvPr id="3" name="Group 79"/>
          <p:cNvGrpSpPr>
            <a:grpSpLocks/>
          </p:cNvGrpSpPr>
          <p:nvPr/>
        </p:nvGrpSpPr>
        <p:grpSpPr bwMode="auto">
          <a:xfrm>
            <a:off x="4957763" y="3656013"/>
            <a:ext cx="717550" cy="666750"/>
            <a:chOff x="3123" y="2303"/>
            <a:chExt cx="452" cy="420"/>
          </a:xfrm>
        </p:grpSpPr>
        <p:sp>
          <p:nvSpPr>
            <p:cNvPr id="13383" name="Text Box 9"/>
            <p:cNvSpPr txBox="1">
              <a:spLocks noChangeArrowheads="1"/>
            </p:cNvSpPr>
            <p:nvPr/>
          </p:nvSpPr>
          <p:spPr bwMode="auto">
            <a:xfrm>
              <a:off x="3123" y="2544"/>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13384" name="Line 11"/>
            <p:cNvSpPr>
              <a:spLocks noChangeShapeType="1"/>
            </p:cNvSpPr>
            <p:nvPr/>
          </p:nvSpPr>
          <p:spPr bwMode="auto">
            <a:xfrm>
              <a:off x="3342" y="2303"/>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0908" name="Line 12"/>
          <p:cNvSpPr>
            <a:spLocks noChangeShapeType="1"/>
          </p:cNvSpPr>
          <p:nvPr/>
        </p:nvSpPr>
        <p:spPr bwMode="auto">
          <a:xfrm flipV="1">
            <a:off x="5602288" y="3656013"/>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 name="Group 80"/>
          <p:cNvGrpSpPr>
            <a:grpSpLocks/>
          </p:cNvGrpSpPr>
          <p:nvPr/>
        </p:nvGrpSpPr>
        <p:grpSpPr bwMode="auto">
          <a:xfrm>
            <a:off x="5653088" y="2971800"/>
            <a:ext cx="3375025" cy="1350963"/>
            <a:chOff x="3561" y="1872"/>
            <a:chExt cx="2126" cy="851"/>
          </a:xfrm>
        </p:grpSpPr>
        <p:sp>
          <p:nvSpPr>
            <p:cNvPr id="13365" name="Rectangle 13"/>
            <p:cNvSpPr>
              <a:spLocks noChangeArrowheads="1"/>
            </p:cNvSpPr>
            <p:nvPr/>
          </p:nvSpPr>
          <p:spPr bwMode="auto">
            <a:xfrm>
              <a:off x="3809"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66" name="Rectangle 14"/>
            <p:cNvSpPr>
              <a:spLocks noChangeArrowheads="1"/>
            </p:cNvSpPr>
            <p:nvPr/>
          </p:nvSpPr>
          <p:spPr bwMode="auto">
            <a:xfrm>
              <a:off x="3996"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67" name="Line 15"/>
            <p:cNvSpPr>
              <a:spLocks noChangeShapeType="1"/>
            </p:cNvSpPr>
            <p:nvPr/>
          </p:nvSpPr>
          <p:spPr bwMode="auto">
            <a:xfrm flipV="1">
              <a:off x="4090"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68" name="Rectangle 16"/>
            <p:cNvSpPr>
              <a:spLocks noChangeArrowheads="1"/>
            </p:cNvSpPr>
            <p:nvPr/>
          </p:nvSpPr>
          <p:spPr bwMode="auto">
            <a:xfrm>
              <a:off x="4370"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69" name="Rectangle 17"/>
            <p:cNvSpPr>
              <a:spLocks noChangeArrowheads="1"/>
            </p:cNvSpPr>
            <p:nvPr/>
          </p:nvSpPr>
          <p:spPr bwMode="auto">
            <a:xfrm>
              <a:off x="4557"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70" name="Line 18"/>
            <p:cNvSpPr>
              <a:spLocks noChangeShapeType="1"/>
            </p:cNvSpPr>
            <p:nvPr/>
          </p:nvSpPr>
          <p:spPr bwMode="auto">
            <a:xfrm flipV="1">
              <a:off x="4651"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71" name="Rectangle 19"/>
            <p:cNvSpPr>
              <a:spLocks noChangeArrowheads="1"/>
            </p:cNvSpPr>
            <p:nvPr/>
          </p:nvSpPr>
          <p:spPr bwMode="auto">
            <a:xfrm>
              <a:off x="4931"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72" name="Rectangle 20"/>
            <p:cNvSpPr>
              <a:spLocks noChangeArrowheads="1"/>
            </p:cNvSpPr>
            <p:nvPr/>
          </p:nvSpPr>
          <p:spPr bwMode="auto">
            <a:xfrm>
              <a:off x="5118"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73" name="Line 21"/>
            <p:cNvSpPr>
              <a:spLocks noChangeShapeType="1"/>
            </p:cNvSpPr>
            <p:nvPr/>
          </p:nvSpPr>
          <p:spPr bwMode="auto">
            <a:xfrm flipV="1">
              <a:off x="5211" y="2303"/>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74" name="Line 22"/>
            <p:cNvSpPr>
              <a:spLocks noChangeShapeType="1"/>
            </p:cNvSpPr>
            <p:nvPr/>
          </p:nvSpPr>
          <p:spPr bwMode="auto">
            <a:xfrm>
              <a:off x="3903"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75" name="Line 23"/>
            <p:cNvSpPr>
              <a:spLocks noChangeShapeType="1"/>
            </p:cNvSpPr>
            <p:nvPr/>
          </p:nvSpPr>
          <p:spPr bwMode="auto">
            <a:xfrm>
              <a:off x="446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76" name="Line 24"/>
            <p:cNvSpPr>
              <a:spLocks noChangeShapeType="1"/>
            </p:cNvSpPr>
            <p:nvPr/>
          </p:nvSpPr>
          <p:spPr bwMode="auto">
            <a:xfrm>
              <a:off x="502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77" name="Text Box 25"/>
            <p:cNvSpPr txBox="1">
              <a:spLocks noChangeArrowheads="1"/>
            </p:cNvSpPr>
            <p:nvPr/>
          </p:nvSpPr>
          <p:spPr bwMode="auto">
            <a:xfrm>
              <a:off x="5439" y="216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3378" name="Text Box 26"/>
            <p:cNvSpPr txBox="1">
              <a:spLocks noChangeArrowheads="1"/>
            </p:cNvSpPr>
            <p:nvPr/>
          </p:nvSpPr>
          <p:spPr bwMode="auto">
            <a:xfrm>
              <a:off x="3696" y="2544"/>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3379" name="Text Box 27"/>
            <p:cNvSpPr txBox="1">
              <a:spLocks noChangeArrowheads="1"/>
            </p:cNvSpPr>
            <p:nvPr/>
          </p:nvSpPr>
          <p:spPr bwMode="auto">
            <a:xfrm>
              <a:off x="4241" y="2544"/>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3380" name="Text Box 28"/>
            <p:cNvSpPr txBox="1">
              <a:spLocks noChangeArrowheads="1"/>
            </p:cNvSpPr>
            <p:nvPr/>
          </p:nvSpPr>
          <p:spPr bwMode="auto">
            <a:xfrm>
              <a:off x="4779" y="2544"/>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3381" name="Line 29"/>
            <p:cNvSpPr>
              <a:spLocks noChangeShapeType="1"/>
            </p:cNvSpPr>
            <p:nvPr/>
          </p:nvSpPr>
          <p:spPr bwMode="auto">
            <a:xfrm>
              <a:off x="3792" y="201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82" name="Text Box 30"/>
            <p:cNvSpPr txBox="1">
              <a:spLocks noChangeArrowheads="1"/>
            </p:cNvSpPr>
            <p:nvPr/>
          </p:nvSpPr>
          <p:spPr bwMode="auto">
            <a:xfrm>
              <a:off x="3561" y="1872"/>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13321" name="Group 77"/>
          <p:cNvGrpSpPr>
            <a:grpSpLocks/>
          </p:cNvGrpSpPr>
          <p:nvPr/>
        </p:nvGrpSpPr>
        <p:grpSpPr bwMode="auto">
          <a:xfrm>
            <a:off x="4724400" y="4646613"/>
            <a:ext cx="4294188" cy="1350962"/>
            <a:chOff x="2976" y="2927"/>
            <a:chExt cx="2705" cy="851"/>
          </a:xfrm>
        </p:grpSpPr>
        <p:sp>
          <p:nvSpPr>
            <p:cNvPr id="13342" name="Rectangle 33"/>
            <p:cNvSpPr>
              <a:spLocks noChangeArrowheads="1"/>
            </p:cNvSpPr>
            <p:nvPr/>
          </p:nvSpPr>
          <p:spPr bwMode="auto">
            <a:xfrm>
              <a:off x="3238" y="3274"/>
              <a:ext cx="186"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43" name="Text Box 34"/>
            <p:cNvSpPr txBox="1">
              <a:spLocks noChangeArrowheads="1"/>
            </p:cNvSpPr>
            <p:nvPr/>
          </p:nvSpPr>
          <p:spPr bwMode="auto">
            <a:xfrm>
              <a:off x="3112" y="3599"/>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13344" name="Rectangle 35"/>
            <p:cNvSpPr>
              <a:spLocks noChangeArrowheads="1"/>
            </p:cNvSpPr>
            <p:nvPr/>
          </p:nvSpPr>
          <p:spPr bwMode="auto">
            <a:xfrm>
              <a:off x="3424"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45" name="Line 36"/>
            <p:cNvSpPr>
              <a:spLocks noChangeShapeType="1"/>
            </p:cNvSpPr>
            <p:nvPr/>
          </p:nvSpPr>
          <p:spPr bwMode="auto">
            <a:xfrm>
              <a:off x="3331"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46" name="Line 37"/>
            <p:cNvSpPr>
              <a:spLocks noChangeShapeType="1"/>
            </p:cNvSpPr>
            <p:nvPr/>
          </p:nvSpPr>
          <p:spPr bwMode="auto">
            <a:xfrm flipV="1">
              <a:off x="3518"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47" name="Rectangle 38"/>
            <p:cNvSpPr>
              <a:spLocks noChangeArrowheads="1"/>
            </p:cNvSpPr>
            <p:nvPr/>
          </p:nvSpPr>
          <p:spPr bwMode="auto">
            <a:xfrm>
              <a:off x="3798"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48" name="Rectangle 39"/>
            <p:cNvSpPr>
              <a:spLocks noChangeArrowheads="1"/>
            </p:cNvSpPr>
            <p:nvPr/>
          </p:nvSpPr>
          <p:spPr bwMode="auto">
            <a:xfrm>
              <a:off x="3985"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49" name="Line 40"/>
            <p:cNvSpPr>
              <a:spLocks noChangeShapeType="1"/>
            </p:cNvSpPr>
            <p:nvPr/>
          </p:nvSpPr>
          <p:spPr bwMode="auto">
            <a:xfrm flipV="1">
              <a:off x="4079"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50" name="Rectangle 41"/>
            <p:cNvSpPr>
              <a:spLocks noChangeArrowheads="1"/>
            </p:cNvSpPr>
            <p:nvPr/>
          </p:nvSpPr>
          <p:spPr bwMode="auto">
            <a:xfrm>
              <a:off x="4359"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51" name="Rectangle 42"/>
            <p:cNvSpPr>
              <a:spLocks noChangeArrowheads="1"/>
            </p:cNvSpPr>
            <p:nvPr/>
          </p:nvSpPr>
          <p:spPr bwMode="auto">
            <a:xfrm>
              <a:off x="4546"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52" name="Line 43"/>
            <p:cNvSpPr>
              <a:spLocks noChangeShapeType="1"/>
            </p:cNvSpPr>
            <p:nvPr/>
          </p:nvSpPr>
          <p:spPr bwMode="auto">
            <a:xfrm flipV="1">
              <a:off x="4640"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53" name="Rectangle 44"/>
            <p:cNvSpPr>
              <a:spLocks noChangeArrowheads="1"/>
            </p:cNvSpPr>
            <p:nvPr/>
          </p:nvSpPr>
          <p:spPr bwMode="auto">
            <a:xfrm>
              <a:off x="4920"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54" name="Rectangle 45"/>
            <p:cNvSpPr>
              <a:spLocks noChangeArrowheads="1"/>
            </p:cNvSpPr>
            <p:nvPr/>
          </p:nvSpPr>
          <p:spPr bwMode="auto">
            <a:xfrm>
              <a:off x="5107"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55" name="Line 46"/>
            <p:cNvSpPr>
              <a:spLocks noChangeShapeType="1"/>
            </p:cNvSpPr>
            <p:nvPr/>
          </p:nvSpPr>
          <p:spPr bwMode="auto">
            <a:xfrm flipV="1">
              <a:off x="5200" y="3358"/>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56" name="Line 47"/>
            <p:cNvSpPr>
              <a:spLocks noChangeShapeType="1"/>
            </p:cNvSpPr>
            <p:nvPr/>
          </p:nvSpPr>
          <p:spPr bwMode="auto">
            <a:xfrm>
              <a:off x="389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57" name="Line 48"/>
            <p:cNvSpPr>
              <a:spLocks noChangeShapeType="1"/>
            </p:cNvSpPr>
            <p:nvPr/>
          </p:nvSpPr>
          <p:spPr bwMode="auto">
            <a:xfrm>
              <a:off x="4453"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58" name="Line 49"/>
            <p:cNvSpPr>
              <a:spLocks noChangeShapeType="1"/>
            </p:cNvSpPr>
            <p:nvPr/>
          </p:nvSpPr>
          <p:spPr bwMode="auto">
            <a:xfrm>
              <a:off x="5013"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59" name="Text Box 50"/>
            <p:cNvSpPr txBox="1">
              <a:spLocks noChangeArrowheads="1"/>
            </p:cNvSpPr>
            <p:nvPr/>
          </p:nvSpPr>
          <p:spPr bwMode="auto">
            <a:xfrm>
              <a:off x="5433" y="3225"/>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3360" name="Text Box 51"/>
            <p:cNvSpPr txBox="1">
              <a:spLocks noChangeArrowheads="1"/>
            </p:cNvSpPr>
            <p:nvPr/>
          </p:nvSpPr>
          <p:spPr bwMode="auto">
            <a:xfrm>
              <a:off x="3685" y="3599"/>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3361" name="Text Box 52"/>
            <p:cNvSpPr txBox="1">
              <a:spLocks noChangeArrowheads="1"/>
            </p:cNvSpPr>
            <p:nvPr/>
          </p:nvSpPr>
          <p:spPr bwMode="auto">
            <a:xfrm>
              <a:off x="4230" y="3599"/>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3362" name="Text Box 53"/>
            <p:cNvSpPr txBox="1">
              <a:spLocks noChangeArrowheads="1"/>
            </p:cNvSpPr>
            <p:nvPr/>
          </p:nvSpPr>
          <p:spPr bwMode="auto">
            <a:xfrm>
              <a:off x="4768" y="3599"/>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3363" name="Line 54"/>
            <p:cNvSpPr>
              <a:spLocks noChangeShapeType="1"/>
            </p:cNvSpPr>
            <p:nvPr/>
          </p:nvSpPr>
          <p:spPr bwMode="auto">
            <a:xfrm>
              <a:off x="3207" y="3071"/>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64" name="Text Box 55"/>
            <p:cNvSpPr txBox="1">
              <a:spLocks noChangeArrowheads="1"/>
            </p:cNvSpPr>
            <p:nvPr/>
          </p:nvSpPr>
          <p:spPr bwMode="auto">
            <a:xfrm>
              <a:off x="2976" y="2927"/>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13322" name="Group 75"/>
          <p:cNvGrpSpPr>
            <a:grpSpLocks/>
          </p:cNvGrpSpPr>
          <p:nvPr/>
        </p:nvGrpSpPr>
        <p:grpSpPr bwMode="auto">
          <a:xfrm>
            <a:off x="5635625" y="1316038"/>
            <a:ext cx="3382963" cy="1350962"/>
            <a:chOff x="3550" y="829"/>
            <a:chExt cx="2131" cy="851"/>
          </a:xfrm>
        </p:grpSpPr>
        <p:sp>
          <p:nvSpPr>
            <p:cNvPr id="13324" name="Rectangle 57"/>
            <p:cNvSpPr>
              <a:spLocks noChangeArrowheads="1"/>
            </p:cNvSpPr>
            <p:nvPr/>
          </p:nvSpPr>
          <p:spPr bwMode="auto">
            <a:xfrm>
              <a:off x="3798"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25" name="Rectangle 58"/>
            <p:cNvSpPr>
              <a:spLocks noChangeArrowheads="1"/>
            </p:cNvSpPr>
            <p:nvPr/>
          </p:nvSpPr>
          <p:spPr bwMode="auto">
            <a:xfrm>
              <a:off x="3985"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26" name="Line 59"/>
            <p:cNvSpPr>
              <a:spLocks noChangeShapeType="1"/>
            </p:cNvSpPr>
            <p:nvPr/>
          </p:nvSpPr>
          <p:spPr bwMode="auto">
            <a:xfrm flipV="1">
              <a:off x="4079" y="1260"/>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7" name="Rectangle 60"/>
            <p:cNvSpPr>
              <a:spLocks noChangeArrowheads="1"/>
            </p:cNvSpPr>
            <p:nvPr/>
          </p:nvSpPr>
          <p:spPr bwMode="auto">
            <a:xfrm>
              <a:off x="4359"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28" name="Rectangle 61"/>
            <p:cNvSpPr>
              <a:spLocks noChangeArrowheads="1"/>
            </p:cNvSpPr>
            <p:nvPr/>
          </p:nvSpPr>
          <p:spPr bwMode="auto">
            <a:xfrm>
              <a:off x="4546"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29" name="Line 62"/>
            <p:cNvSpPr>
              <a:spLocks noChangeShapeType="1"/>
            </p:cNvSpPr>
            <p:nvPr/>
          </p:nvSpPr>
          <p:spPr bwMode="auto">
            <a:xfrm flipV="1">
              <a:off x="4640" y="1260"/>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0" name="Rectangle 63"/>
            <p:cNvSpPr>
              <a:spLocks noChangeArrowheads="1"/>
            </p:cNvSpPr>
            <p:nvPr/>
          </p:nvSpPr>
          <p:spPr bwMode="auto">
            <a:xfrm>
              <a:off x="4920"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31" name="Rectangle 64"/>
            <p:cNvSpPr>
              <a:spLocks noChangeArrowheads="1"/>
            </p:cNvSpPr>
            <p:nvPr/>
          </p:nvSpPr>
          <p:spPr bwMode="auto">
            <a:xfrm>
              <a:off x="5107"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332" name="Line 65"/>
            <p:cNvSpPr>
              <a:spLocks noChangeShapeType="1"/>
            </p:cNvSpPr>
            <p:nvPr/>
          </p:nvSpPr>
          <p:spPr bwMode="auto">
            <a:xfrm flipV="1">
              <a:off x="5200" y="1260"/>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3" name="Line 66"/>
            <p:cNvSpPr>
              <a:spLocks noChangeShapeType="1"/>
            </p:cNvSpPr>
            <p:nvPr/>
          </p:nvSpPr>
          <p:spPr bwMode="auto">
            <a:xfrm>
              <a:off x="3892" y="1260"/>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4" name="Line 67"/>
            <p:cNvSpPr>
              <a:spLocks noChangeShapeType="1"/>
            </p:cNvSpPr>
            <p:nvPr/>
          </p:nvSpPr>
          <p:spPr bwMode="auto">
            <a:xfrm>
              <a:off x="4453" y="1260"/>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5" name="Line 68"/>
            <p:cNvSpPr>
              <a:spLocks noChangeShapeType="1"/>
            </p:cNvSpPr>
            <p:nvPr/>
          </p:nvSpPr>
          <p:spPr bwMode="auto">
            <a:xfrm>
              <a:off x="5013" y="1260"/>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36" name="Text Box 69"/>
            <p:cNvSpPr txBox="1">
              <a:spLocks noChangeArrowheads="1"/>
            </p:cNvSpPr>
            <p:nvPr/>
          </p:nvSpPr>
          <p:spPr bwMode="auto">
            <a:xfrm>
              <a:off x="5433" y="113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3337" name="Text Box 70"/>
            <p:cNvSpPr txBox="1">
              <a:spLocks noChangeArrowheads="1"/>
            </p:cNvSpPr>
            <p:nvPr/>
          </p:nvSpPr>
          <p:spPr bwMode="auto">
            <a:xfrm>
              <a:off x="3685" y="1501"/>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3338" name="Text Box 71"/>
            <p:cNvSpPr txBox="1">
              <a:spLocks noChangeArrowheads="1"/>
            </p:cNvSpPr>
            <p:nvPr/>
          </p:nvSpPr>
          <p:spPr bwMode="auto">
            <a:xfrm>
              <a:off x="4230" y="1501"/>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3339" name="Text Box 72"/>
            <p:cNvSpPr txBox="1">
              <a:spLocks noChangeArrowheads="1"/>
            </p:cNvSpPr>
            <p:nvPr/>
          </p:nvSpPr>
          <p:spPr bwMode="auto">
            <a:xfrm>
              <a:off x="4768" y="1501"/>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3340" name="Line 73"/>
            <p:cNvSpPr>
              <a:spLocks noChangeShapeType="1"/>
            </p:cNvSpPr>
            <p:nvPr/>
          </p:nvSpPr>
          <p:spPr bwMode="auto">
            <a:xfrm>
              <a:off x="3781" y="973"/>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41" name="Text Box 74"/>
            <p:cNvSpPr txBox="1">
              <a:spLocks noChangeArrowheads="1"/>
            </p:cNvSpPr>
            <p:nvPr/>
          </p:nvSpPr>
          <p:spPr bwMode="auto">
            <a:xfrm>
              <a:off x="3550" y="829"/>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77" name="Rectangle 3" descr="Rectangle: Click to edit Master text styles&#10;Second level&#10;Third level&#10;Fourth level&#10;Fifth level"/>
          <p:cNvSpPr txBox="1">
            <a:spLocks noChangeArrowheads="1"/>
          </p:cNvSpPr>
          <p:nvPr/>
        </p:nvSpPr>
        <p:spPr bwMode="auto">
          <a:xfrm>
            <a:off x="381000" y="1981200"/>
            <a:ext cx="9601200" cy="45720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struct</a:t>
            </a:r>
            <a:r>
              <a:rPr lang="en-US" kern="0" dirty="0">
                <a:latin typeface="Consolas" pitchFamily="49" charset="0"/>
              </a:rPr>
              <a:t> </a:t>
            </a:r>
            <a:r>
              <a:rPr lang="en-US" kern="0" dirty="0" err="1">
                <a:latin typeface="Consolas" pitchFamily="49" charset="0"/>
              </a:rPr>
              <a:t>SLinkedList</a:t>
            </a:r>
            <a:r>
              <a:rPr lang="en-US" kern="0" dirty="0">
                <a:latin typeface="Consolas" pitchFamily="49" charset="0"/>
              </a:rPr>
              <a:t> {</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Node* head;	</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a:t>
            </a: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sz="3200" kern="0" dirty="0" err="1">
                <a:solidFill>
                  <a:srgbClr val="000000"/>
                </a:solidFill>
                <a:latin typeface="Consolas" pitchFamily="49" charset="0"/>
              </a:rPr>
              <a:t>Sử</a:t>
            </a:r>
            <a:r>
              <a:rPr lang="en-US" sz="3200" kern="0" dirty="0">
                <a:solidFill>
                  <a:srgbClr val="000000"/>
                </a:solidFill>
                <a:latin typeface="Consolas" pitchFamily="49" charset="0"/>
              </a:rPr>
              <a:t> </a:t>
            </a:r>
            <a:r>
              <a:rPr lang="en-US" sz="3200" kern="0" dirty="0" err="1">
                <a:solidFill>
                  <a:srgbClr val="000000"/>
                </a:solidFill>
                <a:latin typeface="Consolas" pitchFamily="49" charset="0"/>
              </a:rPr>
              <a:t>dụng</a:t>
            </a:r>
            <a:r>
              <a:rPr lang="en-US" sz="3200" kern="0" dirty="0">
                <a:solidFill>
                  <a:srgbClr val="000000"/>
                </a:solidFill>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endParaRPr lang="en-US" sz="3200" kern="0" dirty="0">
              <a:solidFill>
                <a:srgbClr val="000000"/>
              </a:solidFill>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SLinkedList</a:t>
            </a:r>
            <a:r>
              <a:rPr lang="en-US" kern="0" dirty="0">
                <a:latin typeface="Consolas" pitchFamily="49" charset="0"/>
              </a:rPr>
              <a:t> list;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list.addFirst</a:t>
            </a:r>
            <a:r>
              <a:rPr lang="en-US" kern="0" dirty="0">
                <a:latin typeface="Consolas" pitchFamily="49" charset="0"/>
              </a:rPr>
              <a:t>(“Vienna”);</a:t>
            </a: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0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153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5EB51ED-F787-4B3B-9CD5-7E8A54B6BF65}" type="slidenum">
              <a:rPr lang="en-US" altLang="en-US" sz="1400"/>
              <a:pPr>
                <a:spcBef>
                  <a:spcPct val="0"/>
                </a:spcBef>
                <a:buClrTx/>
                <a:buSzTx/>
                <a:buFontTx/>
                <a:buNone/>
              </a:pPr>
              <a:t>6</a:t>
            </a:fld>
            <a:endParaRPr lang="en-US" altLang="en-US" sz="1400"/>
          </a:p>
        </p:txBody>
      </p:sp>
      <p:grpSp>
        <p:nvGrpSpPr>
          <p:cNvPr id="2" name="Group 78"/>
          <p:cNvGrpSpPr>
            <a:grpSpLocks/>
          </p:cNvGrpSpPr>
          <p:nvPr/>
        </p:nvGrpSpPr>
        <p:grpSpPr bwMode="auto">
          <a:xfrm>
            <a:off x="4665663" y="3217863"/>
            <a:ext cx="1219200" cy="1279525"/>
            <a:chOff x="2939" y="2027"/>
            <a:chExt cx="768" cy="806"/>
          </a:xfrm>
        </p:grpSpPr>
        <p:sp>
          <p:nvSpPr>
            <p:cNvPr id="15434" name="Rectangle 8"/>
            <p:cNvSpPr>
              <a:spLocks noChangeArrowheads="1"/>
            </p:cNvSpPr>
            <p:nvPr/>
          </p:nvSpPr>
          <p:spPr bwMode="auto">
            <a:xfrm>
              <a:off x="3249" y="2219"/>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35" name="Rectangle 10"/>
            <p:cNvSpPr>
              <a:spLocks noChangeArrowheads="1"/>
            </p:cNvSpPr>
            <p:nvPr/>
          </p:nvSpPr>
          <p:spPr bwMode="auto">
            <a:xfrm>
              <a:off x="3435" y="2219"/>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36" name="Oval 31"/>
            <p:cNvSpPr>
              <a:spLocks noChangeArrowheads="1"/>
            </p:cNvSpPr>
            <p:nvPr/>
          </p:nvSpPr>
          <p:spPr bwMode="auto">
            <a:xfrm rot="781934">
              <a:off x="2939" y="2027"/>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15365" name="Rectangle 2"/>
          <p:cNvSpPr>
            <a:spLocks noGrp="1" noChangeArrowheads="1"/>
          </p:cNvSpPr>
          <p:nvPr>
            <p:ph type="title"/>
          </p:nvPr>
        </p:nvSpPr>
        <p:spPr>
          <a:xfrm>
            <a:off x="609600" y="304800"/>
            <a:ext cx="7772400" cy="1143000"/>
          </a:xfrm>
        </p:spPr>
        <p:txBody>
          <a:bodyPr/>
          <a:lstStyle/>
          <a:p>
            <a:pPr eaLnBrk="1" hangingPunct="1"/>
            <a:r>
              <a:rPr lang="en-US" altLang="en-US" sz="4000" smtClean="0"/>
              <a:t>SLinkedList.addFirst – thuật toán</a:t>
            </a:r>
          </a:p>
        </p:txBody>
      </p:sp>
      <p:sp>
        <p:nvSpPr>
          <p:cNvPr id="80901" name="Rectangle 5" descr="Rectangle: Click to edit Master text styles&#10;Second level&#10;Third level&#10;Fourth level&#10;Fifth level"/>
          <p:cNvSpPr>
            <a:spLocks noGrp="1" noChangeArrowheads="1"/>
          </p:cNvSpPr>
          <p:nvPr>
            <p:ph type="body" sz="half" idx="2"/>
          </p:nvPr>
        </p:nvSpPr>
        <p:spPr>
          <a:xfrm>
            <a:off x="457200" y="2895600"/>
            <a:ext cx="4038600" cy="3276600"/>
          </a:xfrm>
        </p:spPr>
        <p:txBody>
          <a:bodyPr/>
          <a:lstStyle/>
          <a:p>
            <a:pPr marL="533400" indent="-533400" eaLnBrk="1" hangingPunct="1">
              <a:buFont typeface="Wingdings" panose="05000000000000000000" pitchFamily="2" charset="2"/>
              <a:buAutoNum type="arabicPeriod"/>
            </a:pPr>
            <a:r>
              <a:rPr lang="en-US" altLang="en-US" sz="2400" smtClean="0"/>
              <a:t>Cấp phát nút mới</a:t>
            </a:r>
          </a:p>
          <a:p>
            <a:pPr marL="533400" indent="-533400" eaLnBrk="1" hangingPunct="1">
              <a:buFont typeface="Wingdings" panose="05000000000000000000" pitchFamily="2" charset="2"/>
              <a:buAutoNum type="arabicPeriod"/>
            </a:pPr>
            <a:r>
              <a:rPr lang="en-US" altLang="en-US" sz="2400" smtClean="0"/>
              <a:t>Đưa dữ liệu vào nút mới</a:t>
            </a:r>
          </a:p>
          <a:p>
            <a:pPr marL="533400" indent="-533400" eaLnBrk="1" hangingPunct="1">
              <a:buFont typeface="Wingdings" panose="05000000000000000000" pitchFamily="2" charset="2"/>
              <a:buAutoNum type="arabicPeriod"/>
            </a:pPr>
            <a:r>
              <a:rPr lang="en-US" altLang="en-US" sz="2400" smtClean="0"/>
              <a:t>Cho nút mới trỏ tới head cũ</a:t>
            </a:r>
          </a:p>
          <a:p>
            <a:pPr marL="533400" indent="-533400" eaLnBrk="1" hangingPunct="1">
              <a:buFont typeface="Wingdings" panose="05000000000000000000" pitchFamily="2" charset="2"/>
              <a:buAutoNum type="arabicPeriod"/>
            </a:pPr>
            <a:endParaRPr lang="en-US" altLang="en-US" sz="2400" smtClean="0"/>
          </a:p>
          <a:p>
            <a:pPr marL="533400" indent="-533400" eaLnBrk="1" hangingPunct="1">
              <a:buFont typeface="Wingdings" panose="05000000000000000000" pitchFamily="2" charset="2"/>
              <a:buAutoNum type="arabicPeriod"/>
            </a:pPr>
            <a:r>
              <a:rPr lang="en-US" altLang="en-US" sz="2400" smtClean="0"/>
              <a:t>Sửa head để trỏ tới nút mới</a:t>
            </a:r>
          </a:p>
        </p:txBody>
      </p:sp>
      <p:grpSp>
        <p:nvGrpSpPr>
          <p:cNvPr id="3" name="Group 79"/>
          <p:cNvGrpSpPr>
            <a:grpSpLocks/>
          </p:cNvGrpSpPr>
          <p:nvPr/>
        </p:nvGrpSpPr>
        <p:grpSpPr bwMode="auto">
          <a:xfrm>
            <a:off x="4957763" y="3656013"/>
            <a:ext cx="717550" cy="666750"/>
            <a:chOff x="3123" y="2303"/>
            <a:chExt cx="452" cy="420"/>
          </a:xfrm>
        </p:grpSpPr>
        <p:sp>
          <p:nvSpPr>
            <p:cNvPr id="15432" name="Text Box 9"/>
            <p:cNvSpPr txBox="1">
              <a:spLocks noChangeArrowheads="1"/>
            </p:cNvSpPr>
            <p:nvPr/>
          </p:nvSpPr>
          <p:spPr bwMode="auto">
            <a:xfrm>
              <a:off x="3123" y="2544"/>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15433" name="Line 11"/>
            <p:cNvSpPr>
              <a:spLocks noChangeShapeType="1"/>
            </p:cNvSpPr>
            <p:nvPr/>
          </p:nvSpPr>
          <p:spPr bwMode="auto">
            <a:xfrm>
              <a:off x="3342" y="2303"/>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0908" name="Line 12"/>
          <p:cNvSpPr>
            <a:spLocks noChangeShapeType="1"/>
          </p:cNvSpPr>
          <p:nvPr/>
        </p:nvSpPr>
        <p:spPr bwMode="auto">
          <a:xfrm flipV="1">
            <a:off x="5602288" y="3656013"/>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4" name="Group 80"/>
          <p:cNvGrpSpPr>
            <a:grpSpLocks/>
          </p:cNvGrpSpPr>
          <p:nvPr/>
        </p:nvGrpSpPr>
        <p:grpSpPr bwMode="auto">
          <a:xfrm>
            <a:off x="5653088" y="2971800"/>
            <a:ext cx="3375025" cy="1350963"/>
            <a:chOff x="3561" y="1872"/>
            <a:chExt cx="2126" cy="851"/>
          </a:xfrm>
        </p:grpSpPr>
        <p:sp>
          <p:nvSpPr>
            <p:cNvPr id="15414" name="Rectangle 13"/>
            <p:cNvSpPr>
              <a:spLocks noChangeArrowheads="1"/>
            </p:cNvSpPr>
            <p:nvPr/>
          </p:nvSpPr>
          <p:spPr bwMode="auto">
            <a:xfrm>
              <a:off x="3809"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15" name="Rectangle 14"/>
            <p:cNvSpPr>
              <a:spLocks noChangeArrowheads="1"/>
            </p:cNvSpPr>
            <p:nvPr/>
          </p:nvSpPr>
          <p:spPr bwMode="auto">
            <a:xfrm>
              <a:off x="3996"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16" name="Line 15"/>
            <p:cNvSpPr>
              <a:spLocks noChangeShapeType="1"/>
            </p:cNvSpPr>
            <p:nvPr/>
          </p:nvSpPr>
          <p:spPr bwMode="auto">
            <a:xfrm flipV="1">
              <a:off x="4090"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17" name="Rectangle 16"/>
            <p:cNvSpPr>
              <a:spLocks noChangeArrowheads="1"/>
            </p:cNvSpPr>
            <p:nvPr/>
          </p:nvSpPr>
          <p:spPr bwMode="auto">
            <a:xfrm>
              <a:off x="4370"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18" name="Rectangle 17"/>
            <p:cNvSpPr>
              <a:spLocks noChangeArrowheads="1"/>
            </p:cNvSpPr>
            <p:nvPr/>
          </p:nvSpPr>
          <p:spPr bwMode="auto">
            <a:xfrm>
              <a:off x="4557"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19" name="Line 18"/>
            <p:cNvSpPr>
              <a:spLocks noChangeShapeType="1"/>
            </p:cNvSpPr>
            <p:nvPr/>
          </p:nvSpPr>
          <p:spPr bwMode="auto">
            <a:xfrm flipV="1">
              <a:off x="4651"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0" name="Rectangle 19"/>
            <p:cNvSpPr>
              <a:spLocks noChangeArrowheads="1"/>
            </p:cNvSpPr>
            <p:nvPr/>
          </p:nvSpPr>
          <p:spPr bwMode="auto">
            <a:xfrm>
              <a:off x="4931"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21" name="Rectangle 20"/>
            <p:cNvSpPr>
              <a:spLocks noChangeArrowheads="1"/>
            </p:cNvSpPr>
            <p:nvPr/>
          </p:nvSpPr>
          <p:spPr bwMode="auto">
            <a:xfrm>
              <a:off x="5118"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22" name="Line 21"/>
            <p:cNvSpPr>
              <a:spLocks noChangeShapeType="1"/>
            </p:cNvSpPr>
            <p:nvPr/>
          </p:nvSpPr>
          <p:spPr bwMode="auto">
            <a:xfrm flipV="1">
              <a:off x="5211" y="2303"/>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3" name="Line 22"/>
            <p:cNvSpPr>
              <a:spLocks noChangeShapeType="1"/>
            </p:cNvSpPr>
            <p:nvPr/>
          </p:nvSpPr>
          <p:spPr bwMode="auto">
            <a:xfrm>
              <a:off x="3903"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4" name="Line 23"/>
            <p:cNvSpPr>
              <a:spLocks noChangeShapeType="1"/>
            </p:cNvSpPr>
            <p:nvPr/>
          </p:nvSpPr>
          <p:spPr bwMode="auto">
            <a:xfrm>
              <a:off x="446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5" name="Line 24"/>
            <p:cNvSpPr>
              <a:spLocks noChangeShapeType="1"/>
            </p:cNvSpPr>
            <p:nvPr/>
          </p:nvSpPr>
          <p:spPr bwMode="auto">
            <a:xfrm>
              <a:off x="502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6" name="Text Box 25"/>
            <p:cNvSpPr txBox="1">
              <a:spLocks noChangeArrowheads="1"/>
            </p:cNvSpPr>
            <p:nvPr/>
          </p:nvSpPr>
          <p:spPr bwMode="auto">
            <a:xfrm>
              <a:off x="5439" y="216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5427" name="Text Box 26"/>
            <p:cNvSpPr txBox="1">
              <a:spLocks noChangeArrowheads="1"/>
            </p:cNvSpPr>
            <p:nvPr/>
          </p:nvSpPr>
          <p:spPr bwMode="auto">
            <a:xfrm>
              <a:off x="3696" y="2544"/>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5428" name="Text Box 27"/>
            <p:cNvSpPr txBox="1">
              <a:spLocks noChangeArrowheads="1"/>
            </p:cNvSpPr>
            <p:nvPr/>
          </p:nvSpPr>
          <p:spPr bwMode="auto">
            <a:xfrm>
              <a:off x="4241" y="2544"/>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5429" name="Text Box 28"/>
            <p:cNvSpPr txBox="1">
              <a:spLocks noChangeArrowheads="1"/>
            </p:cNvSpPr>
            <p:nvPr/>
          </p:nvSpPr>
          <p:spPr bwMode="auto">
            <a:xfrm>
              <a:off x="4779" y="2544"/>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5430" name="Line 29"/>
            <p:cNvSpPr>
              <a:spLocks noChangeShapeType="1"/>
            </p:cNvSpPr>
            <p:nvPr/>
          </p:nvSpPr>
          <p:spPr bwMode="auto">
            <a:xfrm>
              <a:off x="3792" y="201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1" name="Text Box 30"/>
            <p:cNvSpPr txBox="1">
              <a:spLocks noChangeArrowheads="1"/>
            </p:cNvSpPr>
            <p:nvPr/>
          </p:nvSpPr>
          <p:spPr bwMode="auto">
            <a:xfrm>
              <a:off x="3561" y="1872"/>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15370" name="Group 77"/>
          <p:cNvGrpSpPr>
            <a:grpSpLocks/>
          </p:cNvGrpSpPr>
          <p:nvPr/>
        </p:nvGrpSpPr>
        <p:grpSpPr bwMode="auto">
          <a:xfrm>
            <a:off x="4724400" y="4646613"/>
            <a:ext cx="4294188" cy="1350962"/>
            <a:chOff x="2976" y="2927"/>
            <a:chExt cx="2705" cy="851"/>
          </a:xfrm>
        </p:grpSpPr>
        <p:sp>
          <p:nvSpPr>
            <p:cNvPr id="15391" name="Rectangle 33"/>
            <p:cNvSpPr>
              <a:spLocks noChangeArrowheads="1"/>
            </p:cNvSpPr>
            <p:nvPr/>
          </p:nvSpPr>
          <p:spPr bwMode="auto">
            <a:xfrm>
              <a:off x="3238" y="3274"/>
              <a:ext cx="186"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92" name="Text Box 34"/>
            <p:cNvSpPr txBox="1">
              <a:spLocks noChangeArrowheads="1"/>
            </p:cNvSpPr>
            <p:nvPr/>
          </p:nvSpPr>
          <p:spPr bwMode="auto">
            <a:xfrm>
              <a:off x="3112" y="3599"/>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15393" name="Rectangle 35"/>
            <p:cNvSpPr>
              <a:spLocks noChangeArrowheads="1"/>
            </p:cNvSpPr>
            <p:nvPr/>
          </p:nvSpPr>
          <p:spPr bwMode="auto">
            <a:xfrm>
              <a:off x="3424"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94" name="Line 36"/>
            <p:cNvSpPr>
              <a:spLocks noChangeShapeType="1"/>
            </p:cNvSpPr>
            <p:nvPr/>
          </p:nvSpPr>
          <p:spPr bwMode="auto">
            <a:xfrm>
              <a:off x="3331"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5" name="Line 37"/>
            <p:cNvSpPr>
              <a:spLocks noChangeShapeType="1"/>
            </p:cNvSpPr>
            <p:nvPr/>
          </p:nvSpPr>
          <p:spPr bwMode="auto">
            <a:xfrm flipV="1">
              <a:off x="3518"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6" name="Rectangle 38"/>
            <p:cNvSpPr>
              <a:spLocks noChangeArrowheads="1"/>
            </p:cNvSpPr>
            <p:nvPr/>
          </p:nvSpPr>
          <p:spPr bwMode="auto">
            <a:xfrm>
              <a:off x="3798"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97" name="Rectangle 39"/>
            <p:cNvSpPr>
              <a:spLocks noChangeArrowheads="1"/>
            </p:cNvSpPr>
            <p:nvPr/>
          </p:nvSpPr>
          <p:spPr bwMode="auto">
            <a:xfrm>
              <a:off x="3985"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98" name="Line 40"/>
            <p:cNvSpPr>
              <a:spLocks noChangeShapeType="1"/>
            </p:cNvSpPr>
            <p:nvPr/>
          </p:nvSpPr>
          <p:spPr bwMode="auto">
            <a:xfrm flipV="1">
              <a:off x="4079"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9" name="Rectangle 41"/>
            <p:cNvSpPr>
              <a:spLocks noChangeArrowheads="1"/>
            </p:cNvSpPr>
            <p:nvPr/>
          </p:nvSpPr>
          <p:spPr bwMode="auto">
            <a:xfrm>
              <a:off x="4359"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00" name="Rectangle 42"/>
            <p:cNvSpPr>
              <a:spLocks noChangeArrowheads="1"/>
            </p:cNvSpPr>
            <p:nvPr/>
          </p:nvSpPr>
          <p:spPr bwMode="auto">
            <a:xfrm>
              <a:off x="4546"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01" name="Line 43"/>
            <p:cNvSpPr>
              <a:spLocks noChangeShapeType="1"/>
            </p:cNvSpPr>
            <p:nvPr/>
          </p:nvSpPr>
          <p:spPr bwMode="auto">
            <a:xfrm flipV="1">
              <a:off x="4640" y="3358"/>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2" name="Rectangle 44"/>
            <p:cNvSpPr>
              <a:spLocks noChangeArrowheads="1"/>
            </p:cNvSpPr>
            <p:nvPr/>
          </p:nvSpPr>
          <p:spPr bwMode="auto">
            <a:xfrm>
              <a:off x="4920"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03" name="Rectangle 45"/>
            <p:cNvSpPr>
              <a:spLocks noChangeArrowheads="1"/>
            </p:cNvSpPr>
            <p:nvPr/>
          </p:nvSpPr>
          <p:spPr bwMode="auto">
            <a:xfrm>
              <a:off x="5107" y="3274"/>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404" name="Line 46"/>
            <p:cNvSpPr>
              <a:spLocks noChangeShapeType="1"/>
            </p:cNvSpPr>
            <p:nvPr/>
          </p:nvSpPr>
          <p:spPr bwMode="auto">
            <a:xfrm flipV="1">
              <a:off x="5200" y="3358"/>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5" name="Line 47"/>
            <p:cNvSpPr>
              <a:spLocks noChangeShapeType="1"/>
            </p:cNvSpPr>
            <p:nvPr/>
          </p:nvSpPr>
          <p:spPr bwMode="auto">
            <a:xfrm>
              <a:off x="3892"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6" name="Line 48"/>
            <p:cNvSpPr>
              <a:spLocks noChangeShapeType="1"/>
            </p:cNvSpPr>
            <p:nvPr/>
          </p:nvSpPr>
          <p:spPr bwMode="auto">
            <a:xfrm>
              <a:off x="4453"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7" name="Line 49"/>
            <p:cNvSpPr>
              <a:spLocks noChangeShapeType="1"/>
            </p:cNvSpPr>
            <p:nvPr/>
          </p:nvSpPr>
          <p:spPr bwMode="auto">
            <a:xfrm>
              <a:off x="5013" y="3358"/>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8" name="Text Box 50"/>
            <p:cNvSpPr txBox="1">
              <a:spLocks noChangeArrowheads="1"/>
            </p:cNvSpPr>
            <p:nvPr/>
          </p:nvSpPr>
          <p:spPr bwMode="auto">
            <a:xfrm>
              <a:off x="5433" y="3225"/>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5409" name="Text Box 51"/>
            <p:cNvSpPr txBox="1">
              <a:spLocks noChangeArrowheads="1"/>
            </p:cNvSpPr>
            <p:nvPr/>
          </p:nvSpPr>
          <p:spPr bwMode="auto">
            <a:xfrm>
              <a:off x="3685" y="3599"/>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5410" name="Text Box 52"/>
            <p:cNvSpPr txBox="1">
              <a:spLocks noChangeArrowheads="1"/>
            </p:cNvSpPr>
            <p:nvPr/>
          </p:nvSpPr>
          <p:spPr bwMode="auto">
            <a:xfrm>
              <a:off x="4230" y="3599"/>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5411" name="Text Box 53"/>
            <p:cNvSpPr txBox="1">
              <a:spLocks noChangeArrowheads="1"/>
            </p:cNvSpPr>
            <p:nvPr/>
          </p:nvSpPr>
          <p:spPr bwMode="auto">
            <a:xfrm>
              <a:off x="4768" y="3599"/>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5412" name="Line 54"/>
            <p:cNvSpPr>
              <a:spLocks noChangeShapeType="1"/>
            </p:cNvSpPr>
            <p:nvPr/>
          </p:nvSpPr>
          <p:spPr bwMode="auto">
            <a:xfrm>
              <a:off x="3207" y="3071"/>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13" name="Text Box 55"/>
            <p:cNvSpPr txBox="1">
              <a:spLocks noChangeArrowheads="1"/>
            </p:cNvSpPr>
            <p:nvPr/>
          </p:nvSpPr>
          <p:spPr bwMode="auto">
            <a:xfrm>
              <a:off x="2976" y="2927"/>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grpSp>
        <p:nvGrpSpPr>
          <p:cNvPr id="15371" name="Group 75"/>
          <p:cNvGrpSpPr>
            <a:grpSpLocks/>
          </p:cNvGrpSpPr>
          <p:nvPr/>
        </p:nvGrpSpPr>
        <p:grpSpPr bwMode="auto">
          <a:xfrm>
            <a:off x="5635625" y="1316038"/>
            <a:ext cx="3382963" cy="1350962"/>
            <a:chOff x="3550" y="829"/>
            <a:chExt cx="2131" cy="851"/>
          </a:xfrm>
        </p:grpSpPr>
        <p:sp>
          <p:nvSpPr>
            <p:cNvPr id="15373" name="Rectangle 57"/>
            <p:cNvSpPr>
              <a:spLocks noChangeArrowheads="1"/>
            </p:cNvSpPr>
            <p:nvPr/>
          </p:nvSpPr>
          <p:spPr bwMode="auto">
            <a:xfrm>
              <a:off x="3798"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74" name="Rectangle 58"/>
            <p:cNvSpPr>
              <a:spLocks noChangeArrowheads="1"/>
            </p:cNvSpPr>
            <p:nvPr/>
          </p:nvSpPr>
          <p:spPr bwMode="auto">
            <a:xfrm>
              <a:off x="3985"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75" name="Line 59"/>
            <p:cNvSpPr>
              <a:spLocks noChangeShapeType="1"/>
            </p:cNvSpPr>
            <p:nvPr/>
          </p:nvSpPr>
          <p:spPr bwMode="auto">
            <a:xfrm flipV="1">
              <a:off x="4079" y="1260"/>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6" name="Rectangle 60"/>
            <p:cNvSpPr>
              <a:spLocks noChangeArrowheads="1"/>
            </p:cNvSpPr>
            <p:nvPr/>
          </p:nvSpPr>
          <p:spPr bwMode="auto">
            <a:xfrm>
              <a:off x="4359"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77" name="Rectangle 61"/>
            <p:cNvSpPr>
              <a:spLocks noChangeArrowheads="1"/>
            </p:cNvSpPr>
            <p:nvPr/>
          </p:nvSpPr>
          <p:spPr bwMode="auto">
            <a:xfrm>
              <a:off x="4546"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78" name="Line 62"/>
            <p:cNvSpPr>
              <a:spLocks noChangeShapeType="1"/>
            </p:cNvSpPr>
            <p:nvPr/>
          </p:nvSpPr>
          <p:spPr bwMode="auto">
            <a:xfrm flipV="1">
              <a:off x="4640" y="1260"/>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9" name="Rectangle 63"/>
            <p:cNvSpPr>
              <a:spLocks noChangeArrowheads="1"/>
            </p:cNvSpPr>
            <p:nvPr/>
          </p:nvSpPr>
          <p:spPr bwMode="auto">
            <a:xfrm>
              <a:off x="4920"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80" name="Rectangle 64"/>
            <p:cNvSpPr>
              <a:spLocks noChangeArrowheads="1"/>
            </p:cNvSpPr>
            <p:nvPr/>
          </p:nvSpPr>
          <p:spPr bwMode="auto">
            <a:xfrm>
              <a:off x="5107" y="1176"/>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381" name="Line 65"/>
            <p:cNvSpPr>
              <a:spLocks noChangeShapeType="1"/>
            </p:cNvSpPr>
            <p:nvPr/>
          </p:nvSpPr>
          <p:spPr bwMode="auto">
            <a:xfrm flipV="1">
              <a:off x="5200" y="1260"/>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82" name="Line 66"/>
            <p:cNvSpPr>
              <a:spLocks noChangeShapeType="1"/>
            </p:cNvSpPr>
            <p:nvPr/>
          </p:nvSpPr>
          <p:spPr bwMode="auto">
            <a:xfrm>
              <a:off x="3892" y="1260"/>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83" name="Line 67"/>
            <p:cNvSpPr>
              <a:spLocks noChangeShapeType="1"/>
            </p:cNvSpPr>
            <p:nvPr/>
          </p:nvSpPr>
          <p:spPr bwMode="auto">
            <a:xfrm>
              <a:off x="4453" y="1260"/>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84" name="Line 68"/>
            <p:cNvSpPr>
              <a:spLocks noChangeShapeType="1"/>
            </p:cNvSpPr>
            <p:nvPr/>
          </p:nvSpPr>
          <p:spPr bwMode="auto">
            <a:xfrm>
              <a:off x="5013" y="1260"/>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85" name="Text Box 69"/>
            <p:cNvSpPr txBox="1">
              <a:spLocks noChangeArrowheads="1"/>
            </p:cNvSpPr>
            <p:nvPr/>
          </p:nvSpPr>
          <p:spPr bwMode="auto">
            <a:xfrm>
              <a:off x="5433" y="113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5386" name="Text Box 70"/>
            <p:cNvSpPr txBox="1">
              <a:spLocks noChangeArrowheads="1"/>
            </p:cNvSpPr>
            <p:nvPr/>
          </p:nvSpPr>
          <p:spPr bwMode="auto">
            <a:xfrm>
              <a:off x="3685" y="1501"/>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5387" name="Text Box 71"/>
            <p:cNvSpPr txBox="1">
              <a:spLocks noChangeArrowheads="1"/>
            </p:cNvSpPr>
            <p:nvPr/>
          </p:nvSpPr>
          <p:spPr bwMode="auto">
            <a:xfrm>
              <a:off x="4230" y="1501"/>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5388" name="Text Box 72"/>
            <p:cNvSpPr txBox="1">
              <a:spLocks noChangeArrowheads="1"/>
            </p:cNvSpPr>
            <p:nvPr/>
          </p:nvSpPr>
          <p:spPr bwMode="auto">
            <a:xfrm>
              <a:off x="4768" y="1501"/>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5389" name="Line 73"/>
            <p:cNvSpPr>
              <a:spLocks noChangeShapeType="1"/>
            </p:cNvSpPr>
            <p:nvPr/>
          </p:nvSpPr>
          <p:spPr bwMode="auto">
            <a:xfrm>
              <a:off x="3781" y="973"/>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0" name="Text Box 74"/>
            <p:cNvSpPr txBox="1">
              <a:spLocks noChangeArrowheads="1"/>
            </p:cNvSpPr>
            <p:nvPr/>
          </p:nvSpPr>
          <p:spPr bwMode="auto">
            <a:xfrm>
              <a:off x="3550" y="829"/>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76" name="Rectangle 3" descr="Rectangle: Click to edit Master text styles&#10;Second level&#10;Third level&#10;Fourth level&#10;Fifth level"/>
          <p:cNvSpPr txBox="1">
            <a:spLocks noChangeArrowheads="1"/>
          </p:cNvSpPr>
          <p:nvPr/>
        </p:nvSpPr>
        <p:spPr bwMode="auto">
          <a:xfrm>
            <a:off x="381000" y="1752600"/>
            <a:ext cx="9601200" cy="5334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list.addFirst</a:t>
            </a:r>
            <a:r>
              <a:rPr lang="en-US" kern="0" dirty="0">
                <a:latin typeface="Consolas" pitchFamily="49" charset="0"/>
              </a:rPr>
              <a:t>(“Vienna”);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90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09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09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174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15EEC6A-3F4D-4DA8-A34C-D2024FD0D43B}" type="slidenum">
              <a:rPr lang="en-US" altLang="en-US" sz="1400"/>
              <a:pPr>
                <a:spcBef>
                  <a:spcPct val="0"/>
                </a:spcBef>
                <a:buClrTx/>
                <a:buSzTx/>
                <a:buFontTx/>
                <a:buNone/>
              </a:pPr>
              <a:t>7</a:t>
            </a:fld>
            <a:endParaRPr lang="en-US" altLang="en-US" sz="1400"/>
          </a:p>
        </p:txBody>
      </p:sp>
      <p:grpSp>
        <p:nvGrpSpPr>
          <p:cNvPr id="17412" name="Group 78"/>
          <p:cNvGrpSpPr>
            <a:grpSpLocks/>
          </p:cNvGrpSpPr>
          <p:nvPr/>
        </p:nvGrpSpPr>
        <p:grpSpPr bwMode="auto">
          <a:xfrm>
            <a:off x="4781550" y="1768475"/>
            <a:ext cx="1219200" cy="1279525"/>
            <a:chOff x="2939" y="2027"/>
            <a:chExt cx="768" cy="806"/>
          </a:xfrm>
        </p:grpSpPr>
        <p:sp>
          <p:nvSpPr>
            <p:cNvPr id="17439" name="Rectangle 8"/>
            <p:cNvSpPr>
              <a:spLocks noChangeArrowheads="1"/>
            </p:cNvSpPr>
            <p:nvPr/>
          </p:nvSpPr>
          <p:spPr bwMode="auto">
            <a:xfrm>
              <a:off x="3249" y="2219"/>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40" name="Rectangle 10"/>
            <p:cNvSpPr>
              <a:spLocks noChangeArrowheads="1"/>
            </p:cNvSpPr>
            <p:nvPr/>
          </p:nvSpPr>
          <p:spPr bwMode="auto">
            <a:xfrm>
              <a:off x="3435" y="2219"/>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41" name="Oval 31"/>
            <p:cNvSpPr>
              <a:spLocks noChangeArrowheads="1"/>
            </p:cNvSpPr>
            <p:nvPr/>
          </p:nvSpPr>
          <p:spPr bwMode="auto">
            <a:xfrm rot="781934">
              <a:off x="2939" y="2027"/>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17413" name="Rectangle 2"/>
          <p:cNvSpPr>
            <a:spLocks noGrp="1" noChangeArrowheads="1"/>
          </p:cNvSpPr>
          <p:nvPr>
            <p:ph type="title"/>
          </p:nvPr>
        </p:nvSpPr>
        <p:spPr>
          <a:xfrm>
            <a:off x="609600" y="304800"/>
            <a:ext cx="7772400" cy="1143000"/>
          </a:xfrm>
        </p:spPr>
        <p:txBody>
          <a:bodyPr/>
          <a:lstStyle/>
          <a:p>
            <a:pPr eaLnBrk="1" hangingPunct="1"/>
            <a:r>
              <a:rPr lang="en-US" altLang="en-US" smtClean="0"/>
              <a:t>SLinkedList.addFirst – cài đặt</a:t>
            </a:r>
          </a:p>
        </p:txBody>
      </p:sp>
      <p:sp>
        <p:nvSpPr>
          <p:cNvPr id="17414" name="Rectangle 5" descr="Rectangle: Click to edit Master text styles&#10;Second level&#10;Third level&#10;Fourth level&#10;Fifth level"/>
          <p:cNvSpPr>
            <a:spLocks noGrp="1" noChangeArrowheads="1"/>
          </p:cNvSpPr>
          <p:nvPr>
            <p:ph type="body" sz="half" idx="2"/>
          </p:nvPr>
        </p:nvSpPr>
        <p:spPr>
          <a:xfrm>
            <a:off x="5562600" y="3962400"/>
            <a:ext cx="4038600" cy="1600200"/>
          </a:xfrm>
        </p:spPr>
        <p:txBody>
          <a:bodyPr/>
          <a:lstStyle/>
          <a:p>
            <a:pPr marL="533400" indent="-533400" eaLnBrk="1" hangingPunct="1">
              <a:buFont typeface="Wingdings" panose="05000000000000000000" pitchFamily="2" charset="2"/>
              <a:buAutoNum type="arabicPeriod"/>
            </a:pPr>
            <a:r>
              <a:rPr lang="en-US" altLang="en-US" sz="1800" smtClean="0"/>
              <a:t>Cấp phát nút mới</a:t>
            </a:r>
          </a:p>
          <a:p>
            <a:pPr marL="533400" indent="-533400" eaLnBrk="1" hangingPunct="1">
              <a:buFont typeface="Wingdings" panose="05000000000000000000" pitchFamily="2" charset="2"/>
              <a:buAutoNum type="arabicPeriod"/>
            </a:pPr>
            <a:r>
              <a:rPr lang="en-US" altLang="en-US" sz="1800" smtClean="0"/>
              <a:t>Đưa dữ liệu vào nút mới</a:t>
            </a:r>
          </a:p>
          <a:p>
            <a:pPr marL="533400" indent="-533400" eaLnBrk="1" hangingPunct="1">
              <a:buFont typeface="Wingdings" panose="05000000000000000000" pitchFamily="2" charset="2"/>
              <a:buAutoNum type="arabicPeriod"/>
            </a:pPr>
            <a:r>
              <a:rPr lang="en-US" altLang="en-US" sz="1800" smtClean="0"/>
              <a:t>Cho nút mới trỏ tới head cũ</a:t>
            </a:r>
          </a:p>
          <a:p>
            <a:pPr marL="533400" indent="-533400" eaLnBrk="1" hangingPunct="1">
              <a:buFont typeface="Wingdings" panose="05000000000000000000" pitchFamily="2" charset="2"/>
              <a:buAutoNum type="arabicPeriod"/>
            </a:pPr>
            <a:r>
              <a:rPr lang="en-US" altLang="en-US" sz="1800" smtClean="0"/>
              <a:t>Sửa head để trỏ tới nút mới</a:t>
            </a:r>
          </a:p>
        </p:txBody>
      </p:sp>
      <p:grpSp>
        <p:nvGrpSpPr>
          <p:cNvPr id="17415" name="Group 79"/>
          <p:cNvGrpSpPr>
            <a:grpSpLocks/>
          </p:cNvGrpSpPr>
          <p:nvPr/>
        </p:nvGrpSpPr>
        <p:grpSpPr bwMode="auto">
          <a:xfrm>
            <a:off x="5073650" y="2206625"/>
            <a:ext cx="717550" cy="666750"/>
            <a:chOff x="3123" y="2303"/>
            <a:chExt cx="452" cy="420"/>
          </a:xfrm>
        </p:grpSpPr>
        <p:sp>
          <p:nvSpPr>
            <p:cNvPr id="17437" name="Text Box 9"/>
            <p:cNvSpPr txBox="1">
              <a:spLocks noChangeArrowheads="1"/>
            </p:cNvSpPr>
            <p:nvPr/>
          </p:nvSpPr>
          <p:spPr bwMode="auto">
            <a:xfrm>
              <a:off x="3123" y="2544"/>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17438" name="Line 11"/>
            <p:cNvSpPr>
              <a:spLocks noChangeShapeType="1"/>
            </p:cNvSpPr>
            <p:nvPr/>
          </p:nvSpPr>
          <p:spPr bwMode="auto">
            <a:xfrm>
              <a:off x="3342" y="2303"/>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7416" name="Line 12"/>
          <p:cNvSpPr>
            <a:spLocks noChangeShapeType="1"/>
          </p:cNvSpPr>
          <p:nvPr/>
        </p:nvSpPr>
        <p:spPr bwMode="auto">
          <a:xfrm flipV="1">
            <a:off x="5718175" y="2206625"/>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7417" name="Group 80"/>
          <p:cNvGrpSpPr>
            <a:grpSpLocks/>
          </p:cNvGrpSpPr>
          <p:nvPr/>
        </p:nvGrpSpPr>
        <p:grpSpPr bwMode="auto">
          <a:xfrm>
            <a:off x="5768975" y="1522413"/>
            <a:ext cx="3375025" cy="1350962"/>
            <a:chOff x="3561" y="1872"/>
            <a:chExt cx="2126" cy="851"/>
          </a:xfrm>
        </p:grpSpPr>
        <p:sp>
          <p:nvSpPr>
            <p:cNvPr id="17419" name="Rectangle 13"/>
            <p:cNvSpPr>
              <a:spLocks noChangeArrowheads="1"/>
            </p:cNvSpPr>
            <p:nvPr/>
          </p:nvSpPr>
          <p:spPr bwMode="auto">
            <a:xfrm>
              <a:off x="3809"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20" name="Rectangle 14"/>
            <p:cNvSpPr>
              <a:spLocks noChangeArrowheads="1"/>
            </p:cNvSpPr>
            <p:nvPr/>
          </p:nvSpPr>
          <p:spPr bwMode="auto">
            <a:xfrm>
              <a:off x="3996"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21" name="Line 15"/>
            <p:cNvSpPr>
              <a:spLocks noChangeShapeType="1"/>
            </p:cNvSpPr>
            <p:nvPr/>
          </p:nvSpPr>
          <p:spPr bwMode="auto">
            <a:xfrm flipV="1">
              <a:off x="4090"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2" name="Rectangle 16"/>
            <p:cNvSpPr>
              <a:spLocks noChangeArrowheads="1"/>
            </p:cNvSpPr>
            <p:nvPr/>
          </p:nvSpPr>
          <p:spPr bwMode="auto">
            <a:xfrm>
              <a:off x="4370"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23" name="Rectangle 17"/>
            <p:cNvSpPr>
              <a:spLocks noChangeArrowheads="1"/>
            </p:cNvSpPr>
            <p:nvPr/>
          </p:nvSpPr>
          <p:spPr bwMode="auto">
            <a:xfrm>
              <a:off x="4557"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24" name="Line 18"/>
            <p:cNvSpPr>
              <a:spLocks noChangeShapeType="1"/>
            </p:cNvSpPr>
            <p:nvPr/>
          </p:nvSpPr>
          <p:spPr bwMode="auto">
            <a:xfrm flipV="1">
              <a:off x="4651"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5" name="Rectangle 19"/>
            <p:cNvSpPr>
              <a:spLocks noChangeArrowheads="1"/>
            </p:cNvSpPr>
            <p:nvPr/>
          </p:nvSpPr>
          <p:spPr bwMode="auto">
            <a:xfrm>
              <a:off x="4931"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26" name="Rectangle 20"/>
            <p:cNvSpPr>
              <a:spLocks noChangeArrowheads="1"/>
            </p:cNvSpPr>
            <p:nvPr/>
          </p:nvSpPr>
          <p:spPr bwMode="auto">
            <a:xfrm>
              <a:off x="5118"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427" name="Line 21"/>
            <p:cNvSpPr>
              <a:spLocks noChangeShapeType="1"/>
            </p:cNvSpPr>
            <p:nvPr/>
          </p:nvSpPr>
          <p:spPr bwMode="auto">
            <a:xfrm flipV="1">
              <a:off x="5211" y="2303"/>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8" name="Line 22"/>
            <p:cNvSpPr>
              <a:spLocks noChangeShapeType="1"/>
            </p:cNvSpPr>
            <p:nvPr/>
          </p:nvSpPr>
          <p:spPr bwMode="auto">
            <a:xfrm>
              <a:off x="3903"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9" name="Line 23"/>
            <p:cNvSpPr>
              <a:spLocks noChangeShapeType="1"/>
            </p:cNvSpPr>
            <p:nvPr/>
          </p:nvSpPr>
          <p:spPr bwMode="auto">
            <a:xfrm>
              <a:off x="446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0" name="Line 24"/>
            <p:cNvSpPr>
              <a:spLocks noChangeShapeType="1"/>
            </p:cNvSpPr>
            <p:nvPr/>
          </p:nvSpPr>
          <p:spPr bwMode="auto">
            <a:xfrm>
              <a:off x="502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1" name="Text Box 25"/>
            <p:cNvSpPr txBox="1">
              <a:spLocks noChangeArrowheads="1"/>
            </p:cNvSpPr>
            <p:nvPr/>
          </p:nvSpPr>
          <p:spPr bwMode="auto">
            <a:xfrm>
              <a:off x="5439" y="216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7432" name="Text Box 26"/>
            <p:cNvSpPr txBox="1">
              <a:spLocks noChangeArrowheads="1"/>
            </p:cNvSpPr>
            <p:nvPr/>
          </p:nvSpPr>
          <p:spPr bwMode="auto">
            <a:xfrm>
              <a:off x="3696" y="2544"/>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7433" name="Text Box 27"/>
            <p:cNvSpPr txBox="1">
              <a:spLocks noChangeArrowheads="1"/>
            </p:cNvSpPr>
            <p:nvPr/>
          </p:nvSpPr>
          <p:spPr bwMode="auto">
            <a:xfrm>
              <a:off x="4241" y="2544"/>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7434" name="Text Box 28"/>
            <p:cNvSpPr txBox="1">
              <a:spLocks noChangeArrowheads="1"/>
            </p:cNvSpPr>
            <p:nvPr/>
          </p:nvSpPr>
          <p:spPr bwMode="auto">
            <a:xfrm>
              <a:off x="4779" y="2544"/>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7435" name="Line 29"/>
            <p:cNvSpPr>
              <a:spLocks noChangeShapeType="1"/>
            </p:cNvSpPr>
            <p:nvPr/>
          </p:nvSpPr>
          <p:spPr bwMode="auto">
            <a:xfrm>
              <a:off x="3792" y="201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6" name="Text Box 30"/>
            <p:cNvSpPr txBox="1">
              <a:spLocks noChangeArrowheads="1"/>
            </p:cNvSpPr>
            <p:nvPr/>
          </p:nvSpPr>
          <p:spPr bwMode="auto">
            <a:xfrm>
              <a:off x="3561" y="1872"/>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76" name="Rectangle 3" descr="Rectangle: Click to edit Master text styles&#10;Second level&#10;Third level&#10;Fourth level&#10;Fifth level"/>
          <p:cNvSpPr txBox="1">
            <a:spLocks noChangeArrowheads="1"/>
          </p:cNvSpPr>
          <p:nvPr/>
        </p:nvSpPr>
        <p:spPr bwMode="auto">
          <a:xfrm>
            <a:off x="381000" y="1752600"/>
            <a:ext cx="9601200" cy="5334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list.addFirst</a:t>
            </a:r>
            <a:r>
              <a:rPr lang="en-US" kern="0" dirty="0">
                <a:latin typeface="Consolas" pitchFamily="49" charset="0"/>
              </a:rPr>
              <a:t>(“Vienna”);</a:t>
            </a: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void </a:t>
            </a:r>
            <a:r>
              <a:rPr lang="en-US" kern="0" dirty="0" err="1">
                <a:latin typeface="Consolas" pitchFamily="49" charset="0"/>
              </a:rPr>
              <a:t>addFirst</a:t>
            </a:r>
            <a:r>
              <a:rPr lang="en-US" kern="0" dirty="0">
                <a:latin typeface="Consolas" pitchFamily="49" charset="0"/>
              </a:rPr>
              <a:t>(const char* s)</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Node* </a:t>
            </a:r>
            <a:r>
              <a:rPr lang="en-US" kern="0" dirty="0" err="1">
                <a:latin typeface="Consolas" pitchFamily="49" charset="0"/>
              </a:rPr>
              <a:t>newNode</a:t>
            </a:r>
            <a:r>
              <a:rPr lang="en-US" kern="0" dirty="0">
                <a:latin typeface="Consolas" pitchFamily="49" charset="0"/>
              </a:rPr>
              <a:t> = new Node;</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a:t>
            </a:r>
            <a:r>
              <a:rPr lang="en-US" kern="0" dirty="0" err="1">
                <a:latin typeface="Consolas" pitchFamily="49" charset="0"/>
              </a:rPr>
              <a:t>newNode</a:t>
            </a:r>
            <a:r>
              <a:rPr lang="en-US" kern="0" dirty="0">
                <a:latin typeface="Consolas" pitchFamily="49" charset="0"/>
              </a:rPr>
              <a:t>-&gt;element = s;</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a:t>
            </a:r>
            <a:r>
              <a:rPr lang="en-US" kern="0" dirty="0" err="1">
                <a:latin typeface="Consolas" pitchFamily="49" charset="0"/>
              </a:rPr>
              <a:t>newNode</a:t>
            </a:r>
            <a:r>
              <a:rPr lang="en-US" kern="0" dirty="0">
                <a:latin typeface="Consolas" pitchFamily="49" charset="0"/>
              </a:rPr>
              <a:t>-&gt;next = head;</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head = </a:t>
            </a:r>
            <a:r>
              <a:rPr lang="en-US" kern="0" dirty="0" err="1">
                <a:latin typeface="Consolas" pitchFamily="49" charset="0"/>
              </a:rPr>
              <a:t>newNode</a:t>
            </a: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194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20ED2EF-3312-45BF-B838-099A2930B6BE}" type="slidenum">
              <a:rPr lang="en-US" altLang="en-US" sz="1400"/>
              <a:pPr>
                <a:spcBef>
                  <a:spcPct val="0"/>
                </a:spcBef>
                <a:buClrTx/>
                <a:buSzTx/>
                <a:buFontTx/>
                <a:buNone/>
              </a:pPr>
              <a:t>8</a:t>
            </a:fld>
            <a:endParaRPr lang="en-US" altLang="en-US" sz="1400"/>
          </a:p>
        </p:txBody>
      </p:sp>
      <p:grpSp>
        <p:nvGrpSpPr>
          <p:cNvPr id="19460" name="Group 78"/>
          <p:cNvGrpSpPr>
            <a:grpSpLocks/>
          </p:cNvGrpSpPr>
          <p:nvPr/>
        </p:nvGrpSpPr>
        <p:grpSpPr bwMode="auto">
          <a:xfrm>
            <a:off x="4781550" y="1768475"/>
            <a:ext cx="1219200" cy="1279525"/>
            <a:chOff x="2939" y="2027"/>
            <a:chExt cx="768" cy="806"/>
          </a:xfrm>
        </p:grpSpPr>
        <p:sp>
          <p:nvSpPr>
            <p:cNvPr id="19487" name="Rectangle 8"/>
            <p:cNvSpPr>
              <a:spLocks noChangeArrowheads="1"/>
            </p:cNvSpPr>
            <p:nvPr/>
          </p:nvSpPr>
          <p:spPr bwMode="auto">
            <a:xfrm>
              <a:off x="3249" y="2219"/>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88" name="Rectangle 10"/>
            <p:cNvSpPr>
              <a:spLocks noChangeArrowheads="1"/>
            </p:cNvSpPr>
            <p:nvPr/>
          </p:nvSpPr>
          <p:spPr bwMode="auto">
            <a:xfrm>
              <a:off x="3435" y="2219"/>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89" name="Oval 31"/>
            <p:cNvSpPr>
              <a:spLocks noChangeArrowheads="1"/>
            </p:cNvSpPr>
            <p:nvPr/>
          </p:nvSpPr>
          <p:spPr bwMode="auto">
            <a:xfrm rot="781934">
              <a:off x="2939" y="2027"/>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19461" name="Rectangle 2"/>
          <p:cNvSpPr>
            <a:spLocks noGrp="1" noChangeArrowheads="1"/>
          </p:cNvSpPr>
          <p:nvPr>
            <p:ph type="title"/>
          </p:nvPr>
        </p:nvSpPr>
        <p:spPr>
          <a:xfrm>
            <a:off x="609600" y="304800"/>
            <a:ext cx="7772400" cy="1143000"/>
          </a:xfrm>
        </p:spPr>
        <p:txBody>
          <a:bodyPr/>
          <a:lstStyle/>
          <a:p>
            <a:pPr eaLnBrk="1" hangingPunct="1"/>
            <a:r>
              <a:rPr lang="en-US" altLang="en-US" smtClean="0"/>
              <a:t>SLinkedList.addFirst – cài đặt</a:t>
            </a:r>
          </a:p>
        </p:txBody>
      </p:sp>
      <p:sp>
        <p:nvSpPr>
          <p:cNvPr id="19462" name="Rectangle 5" descr="Rectangle: Click to edit Master text styles&#10;Second level&#10;Third level&#10;Fourth level&#10;Fifth level"/>
          <p:cNvSpPr>
            <a:spLocks noGrp="1" noChangeArrowheads="1"/>
          </p:cNvSpPr>
          <p:nvPr>
            <p:ph type="body" sz="half" idx="2"/>
          </p:nvPr>
        </p:nvSpPr>
        <p:spPr>
          <a:xfrm>
            <a:off x="5334000" y="4800600"/>
            <a:ext cx="4038600" cy="1600200"/>
          </a:xfrm>
        </p:spPr>
        <p:txBody>
          <a:bodyPr/>
          <a:lstStyle/>
          <a:p>
            <a:pPr marL="533400" indent="-533400" eaLnBrk="1" hangingPunct="1">
              <a:buFont typeface="Wingdings" panose="05000000000000000000" pitchFamily="2" charset="2"/>
              <a:buAutoNum type="arabicPeriod"/>
            </a:pPr>
            <a:r>
              <a:rPr lang="en-US" altLang="en-US" sz="1800" smtClean="0"/>
              <a:t>Cấp phát nút mới</a:t>
            </a:r>
          </a:p>
          <a:p>
            <a:pPr marL="533400" indent="-533400" eaLnBrk="1" hangingPunct="1">
              <a:buFont typeface="Wingdings" panose="05000000000000000000" pitchFamily="2" charset="2"/>
              <a:buAutoNum type="arabicPeriod"/>
            </a:pPr>
            <a:r>
              <a:rPr lang="en-US" altLang="en-US" sz="1800" smtClean="0"/>
              <a:t>Đưa dữ liệu vào nút mới</a:t>
            </a:r>
          </a:p>
          <a:p>
            <a:pPr marL="533400" indent="-533400" eaLnBrk="1" hangingPunct="1">
              <a:buFont typeface="Wingdings" panose="05000000000000000000" pitchFamily="2" charset="2"/>
              <a:buAutoNum type="arabicPeriod"/>
            </a:pPr>
            <a:r>
              <a:rPr lang="en-US" altLang="en-US" sz="1800" smtClean="0"/>
              <a:t>Cho nút mới trỏ tới head cũ</a:t>
            </a:r>
          </a:p>
          <a:p>
            <a:pPr marL="533400" indent="-533400" eaLnBrk="1" hangingPunct="1">
              <a:buFont typeface="Wingdings" panose="05000000000000000000" pitchFamily="2" charset="2"/>
              <a:buAutoNum type="arabicPeriod"/>
            </a:pPr>
            <a:r>
              <a:rPr lang="en-US" altLang="en-US" sz="1800" smtClean="0"/>
              <a:t>Sửa head để trỏ tới nút mới</a:t>
            </a:r>
          </a:p>
        </p:txBody>
      </p:sp>
      <p:grpSp>
        <p:nvGrpSpPr>
          <p:cNvPr id="19463" name="Group 79"/>
          <p:cNvGrpSpPr>
            <a:grpSpLocks/>
          </p:cNvGrpSpPr>
          <p:nvPr/>
        </p:nvGrpSpPr>
        <p:grpSpPr bwMode="auto">
          <a:xfrm>
            <a:off x="5073650" y="2206625"/>
            <a:ext cx="717550" cy="666750"/>
            <a:chOff x="3123" y="2303"/>
            <a:chExt cx="452" cy="420"/>
          </a:xfrm>
        </p:grpSpPr>
        <p:sp>
          <p:nvSpPr>
            <p:cNvPr id="19485" name="Text Box 9"/>
            <p:cNvSpPr txBox="1">
              <a:spLocks noChangeArrowheads="1"/>
            </p:cNvSpPr>
            <p:nvPr/>
          </p:nvSpPr>
          <p:spPr bwMode="auto">
            <a:xfrm>
              <a:off x="3123" y="2544"/>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19486" name="Line 11"/>
            <p:cNvSpPr>
              <a:spLocks noChangeShapeType="1"/>
            </p:cNvSpPr>
            <p:nvPr/>
          </p:nvSpPr>
          <p:spPr bwMode="auto">
            <a:xfrm>
              <a:off x="3342" y="2303"/>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9464" name="Line 12"/>
          <p:cNvSpPr>
            <a:spLocks noChangeShapeType="1"/>
          </p:cNvSpPr>
          <p:nvPr/>
        </p:nvSpPr>
        <p:spPr bwMode="auto">
          <a:xfrm flipV="1">
            <a:off x="5718175" y="2206625"/>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9465" name="Group 80"/>
          <p:cNvGrpSpPr>
            <a:grpSpLocks/>
          </p:cNvGrpSpPr>
          <p:nvPr/>
        </p:nvGrpSpPr>
        <p:grpSpPr bwMode="auto">
          <a:xfrm>
            <a:off x="5768975" y="1522413"/>
            <a:ext cx="3375025" cy="1350962"/>
            <a:chOff x="3561" y="1872"/>
            <a:chExt cx="2126" cy="851"/>
          </a:xfrm>
        </p:grpSpPr>
        <p:sp>
          <p:nvSpPr>
            <p:cNvPr id="19467" name="Rectangle 13"/>
            <p:cNvSpPr>
              <a:spLocks noChangeArrowheads="1"/>
            </p:cNvSpPr>
            <p:nvPr/>
          </p:nvSpPr>
          <p:spPr bwMode="auto">
            <a:xfrm>
              <a:off x="3809"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8" name="Rectangle 14"/>
            <p:cNvSpPr>
              <a:spLocks noChangeArrowheads="1"/>
            </p:cNvSpPr>
            <p:nvPr/>
          </p:nvSpPr>
          <p:spPr bwMode="auto">
            <a:xfrm>
              <a:off x="3996"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9" name="Line 15"/>
            <p:cNvSpPr>
              <a:spLocks noChangeShapeType="1"/>
            </p:cNvSpPr>
            <p:nvPr/>
          </p:nvSpPr>
          <p:spPr bwMode="auto">
            <a:xfrm flipV="1">
              <a:off x="4090"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0" name="Rectangle 16"/>
            <p:cNvSpPr>
              <a:spLocks noChangeArrowheads="1"/>
            </p:cNvSpPr>
            <p:nvPr/>
          </p:nvSpPr>
          <p:spPr bwMode="auto">
            <a:xfrm>
              <a:off x="4370"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1" name="Rectangle 17"/>
            <p:cNvSpPr>
              <a:spLocks noChangeArrowheads="1"/>
            </p:cNvSpPr>
            <p:nvPr/>
          </p:nvSpPr>
          <p:spPr bwMode="auto">
            <a:xfrm>
              <a:off x="4557"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2" name="Line 18"/>
            <p:cNvSpPr>
              <a:spLocks noChangeShapeType="1"/>
            </p:cNvSpPr>
            <p:nvPr/>
          </p:nvSpPr>
          <p:spPr bwMode="auto">
            <a:xfrm flipV="1">
              <a:off x="4651"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3" name="Rectangle 19"/>
            <p:cNvSpPr>
              <a:spLocks noChangeArrowheads="1"/>
            </p:cNvSpPr>
            <p:nvPr/>
          </p:nvSpPr>
          <p:spPr bwMode="auto">
            <a:xfrm>
              <a:off x="4931"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4" name="Rectangle 20"/>
            <p:cNvSpPr>
              <a:spLocks noChangeArrowheads="1"/>
            </p:cNvSpPr>
            <p:nvPr/>
          </p:nvSpPr>
          <p:spPr bwMode="auto">
            <a:xfrm>
              <a:off x="5118"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5" name="Line 21"/>
            <p:cNvSpPr>
              <a:spLocks noChangeShapeType="1"/>
            </p:cNvSpPr>
            <p:nvPr/>
          </p:nvSpPr>
          <p:spPr bwMode="auto">
            <a:xfrm flipV="1">
              <a:off x="5211" y="2303"/>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6" name="Line 22"/>
            <p:cNvSpPr>
              <a:spLocks noChangeShapeType="1"/>
            </p:cNvSpPr>
            <p:nvPr/>
          </p:nvSpPr>
          <p:spPr bwMode="auto">
            <a:xfrm>
              <a:off x="3903"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7" name="Line 23"/>
            <p:cNvSpPr>
              <a:spLocks noChangeShapeType="1"/>
            </p:cNvSpPr>
            <p:nvPr/>
          </p:nvSpPr>
          <p:spPr bwMode="auto">
            <a:xfrm>
              <a:off x="446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24"/>
            <p:cNvSpPr>
              <a:spLocks noChangeShapeType="1"/>
            </p:cNvSpPr>
            <p:nvPr/>
          </p:nvSpPr>
          <p:spPr bwMode="auto">
            <a:xfrm>
              <a:off x="502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Text Box 25"/>
            <p:cNvSpPr txBox="1">
              <a:spLocks noChangeArrowheads="1"/>
            </p:cNvSpPr>
            <p:nvPr/>
          </p:nvSpPr>
          <p:spPr bwMode="auto">
            <a:xfrm>
              <a:off x="5439" y="216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19480" name="Text Box 26"/>
            <p:cNvSpPr txBox="1">
              <a:spLocks noChangeArrowheads="1"/>
            </p:cNvSpPr>
            <p:nvPr/>
          </p:nvSpPr>
          <p:spPr bwMode="auto">
            <a:xfrm>
              <a:off x="3696" y="2544"/>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19481" name="Text Box 27"/>
            <p:cNvSpPr txBox="1">
              <a:spLocks noChangeArrowheads="1"/>
            </p:cNvSpPr>
            <p:nvPr/>
          </p:nvSpPr>
          <p:spPr bwMode="auto">
            <a:xfrm>
              <a:off x="4241" y="2544"/>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19482" name="Text Box 28"/>
            <p:cNvSpPr txBox="1">
              <a:spLocks noChangeArrowheads="1"/>
            </p:cNvSpPr>
            <p:nvPr/>
          </p:nvSpPr>
          <p:spPr bwMode="auto">
            <a:xfrm>
              <a:off x="4779" y="2544"/>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19483" name="Line 29"/>
            <p:cNvSpPr>
              <a:spLocks noChangeShapeType="1"/>
            </p:cNvSpPr>
            <p:nvPr/>
          </p:nvSpPr>
          <p:spPr bwMode="auto">
            <a:xfrm>
              <a:off x="3792" y="201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4" name="Text Box 30"/>
            <p:cNvSpPr txBox="1">
              <a:spLocks noChangeArrowheads="1"/>
            </p:cNvSpPr>
            <p:nvPr/>
          </p:nvSpPr>
          <p:spPr bwMode="auto">
            <a:xfrm>
              <a:off x="3561" y="1872"/>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76" name="Rectangle 3" descr="Rectangle: Click to edit Master text styles&#10;Second level&#10;Third level&#10;Fourth level&#10;Fifth level"/>
          <p:cNvSpPr txBox="1">
            <a:spLocks noChangeArrowheads="1"/>
          </p:cNvSpPr>
          <p:nvPr/>
        </p:nvSpPr>
        <p:spPr bwMode="auto">
          <a:xfrm>
            <a:off x="381000" y="1752600"/>
            <a:ext cx="9601200" cy="5334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r>
              <a:rPr lang="en-US" kern="0" dirty="0" err="1">
                <a:latin typeface="Consolas" pitchFamily="49" charset="0"/>
              </a:rPr>
              <a:t>list.addFirst</a:t>
            </a:r>
            <a:r>
              <a:rPr lang="en-US" kern="0" dirty="0">
                <a:latin typeface="Consolas" pitchFamily="49" charset="0"/>
              </a:rPr>
              <a:t>(“Vienna”);</a:t>
            </a: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void </a:t>
            </a:r>
            <a:r>
              <a:rPr lang="en-US" kern="0" dirty="0" err="1">
                <a:latin typeface="Consolas" pitchFamily="49" charset="0"/>
              </a:rPr>
              <a:t>addFirst</a:t>
            </a:r>
            <a:r>
              <a:rPr lang="en-US" kern="0" dirty="0">
                <a:latin typeface="Consolas" pitchFamily="49" charset="0"/>
              </a:rPr>
              <a:t>(const char* s)</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Node* </a:t>
            </a:r>
            <a:r>
              <a:rPr lang="en-US" kern="0" dirty="0" err="1">
                <a:latin typeface="Consolas" pitchFamily="49" charset="0"/>
              </a:rPr>
              <a:t>newNode</a:t>
            </a:r>
            <a:r>
              <a:rPr lang="en-US" kern="0" dirty="0">
                <a:latin typeface="Consolas" pitchFamily="49" charset="0"/>
              </a:rPr>
              <a:t> = new Node(s, head);</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head = </a:t>
            </a:r>
            <a:r>
              <a:rPr lang="en-US" kern="0" dirty="0" err="1">
                <a:latin typeface="Consolas" pitchFamily="49" charset="0"/>
              </a:rPr>
              <a:t>newNode</a:t>
            </a: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cs typeface="ＭＳ Ｐゴシック" charset="-128"/>
              </a:rPr>
              <a:t>Linked Lists</a:t>
            </a:r>
          </a:p>
        </p:txBody>
      </p:sp>
      <p:sp>
        <p:nvSpPr>
          <p:cNvPr id="215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BD1214-279F-4311-BB0A-FB3F81D9B90C}" type="slidenum">
              <a:rPr lang="en-US" altLang="en-US" sz="1400"/>
              <a:pPr>
                <a:spcBef>
                  <a:spcPct val="0"/>
                </a:spcBef>
                <a:buClrTx/>
                <a:buSzTx/>
                <a:buFontTx/>
                <a:buNone/>
              </a:pPr>
              <a:t>9</a:t>
            </a:fld>
            <a:endParaRPr lang="en-US" altLang="en-US" sz="1400"/>
          </a:p>
        </p:txBody>
      </p:sp>
      <p:grpSp>
        <p:nvGrpSpPr>
          <p:cNvPr id="21508" name="Group 78"/>
          <p:cNvGrpSpPr>
            <a:grpSpLocks/>
          </p:cNvGrpSpPr>
          <p:nvPr/>
        </p:nvGrpSpPr>
        <p:grpSpPr bwMode="auto">
          <a:xfrm>
            <a:off x="4781550" y="1768475"/>
            <a:ext cx="1219200" cy="1279525"/>
            <a:chOff x="2939" y="2027"/>
            <a:chExt cx="768" cy="806"/>
          </a:xfrm>
        </p:grpSpPr>
        <p:sp>
          <p:nvSpPr>
            <p:cNvPr id="21535" name="Rectangle 8"/>
            <p:cNvSpPr>
              <a:spLocks noChangeArrowheads="1"/>
            </p:cNvSpPr>
            <p:nvPr/>
          </p:nvSpPr>
          <p:spPr bwMode="auto">
            <a:xfrm>
              <a:off x="3249" y="2219"/>
              <a:ext cx="186"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36" name="Rectangle 10"/>
            <p:cNvSpPr>
              <a:spLocks noChangeArrowheads="1"/>
            </p:cNvSpPr>
            <p:nvPr/>
          </p:nvSpPr>
          <p:spPr bwMode="auto">
            <a:xfrm>
              <a:off x="3435" y="2219"/>
              <a:ext cx="187" cy="169"/>
            </a:xfrm>
            <a:prstGeom prst="rect">
              <a:avLst/>
            </a:prstGeom>
            <a:solidFill>
              <a:schemeClr val="accent1"/>
            </a:solidFill>
            <a:ln w="28575">
              <a:solidFill>
                <a:schemeClr val="tx1"/>
              </a:solidFill>
              <a:prstDash val="sysDot"/>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37" name="Oval 31"/>
            <p:cNvSpPr>
              <a:spLocks noChangeArrowheads="1"/>
            </p:cNvSpPr>
            <p:nvPr/>
          </p:nvSpPr>
          <p:spPr bwMode="auto">
            <a:xfrm rot="781934">
              <a:off x="2939" y="2027"/>
              <a:ext cx="768" cy="806"/>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1509" name="Rectangle 2"/>
          <p:cNvSpPr>
            <a:spLocks noGrp="1" noChangeArrowheads="1"/>
          </p:cNvSpPr>
          <p:nvPr>
            <p:ph type="title"/>
          </p:nvPr>
        </p:nvSpPr>
        <p:spPr>
          <a:xfrm>
            <a:off x="609600" y="304800"/>
            <a:ext cx="7772400" cy="1143000"/>
          </a:xfrm>
        </p:spPr>
        <p:txBody>
          <a:bodyPr/>
          <a:lstStyle/>
          <a:p>
            <a:pPr eaLnBrk="1" hangingPunct="1"/>
            <a:r>
              <a:rPr lang="en-US" altLang="en-US" smtClean="0"/>
              <a:t>Câu hỏi</a:t>
            </a:r>
          </a:p>
        </p:txBody>
      </p:sp>
      <p:grpSp>
        <p:nvGrpSpPr>
          <p:cNvPr id="21510" name="Group 79"/>
          <p:cNvGrpSpPr>
            <a:grpSpLocks/>
          </p:cNvGrpSpPr>
          <p:nvPr/>
        </p:nvGrpSpPr>
        <p:grpSpPr bwMode="auto">
          <a:xfrm>
            <a:off x="5073650" y="2206625"/>
            <a:ext cx="717550" cy="666750"/>
            <a:chOff x="3123" y="2303"/>
            <a:chExt cx="452" cy="420"/>
          </a:xfrm>
        </p:grpSpPr>
        <p:sp>
          <p:nvSpPr>
            <p:cNvPr id="21533" name="Text Box 9"/>
            <p:cNvSpPr txBox="1">
              <a:spLocks noChangeArrowheads="1"/>
            </p:cNvSpPr>
            <p:nvPr/>
          </p:nvSpPr>
          <p:spPr bwMode="auto">
            <a:xfrm>
              <a:off x="3123" y="2544"/>
              <a:ext cx="452"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Vienna</a:t>
              </a:r>
            </a:p>
          </p:txBody>
        </p:sp>
        <p:sp>
          <p:nvSpPr>
            <p:cNvPr id="21534" name="Line 11"/>
            <p:cNvSpPr>
              <a:spLocks noChangeShapeType="1"/>
            </p:cNvSpPr>
            <p:nvPr/>
          </p:nvSpPr>
          <p:spPr bwMode="auto">
            <a:xfrm>
              <a:off x="3342" y="2303"/>
              <a:ext cx="0" cy="254"/>
            </a:xfrm>
            <a:prstGeom prst="line">
              <a:avLst/>
            </a:prstGeom>
            <a:noFill/>
            <a:ln w="28575">
              <a:solidFill>
                <a:schemeClr val="tx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1511" name="Line 12"/>
          <p:cNvSpPr>
            <a:spLocks noChangeShapeType="1"/>
          </p:cNvSpPr>
          <p:nvPr/>
        </p:nvSpPr>
        <p:spPr bwMode="auto">
          <a:xfrm flipV="1">
            <a:off x="5718175" y="2206625"/>
            <a:ext cx="444500" cy="0"/>
          </a:xfrm>
          <a:prstGeom prst="line">
            <a:avLst/>
          </a:prstGeom>
          <a:noFill/>
          <a:ln w="28575">
            <a:solidFill>
              <a:schemeClr val="tx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1512" name="Group 80"/>
          <p:cNvGrpSpPr>
            <a:grpSpLocks/>
          </p:cNvGrpSpPr>
          <p:nvPr/>
        </p:nvGrpSpPr>
        <p:grpSpPr bwMode="auto">
          <a:xfrm>
            <a:off x="5768975" y="1522413"/>
            <a:ext cx="3375025" cy="1350962"/>
            <a:chOff x="3561" y="1872"/>
            <a:chExt cx="2126" cy="851"/>
          </a:xfrm>
        </p:grpSpPr>
        <p:sp>
          <p:nvSpPr>
            <p:cNvPr id="21515" name="Rectangle 13"/>
            <p:cNvSpPr>
              <a:spLocks noChangeArrowheads="1"/>
            </p:cNvSpPr>
            <p:nvPr/>
          </p:nvSpPr>
          <p:spPr bwMode="auto">
            <a:xfrm>
              <a:off x="3809"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6" name="Rectangle 14"/>
            <p:cNvSpPr>
              <a:spLocks noChangeArrowheads="1"/>
            </p:cNvSpPr>
            <p:nvPr/>
          </p:nvSpPr>
          <p:spPr bwMode="auto">
            <a:xfrm>
              <a:off x="3996"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7" name="Line 15"/>
            <p:cNvSpPr>
              <a:spLocks noChangeShapeType="1"/>
            </p:cNvSpPr>
            <p:nvPr/>
          </p:nvSpPr>
          <p:spPr bwMode="auto">
            <a:xfrm flipV="1">
              <a:off x="4090"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18" name="Rectangle 16"/>
            <p:cNvSpPr>
              <a:spLocks noChangeArrowheads="1"/>
            </p:cNvSpPr>
            <p:nvPr/>
          </p:nvSpPr>
          <p:spPr bwMode="auto">
            <a:xfrm>
              <a:off x="4370"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9" name="Rectangle 17"/>
            <p:cNvSpPr>
              <a:spLocks noChangeArrowheads="1"/>
            </p:cNvSpPr>
            <p:nvPr/>
          </p:nvSpPr>
          <p:spPr bwMode="auto">
            <a:xfrm>
              <a:off x="4557"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0" name="Line 18"/>
            <p:cNvSpPr>
              <a:spLocks noChangeShapeType="1"/>
            </p:cNvSpPr>
            <p:nvPr/>
          </p:nvSpPr>
          <p:spPr bwMode="auto">
            <a:xfrm flipV="1">
              <a:off x="4651" y="2303"/>
              <a:ext cx="28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21" name="Rectangle 19"/>
            <p:cNvSpPr>
              <a:spLocks noChangeArrowheads="1"/>
            </p:cNvSpPr>
            <p:nvPr/>
          </p:nvSpPr>
          <p:spPr bwMode="auto">
            <a:xfrm>
              <a:off x="4931"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2" name="Rectangle 20"/>
            <p:cNvSpPr>
              <a:spLocks noChangeArrowheads="1"/>
            </p:cNvSpPr>
            <p:nvPr/>
          </p:nvSpPr>
          <p:spPr bwMode="auto">
            <a:xfrm>
              <a:off x="5118" y="2219"/>
              <a:ext cx="187" cy="169"/>
            </a:xfrm>
            <a:prstGeom prst="rect">
              <a:avLst/>
            </a:prstGeom>
            <a:solidFill>
              <a:schemeClr val="accent1"/>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3" name="Line 21"/>
            <p:cNvSpPr>
              <a:spLocks noChangeShapeType="1"/>
            </p:cNvSpPr>
            <p:nvPr/>
          </p:nvSpPr>
          <p:spPr bwMode="auto">
            <a:xfrm flipV="1">
              <a:off x="5211" y="2303"/>
              <a:ext cx="281"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24" name="Line 22"/>
            <p:cNvSpPr>
              <a:spLocks noChangeShapeType="1"/>
            </p:cNvSpPr>
            <p:nvPr/>
          </p:nvSpPr>
          <p:spPr bwMode="auto">
            <a:xfrm>
              <a:off x="3903"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25" name="Line 23"/>
            <p:cNvSpPr>
              <a:spLocks noChangeShapeType="1"/>
            </p:cNvSpPr>
            <p:nvPr/>
          </p:nvSpPr>
          <p:spPr bwMode="auto">
            <a:xfrm>
              <a:off x="446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26" name="Line 24"/>
            <p:cNvSpPr>
              <a:spLocks noChangeShapeType="1"/>
            </p:cNvSpPr>
            <p:nvPr/>
          </p:nvSpPr>
          <p:spPr bwMode="auto">
            <a:xfrm>
              <a:off x="5024" y="2303"/>
              <a:ext cx="0" cy="254"/>
            </a:xfrm>
            <a:prstGeom prst="line">
              <a:avLst/>
            </a:prstGeom>
            <a:noFill/>
            <a:ln w="28575">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27" name="Text Box 25"/>
            <p:cNvSpPr txBox="1">
              <a:spLocks noChangeArrowheads="1"/>
            </p:cNvSpPr>
            <p:nvPr/>
          </p:nvSpPr>
          <p:spPr bwMode="auto">
            <a:xfrm>
              <a:off x="5439" y="2167"/>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2000" b="1">
                  <a:sym typeface="Symbol" panose="05050102010706020507" pitchFamily="18" charset="2"/>
                </a:rPr>
                <a:t></a:t>
              </a:r>
              <a:endParaRPr lang="en-US" altLang="en-US" sz="2000" b="1"/>
            </a:p>
          </p:txBody>
        </p:sp>
        <p:sp>
          <p:nvSpPr>
            <p:cNvPr id="21528" name="Text Box 26"/>
            <p:cNvSpPr txBox="1">
              <a:spLocks noChangeArrowheads="1"/>
            </p:cNvSpPr>
            <p:nvPr/>
          </p:nvSpPr>
          <p:spPr bwMode="auto">
            <a:xfrm>
              <a:off x="3696" y="2544"/>
              <a:ext cx="400"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Rome</a:t>
              </a:r>
            </a:p>
          </p:txBody>
        </p:sp>
        <p:sp>
          <p:nvSpPr>
            <p:cNvPr id="21529" name="Text Box 27"/>
            <p:cNvSpPr txBox="1">
              <a:spLocks noChangeArrowheads="1"/>
            </p:cNvSpPr>
            <p:nvPr/>
          </p:nvSpPr>
          <p:spPr bwMode="auto">
            <a:xfrm>
              <a:off x="4241" y="2544"/>
              <a:ext cx="463"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Seattle</a:t>
              </a:r>
            </a:p>
          </p:txBody>
        </p:sp>
        <p:sp>
          <p:nvSpPr>
            <p:cNvPr id="21530" name="Text Box 28"/>
            <p:cNvSpPr txBox="1">
              <a:spLocks noChangeArrowheads="1"/>
            </p:cNvSpPr>
            <p:nvPr/>
          </p:nvSpPr>
          <p:spPr bwMode="auto">
            <a:xfrm>
              <a:off x="4779" y="2544"/>
              <a:ext cx="501" cy="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solidFill>
                    <a:schemeClr val="tx2"/>
                  </a:solidFill>
                </a:rPr>
                <a:t>Toronto</a:t>
              </a:r>
            </a:p>
          </p:txBody>
        </p:sp>
        <p:sp>
          <p:nvSpPr>
            <p:cNvPr id="21531" name="Line 29"/>
            <p:cNvSpPr>
              <a:spLocks noChangeShapeType="1"/>
            </p:cNvSpPr>
            <p:nvPr/>
          </p:nvSpPr>
          <p:spPr bwMode="auto">
            <a:xfrm>
              <a:off x="3792" y="2016"/>
              <a:ext cx="144"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532" name="Text Box 30"/>
            <p:cNvSpPr txBox="1">
              <a:spLocks noChangeArrowheads="1"/>
            </p:cNvSpPr>
            <p:nvPr/>
          </p:nvSpPr>
          <p:spPr bwMode="auto">
            <a:xfrm>
              <a:off x="3561" y="1872"/>
              <a:ext cx="3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sz="28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b="1"/>
                <a:t>head</a:t>
              </a:r>
            </a:p>
          </p:txBody>
        </p:sp>
      </p:grpSp>
      <p:sp>
        <p:nvSpPr>
          <p:cNvPr id="76" name="Rectangle 3" descr="Rectangle: Click to edit Master text styles&#10;Second level&#10;Third level&#10;Fourth level&#10;Fifth level"/>
          <p:cNvSpPr txBox="1">
            <a:spLocks noChangeArrowheads="1"/>
          </p:cNvSpPr>
          <p:nvPr/>
        </p:nvSpPr>
        <p:spPr bwMode="auto">
          <a:xfrm>
            <a:off x="381000" y="1752600"/>
            <a:ext cx="9601200" cy="5334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endParaRPr lang="en-US" kern="0" dirty="0">
              <a:latin typeface="Consolas" pitchFamily="49" charset="0"/>
            </a:endParaRP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void </a:t>
            </a:r>
            <a:r>
              <a:rPr lang="en-US" kern="0" dirty="0" err="1">
                <a:latin typeface="Consolas" pitchFamily="49" charset="0"/>
              </a:rPr>
              <a:t>addFirst</a:t>
            </a:r>
            <a:r>
              <a:rPr lang="en-US" kern="0" dirty="0">
                <a:latin typeface="Consolas" pitchFamily="49" charset="0"/>
              </a:rPr>
              <a:t>(const char* s)</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a:t>
            </a:r>
            <a:r>
              <a:rPr lang="en-US" b="1" kern="0" dirty="0">
                <a:solidFill>
                  <a:srgbClr val="000000"/>
                </a:solidFill>
                <a:latin typeface="Consolas" pitchFamily="49" charset="0"/>
              </a:rPr>
              <a:t>Node* </a:t>
            </a:r>
            <a:r>
              <a:rPr lang="en-US" b="1" kern="0" dirty="0" err="1">
                <a:solidFill>
                  <a:srgbClr val="000000"/>
                </a:solidFill>
                <a:latin typeface="Consolas" pitchFamily="49" charset="0"/>
              </a:rPr>
              <a:t>newNode</a:t>
            </a:r>
            <a:r>
              <a:rPr lang="en-US" b="1" kern="0" dirty="0">
                <a:solidFill>
                  <a:srgbClr val="000000"/>
                </a:solidFill>
                <a:latin typeface="Consolas" pitchFamily="49" charset="0"/>
              </a:rPr>
              <a:t> = new Node(s, head);</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   head = </a:t>
            </a:r>
            <a:r>
              <a:rPr lang="en-US" kern="0" dirty="0" err="1">
                <a:latin typeface="Consolas" pitchFamily="49" charset="0"/>
              </a:rPr>
              <a:t>newNode</a:t>
            </a:r>
            <a:r>
              <a:rPr lang="en-US" kern="0" dirty="0">
                <a:latin typeface="Consolas" pitchFamily="49" charset="0"/>
              </a:rPr>
              <a:t>;</a:t>
            </a:r>
          </a:p>
          <a:p>
            <a:pPr marL="342900" indent="-342900" eaLnBrk="1" hangingPunct="1">
              <a:lnSpc>
                <a:spcPct val="80000"/>
              </a:lnSpc>
              <a:spcBef>
                <a:spcPct val="20000"/>
              </a:spcBef>
              <a:buClr>
                <a:schemeClr val="hlink"/>
              </a:buClr>
              <a:buSzPct val="110000"/>
              <a:buFont typeface="Wingdings" pitchFamily="2" charset="2"/>
              <a:buNone/>
              <a:defRPr/>
            </a:pPr>
            <a:r>
              <a:rPr lang="en-US" kern="0" dirty="0">
                <a:latin typeface="Consolas" pitchFamily="49" charset="0"/>
              </a:rPr>
              <a:t>}</a:t>
            </a:r>
          </a:p>
        </p:txBody>
      </p:sp>
      <p:sp>
        <p:nvSpPr>
          <p:cNvPr id="35" name="TextBox 34"/>
          <p:cNvSpPr txBox="1"/>
          <p:nvPr/>
        </p:nvSpPr>
        <p:spPr>
          <a:xfrm>
            <a:off x="3048000" y="5029200"/>
            <a:ext cx="5638800" cy="830263"/>
          </a:xfrm>
          <a:prstGeom prst="rect">
            <a:avLst/>
          </a:prstGeom>
          <a:noFill/>
          <a:ln>
            <a:solidFill>
              <a:schemeClr val="tx1"/>
            </a:solidFill>
          </a:ln>
        </p:spPr>
        <p:txBody>
          <a:bodyPr>
            <a:spAutoFit/>
          </a:bodyPr>
          <a:lstStyle/>
          <a:p>
            <a:pPr eaLnBrk="1" hangingPunct="1">
              <a:defRPr/>
            </a:pPr>
            <a:r>
              <a:rPr lang="en-US" dirty="0" err="1"/>
              <a:t>Tại</a:t>
            </a:r>
            <a:r>
              <a:rPr lang="en-US" dirty="0"/>
              <a:t> </a:t>
            </a:r>
            <a:r>
              <a:rPr lang="en-US" dirty="0" err="1"/>
              <a:t>sao</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bằng</a:t>
            </a:r>
            <a:r>
              <a:rPr lang="en-US" dirty="0"/>
              <a:t> </a:t>
            </a:r>
            <a:r>
              <a:rPr lang="en-US" dirty="0" err="1"/>
              <a:t>lệnh</a:t>
            </a:r>
            <a:r>
              <a:rPr lang="en-US" dirty="0"/>
              <a:t> </a:t>
            </a:r>
            <a:r>
              <a:rPr lang="en-US" dirty="0" err="1"/>
              <a:t>sau</a:t>
            </a:r>
            <a:r>
              <a:rPr lang="en-US" dirty="0"/>
              <a:t>?</a:t>
            </a:r>
          </a:p>
          <a:p>
            <a:pPr eaLnBrk="1" hangingPunct="1">
              <a:defRPr/>
            </a:pPr>
            <a:r>
              <a:rPr lang="en-US" b="1" kern="0" dirty="0">
                <a:solidFill>
                  <a:srgbClr val="000000"/>
                </a:solidFill>
                <a:latin typeface="Consolas" pitchFamily="49" charset="0"/>
              </a:rPr>
              <a:t>Node </a:t>
            </a:r>
            <a:r>
              <a:rPr lang="en-US" b="1" kern="0" dirty="0" err="1">
                <a:solidFill>
                  <a:srgbClr val="000000"/>
                </a:solidFill>
                <a:latin typeface="Consolas" pitchFamily="49" charset="0"/>
              </a:rPr>
              <a:t>newNode</a:t>
            </a:r>
            <a:r>
              <a:rPr lang="en-US" b="1" kern="0" dirty="0">
                <a:solidFill>
                  <a:srgbClr val="000000"/>
                </a:solidFill>
                <a:latin typeface="Consolas" pitchFamily="49" charset="0"/>
              </a:rPr>
              <a:t>(s, head);</a:t>
            </a:r>
            <a:endParaRPr lang="en-US" b="1"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1_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_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8176</TotalTime>
  <Words>2082</Words>
  <Application>Microsoft Office PowerPoint</Application>
  <PresentationFormat>On-screen Show (4:3)</PresentationFormat>
  <Paragraphs>837</Paragraphs>
  <Slides>32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Tahoma</vt:lpstr>
      <vt:lpstr>Arial</vt:lpstr>
      <vt:lpstr>Wingdings</vt:lpstr>
      <vt:lpstr>Times New Roman</vt:lpstr>
      <vt:lpstr>ＭＳ Ｐゴシック</vt:lpstr>
      <vt:lpstr>Symbol</vt:lpstr>
      <vt:lpstr>Consolas</vt:lpstr>
      <vt:lpstr>1_Blueprint</vt:lpstr>
      <vt:lpstr>Ôn tập struct và bộ nhớ động Linked Lists</vt:lpstr>
      <vt:lpstr>Singly Linked Lists Danh sách liên kết đơn</vt:lpstr>
      <vt:lpstr>Node chứa xâu kí tự</vt:lpstr>
      <vt:lpstr>Singly linked list</vt:lpstr>
      <vt:lpstr>Thêm vào đầu danh sách</vt:lpstr>
      <vt:lpstr>SLinkedList.addFirst – thuật toán</vt:lpstr>
      <vt:lpstr>SLinkedList.addFirst – cài đặt</vt:lpstr>
      <vt:lpstr>SLinkedList.addFirst – cài đặt</vt:lpstr>
      <vt:lpstr>Câu hỏi</vt:lpstr>
      <vt:lpstr>SLinkedList.addFirst – cài đặt</vt:lpstr>
      <vt:lpstr>Duyệt danh sách liên kết</vt:lpstr>
      <vt:lpstr>Câu hỏi</vt:lpstr>
      <vt:lpstr>Duyệt danh sách</vt:lpstr>
      <vt:lpstr>Duyệt danh sách</vt:lpstr>
      <vt:lpstr>Duyệt danh sách</vt:lpstr>
      <vt:lpstr>Duyệt danh sách</vt:lpstr>
      <vt:lpstr>Duyệt danh sách</vt:lpstr>
      <vt:lpstr>Xóa nút đứng đầu danh sách</vt:lpstr>
      <vt:lpstr>DS liên kết với con trỏ chặn cuối</vt:lpstr>
      <vt:lpstr>Thêm vào cuối danh sách</vt:lpstr>
      <vt:lpstr>addLast(const char* s)</vt:lpstr>
      <vt:lpstr>addLast(const char* s)</vt:lpstr>
      <vt:lpstr>addLast(const char* s)</vt:lpstr>
      <vt:lpstr>Xóa ở cuối danh sách</vt:lpstr>
      <vt:lpstr>Danh sách liên kết đôi Doubly Linked List</vt:lpstr>
      <vt:lpstr>DNode struct</vt:lpstr>
      <vt:lpstr>Cài đặt doubly linked list DList</vt:lpstr>
      <vt:lpstr>insertAfter – chèn vào giữa</vt:lpstr>
      <vt:lpstr>insertAfter – cài đặt</vt:lpstr>
      <vt:lpstr>Câu hỏi</vt:lpstr>
      <vt:lpstr>Xóa</vt:lpstr>
      <vt:lpstr>Destructor</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AutoBVT</cp:lastModifiedBy>
  <cp:revision>491</cp:revision>
  <dcterms:created xsi:type="dcterms:W3CDTF">2002-01-21T02:22:10Z</dcterms:created>
  <dcterms:modified xsi:type="dcterms:W3CDTF">2021-04-13T18:06:01Z</dcterms:modified>
</cp:coreProperties>
</file>