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0" r:id="rId5"/>
    <p:sldId id="257" r:id="rId6"/>
    <p:sldId id="258" r:id="rId7"/>
    <p:sldId id="265" r:id="rId8"/>
    <p:sldId id="269" r:id="rId9"/>
    <p:sldId id="261" r:id="rId10"/>
    <p:sldId id="272" r:id="rId11"/>
    <p:sldId id="277" r:id="rId12"/>
    <p:sldId id="278" r:id="rId13"/>
    <p:sldId id="273" r:id="rId14"/>
    <p:sldId id="274" r:id="rId15"/>
    <p:sldId id="275" r:id="rId16"/>
    <p:sldId id="276" r:id="rId17"/>
    <p:sldId id="266" r:id="rId18"/>
    <p:sldId id="27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BA243B8-6539-4349-BF8A-7BFEC774401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7B1DD2-66D4-4F5F-9054-4CE54D0D5DE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C8EB0D6-48FD-4E5F-8773-384C77ACC9D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356DF04-7549-4D94-8F54-AF37AEB115B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7A1D4658-889C-4577-93F1-312229E4048F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4D657F82-B3A2-4876-92C5-C576B4E79C60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fld id="{1C2C8FE5-E8E2-44E6-8795-21B5033B306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6305BA1-1360-44F3-9156-86FD5E469AC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56D95DD-16FA-4800-9D62-507D19DD033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7EBA2431-5B5F-405D-AA58-D90F59DEDD4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C801CA7-AB6A-4262-85EA-404B170842F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E5121FE0-D315-4EA9-ADFF-035608A0241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C766-F126-4280-B6BA-31EA6FE043C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942FF9-0150-4E1D-8640-58776153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02BA59-6B6E-410C-BBA9-793414423F55}"/>
              </a:ext>
            </a:extLst>
          </p:cNvPr>
          <p:cNvSpPr txBox="1">
            <a:spLocks/>
          </p:cNvSpPr>
          <p:nvPr/>
        </p:nvSpPr>
        <p:spPr>
          <a:xfrm>
            <a:off x="1031457" y="2686924"/>
            <a:ext cx="10129086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PHÂN TÍCH DỮ LIỆU KHẢO SÁT HỌC MÁY VÀ KHOA HỌC DỮ LIỆU CỦA KAGGLE 2021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4064BC-3D50-46C1-A4FD-3FCF20C7B0CE}"/>
              </a:ext>
            </a:extLst>
          </p:cNvPr>
          <p:cNvSpPr txBox="1">
            <a:spLocks/>
          </p:cNvSpPr>
          <p:nvPr/>
        </p:nvSpPr>
        <p:spPr>
          <a:xfrm>
            <a:off x="8431064" y="4951409"/>
            <a:ext cx="4941770" cy="140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3. Mai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C564898-7DFE-4C84-B432-C1C0AB634453}"/>
              </a:ext>
            </a:extLst>
          </p:cNvPr>
          <p:cNvSpPr txBox="1"/>
          <p:nvPr/>
        </p:nvSpPr>
        <p:spPr>
          <a:xfrm>
            <a:off x="3224212" y="1033669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HỌC VÀ KĨ THUẬT THÔNG TIN </a:t>
            </a:r>
          </a:p>
        </p:txBody>
      </p:sp>
    </p:spTree>
    <p:extLst>
      <p:ext uri="{BB962C8B-B14F-4D97-AF65-F5344CB8AC3E}">
        <p14:creationId xmlns:p14="http://schemas.microsoft.com/office/powerpoint/2010/main" val="219903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226834-FD28-4369-8B65-3CB79B0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8528D-CB26-4BAD-9249-F87CCACD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1FB84-0BB7-4DC9-ACD1-3102550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CE6BF-EC75-4201-9984-DC45AD21A5AA}"/>
              </a:ext>
            </a:extLst>
          </p:cNvPr>
          <p:cNvSpPr txBox="1"/>
          <p:nvPr/>
        </p:nvSpPr>
        <p:spPr>
          <a:xfrm>
            <a:off x="3048000" y="5813382"/>
            <a:ext cx="6096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nghề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nghiệp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ngôn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1ED5C-3CD8-407E-9807-6427C870790E}"/>
              </a:ext>
            </a:extLst>
          </p:cNvPr>
          <p:cNvSpPr txBox="1"/>
          <p:nvPr/>
        </p:nvSpPr>
        <p:spPr>
          <a:xfrm>
            <a:off x="2209800" y="332422"/>
            <a:ext cx="721042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Ngôn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ngữ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9B8CB1-BBEB-4F38-BC96-163E2AE3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807363"/>
            <a:ext cx="69723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1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226834-FD28-4369-8B65-3CB79B0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8528D-CB26-4BAD-9249-F87CCACD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1FB84-0BB7-4DC9-ACD1-3102550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1FD1C-7525-4556-B7D3-3DFEF832696A}"/>
              </a:ext>
            </a:extLst>
          </p:cNvPr>
          <p:cNvSpPr txBox="1"/>
          <p:nvPr/>
        </p:nvSpPr>
        <p:spPr>
          <a:xfrm>
            <a:off x="2209800" y="332422"/>
            <a:ext cx="721042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Ngôn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ngữ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026500F-C22C-442C-96ED-E97026AF16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4953"/>
            <a:ext cx="4874897" cy="3848096"/>
          </a:xfrm>
          <a:prstGeom prst="rect">
            <a:avLst/>
          </a:prstGeom>
        </p:spPr>
      </p:pic>
      <p:pic>
        <p:nvPicPr>
          <p:cNvPr id="7" name="Picture 6" descr="No description available.">
            <a:extLst>
              <a:ext uri="{FF2B5EF4-FFF2-40B4-BE49-F238E27FC236}">
                <a16:creationId xmlns:a16="http://schemas.microsoft.com/office/drawing/2014/main" id="{437CBC76-3E61-4715-8988-A2DE55F531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95" y="1504952"/>
            <a:ext cx="6362363" cy="384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E47D5C-8002-4F68-BB33-6759BD645D02}"/>
              </a:ext>
            </a:extLst>
          </p:cNvPr>
          <p:cNvSpPr txBox="1"/>
          <p:nvPr/>
        </p:nvSpPr>
        <p:spPr>
          <a:xfrm>
            <a:off x="1389698" y="5353047"/>
            <a:ext cx="3771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Ngôn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Scientist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1A5C1-F92D-4051-946C-F163EED82BBA}"/>
              </a:ext>
            </a:extLst>
          </p:cNvPr>
          <p:cNvSpPr txBox="1"/>
          <p:nvPr/>
        </p:nvSpPr>
        <p:spPr>
          <a:xfrm>
            <a:off x="7365680" y="5252762"/>
            <a:ext cx="4109089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nghề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nghiệp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Julia, Swift.</a:t>
            </a:r>
          </a:p>
        </p:txBody>
      </p:sp>
    </p:spTree>
    <p:extLst>
      <p:ext uri="{BB962C8B-B14F-4D97-AF65-F5344CB8AC3E}">
        <p14:creationId xmlns:p14="http://schemas.microsoft.com/office/powerpoint/2010/main" val="122320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226834-FD28-4369-8B65-3CB79B0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8528D-CB26-4BAD-9249-F87CCACD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1FB84-0BB7-4DC9-ACD1-3102550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32C84-DE3B-463D-A77A-FC7F1A60A81D}"/>
              </a:ext>
            </a:extLst>
          </p:cNvPr>
          <p:cNvSpPr txBox="1"/>
          <p:nvPr/>
        </p:nvSpPr>
        <p:spPr>
          <a:xfrm>
            <a:off x="2209800" y="332422"/>
            <a:ext cx="721042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Frameworks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áy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ọc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8238D4C-4374-4937-8A23-E13F9E1F59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946592"/>
            <a:ext cx="5743575" cy="377793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EB0E027-9F5A-44A5-97DD-D23540CECF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946592"/>
            <a:ext cx="5372100" cy="44097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D3DE9E-D0DB-4DE7-9202-E5560F675A0C}"/>
              </a:ext>
            </a:extLst>
          </p:cNvPr>
          <p:cNvSpPr txBox="1"/>
          <p:nvPr/>
        </p:nvSpPr>
        <p:spPr>
          <a:xfrm>
            <a:off x="1295399" y="1570156"/>
            <a:ext cx="4943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 hệ giữa kinh nghiệm và frameworks sử dụng.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B3D70-7577-4C62-9461-671D516C1686}"/>
              </a:ext>
            </a:extLst>
          </p:cNvPr>
          <p:cNvSpPr txBox="1"/>
          <p:nvPr/>
        </p:nvSpPr>
        <p:spPr>
          <a:xfrm>
            <a:off x="6762750" y="15701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nghiệm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5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226834-FD28-4369-8B65-3CB79B0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8528D-CB26-4BAD-9249-F87CCACD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1FB84-0BB7-4DC9-ACD1-3102550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D99BD-85AF-4175-AA42-A293D3CD9BE8}"/>
              </a:ext>
            </a:extLst>
          </p:cNvPr>
          <p:cNvSpPr txBox="1"/>
          <p:nvPr/>
        </p:nvSpPr>
        <p:spPr>
          <a:xfrm>
            <a:off x="2209800" y="332422"/>
            <a:ext cx="721042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Frameworks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áy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ọc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A0F2A1C-293A-45D8-A3CA-AD566F8C7C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968816"/>
            <a:ext cx="5576888" cy="376523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2BF5D8C-0FDD-45E4-A3F2-F527CE6E2D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68815"/>
            <a:ext cx="5171123" cy="37652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45404-11B6-4A16-9382-56E6050F6CA1}"/>
              </a:ext>
            </a:extLst>
          </p:cNvPr>
          <p:cNvSpPr txBox="1"/>
          <p:nvPr/>
        </p:nvSpPr>
        <p:spPr>
          <a:xfrm>
            <a:off x="1114425" y="1285703"/>
            <a:ext cx="493395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nghiệm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Computer Vision.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8C155-9259-4856-B6AF-C72333DBF3E6}"/>
              </a:ext>
            </a:extLst>
          </p:cNvPr>
          <p:cNvSpPr txBox="1"/>
          <p:nvPr/>
        </p:nvSpPr>
        <p:spPr>
          <a:xfrm>
            <a:off x="7015162" y="1282213"/>
            <a:ext cx="4810125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nghiệm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kỹ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119206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28639"/>
            <a:ext cx="5111750" cy="120491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391614"/>
            <a:ext cx="5388349" cy="3202361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sâu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lĩnh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vực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Machine Learning &amp; Data Science.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61583F-0F5C-466B-969E-7FA4F07FC9B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FD43-7895-49EA-903E-6D38D4F14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3987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306" y="1904265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fld id="{AAC5B99E-9CF7-4A8F-9D8F-971382AC4EB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3381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2135185"/>
            <a:ext cx="5902325" cy="4103689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2021 Kaggle Survey Machine Learning &amp; Data Science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thập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bởi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Kaggle,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phiếu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khảo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khía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cạnh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lĩnh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vực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Machine Learning &amp; Data Science. 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cụ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hỗ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trợ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vốn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khía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cạnh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duy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quyết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lĩnh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vực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mình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fld id="{31B59DDA-9B80-4C30-829F-F79A190C09A7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Kaggle Logo Download Vector">
            <a:extLst>
              <a:ext uri="{FF2B5EF4-FFF2-40B4-BE49-F238E27FC236}">
                <a16:creationId xmlns:a16="http://schemas.microsoft.com/office/drawing/2014/main" id="{8EC07327-C39E-43D6-ADD1-62DEC89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3429000"/>
            <a:ext cx="2480151" cy="9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fld id="{EF49EA4A-D25E-4A37-A189-0131F284E3E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4AFEA-8472-45DD-A819-A44F84B16519}"/>
              </a:ext>
            </a:extLst>
          </p:cNvPr>
          <p:cNvSpPr txBox="1"/>
          <p:nvPr/>
        </p:nvSpPr>
        <p:spPr>
          <a:xfrm>
            <a:off x="6986586" y="61497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BỘ DỮ LIỆU</a:t>
            </a:r>
          </a:p>
        </p:txBody>
      </p:sp>
      <p:pic>
        <p:nvPicPr>
          <p:cNvPr id="8" name="Picture 2" descr="Kaggle Logo Download Vector">
            <a:extLst>
              <a:ext uri="{FF2B5EF4-FFF2-40B4-BE49-F238E27FC236}">
                <a16:creationId xmlns:a16="http://schemas.microsoft.com/office/drawing/2014/main" id="{07D6C0BC-44B1-4E61-9E8D-515DFC00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957513"/>
            <a:ext cx="2480151" cy="9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DA94D5-FDFD-4794-8697-4BF78AFF75B2}"/>
              </a:ext>
            </a:extLst>
          </p:cNvPr>
          <p:cNvSpPr txBox="1"/>
          <p:nvPr/>
        </p:nvSpPr>
        <p:spPr>
          <a:xfrm>
            <a:off x="5524499" y="1798310"/>
            <a:ext cx="5915025" cy="3959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2021 Kaggle Survey Machine Learning &amp; Data Science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ữ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Kaggle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Dung </a:t>
            </a:r>
            <a:r>
              <a:rPr lang="en-U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35.42 MB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369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cột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51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hỏi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(42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hỏi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9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hỏi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phụ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25973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93793984"/>
              </p:ext>
            </p:extLst>
          </p:nvPr>
        </p:nvGraphicFramePr>
        <p:xfrm>
          <a:off x="838200" y="1758950"/>
          <a:ext cx="10515600" cy="43463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3501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4333874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câu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hỏi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câu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hỏi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Câu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hỏi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tiêu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biểu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 – Q5​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Dân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Q1: ​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tuổi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Q4: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vấn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Q6 – Q19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nghiệm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Q6: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nghiệm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viết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code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Q15: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nghiệm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Q20 – Q26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nơi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Q21: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Q25: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Thưởng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hằng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754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Q27 – Q42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Cloud, ML, BI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Q35: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Q42: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xã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hội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*_B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Cloud, ML, BI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lai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Q34_B: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cụ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kỳ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vọng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gần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gũi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hơn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tới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026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2452AE4-2AE2-40FC-9875-C1A17946D9B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4" y="273052"/>
            <a:ext cx="8421688" cy="13255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119D8-750C-4307-BBBD-A8B5091B81E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0AC2F664-9055-4B72-B449-3EF6923736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0543" y="1836862"/>
            <a:ext cx="7290910" cy="25379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6D463D-2A5B-46A7-9D87-0E81BD8FC5E9}"/>
              </a:ext>
            </a:extLst>
          </p:cNvPr>
          <p:cNvSpPr txBox="1"/>
          <p:nvPr/>
        </p:nvSpPr>
        <p:spPr>
          <a:xfrm>
            <a:off x="3047998" y="4515170"/>
            <a:ext cx="6096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226834-FD28-4369-8B65-3CB79B0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8528D-CB26-4BAD-9249-F87CCACD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1FB84-0BB7-4DC9-ACD1-3102550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373523AD-D2E4-41BB-A586-2B755A1ED7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942975"/>
            <a:ext cx="8629650" cy="4343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127A0F-79BA-42AB-860F-6A807DAE2F63}"/>
              </a:ext>
            </a:extLst>
          </p:cNvPr>
          <p:cNvSpPr txBox="1"/>
          <p:nvPr/>
        </p:nvSpPr>
        <p:spPr>
          <a:xfrm>
            <a:off x="2490787" y="482952"/>
            <a:ext cx="721042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quốc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tham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khảo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sát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A9B4C-A177-4841-AB5C-E8CFEF8A8461}"/>
              </a:ext>
            </a:extLst>
          </p:cNvPr>
          <p:cNvSpPr txBox="1"/>
          <p:nvPr/>
        </p:nvSpPr>
        <p:spPr>
          <a:xfrm>
            <a:off x="3605212" y="528637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tham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khảo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sát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quốc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226834-FD28-4369-8B65-3CB79B0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8528D-CB26-4BAD-9249-F87CCACD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1FB84-0BB7-4DC9-ACD1-3102550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FCEC-2A62-4229-B9FC-DF5889482C99}"/>
              </a:ext>
            </a:extLst>
          </p:cNvPr>
          <p:cNvSpPr txBox="1"/>
          <p:nvPr/>
        </p:nvSpPr>
        <p:spPr>
          <a:xfrm>
            <a:off x="-2600759" y="2901745"/>
            <a:ext cx="7210425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Lương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thưởng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EAEE22-405F-4E67-9086-365FA7F0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1210"/>
            <a:ext cx="8762282" cy="61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9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FAE6117-9A7D-4C61-94CC-CAE6A499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5E8-3F1A-4EA4-B47C-214B34EE7C4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E95DFC-CE3C-4F24-8AB4-4883E287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 DỮ LIỆU KHẢO SÁT HỌC MÁY VÀ KHOA HỌC DỮ LIỆU CỦA KAGGLE 2021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7CBBBA-490E-4EAE-8483-71E017FE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E1B20-4534-4DE5-8FDE-A34F02828148}"/>
              </a:ext>
            </a:extLst>
          </p:cNvPr>
          <p:cNvSpPr txBox="1"/>
          <p:nvPr/>
        </p:nvSpPr>
        <p:spPr>
          <a:xfrm>
            <a:off x="2209800" y="332422"/>
            <a:ext cx="721042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tabLst>
                <a:tab pos="360045" algn="l"/>
              </a:tabLst>
            </a:pP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đồng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chia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sẻ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nâng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cao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DS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Picture 12" descr="Chart, timeline&#10;&#10;Description automatically generated">
            <a:extLst>
              <a:ext uri="{FF2B5EF4-FFF2-40B4-BE49-F238E27FC236}">
                <a16:creationId xmlns:a16="http://schemas.microsoft.com/office/drawing/2014/main" id="{BCD6C942-DEE5-4B30-A9E2-57C1F483D3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6" y="1606055"/>
            <a:ext cx="5400042" cy="3860483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0C31161-4DA0-45B0-8336-06E0596389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4" y="1606056"/>
            <a:ext cx="5647691" cy="3860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9EE1AB-9E9E-4E25-974F-BAF065DB3390}"/>
              </a:ext>
            </a:extLst>
          </p:cNvPr>
          <p:cNvSpPr txBox="1"/>
          <p:nvPr/>
        </p:nvSpPr>
        <p:spPr>
          <a:xfrm>
            <a:off x="533400" y="5381188"/>
            <a:ext cx="6096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Nơi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tải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ML&amp;DS.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7233E2-862D-4E2F-BCD4-7102C8C69A7A}"/>
              </a:ext>
            </a:extLst>
          </p:cNvPr>
          <p:cNvSpPr txBox="1"/>
          <p:nvPr/>
        </p:nvSpPr>
        <p:spPr>
          <a:xfrm>
            <a:off x="6629400" y="5387452"/>
            <a:ext cx="6096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/web </a:t>
            </a:r>
            <a:r>
              <a:rPr lang="en-US" sz="16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nâng</a:t>
            </a: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kiến</a:t>
            </a: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ML&amp;DS</a:t>
            </a:r>
            <a:endParaRPr lang="en-US" sz="16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2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216</TotalTime>
  <Words>864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PowerPoint Presentation</vt:lpstr>
      <vt:lpstr>outline</vt:lpstr>
      <vt:lpstr>GIỚI THIỆU</vt:lpstr>
      <vt:lpstr>PowerPoint Presentation</vt:lpstr>
      <vt:lpstr>Nội dung bộ dữ liệu</vt:lpstr>
      <vt:lpstr>Phân tích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DỮ LIỆU KHẢO SÁT HỌC MÁY VÀ KHOA HỌC DỮ LIỆU CỦA KAGGLE 2021</dc:title>
  <dc:creator>Mai, Thuan Duc</dc:creator>
  <cp:lastModifiedBy>Phạm Đức Thể</cp:lastModifiedBy>
  <cp:revision>13</cp:revision>
  <dcterms:created xsi:type="dcterms:W3CDTF">2021-12-07T03:37:16Z</dcterms:created>
  <dcterms:modified xsi:type="dcterms:W3CDTF">2021-12-07T12:59:24Z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