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328" r:id="rId2"/>
    <p:sldId id="339" r:id="rId3"/>
    <p:sldId id="344" r:id="rId4"/>
    <p:sldId id="340" r:id="rId5"/>
    <p:sldId id="257" r:id="rId6"/>
    <p:sldId id="341" r:id="rId7"/>
    <p:sldId id="342" r:id="rId8"/>
    <p:sldId id="258" r:id="rId9"/>
    <p:sldId id="343" r:id="rId10"/>
    <p:sldId id="358" r:id="rId11"/>
    <p:sldId id="345" r:id="rId12"/>
    <p:sldId id="346" r:id="rId13"/>
    <p:sldId id="265" r:id="rId14"/>
    <p:sldId id="260" r:id="rId15"/>
    <p:sldId id="347" r:id="rId16"/>
    <p:sldId id="348" r:id="rId17"/>
    <p:sldId id="349" r:id="rId18"/>
    <p:sldId id="350" r:id="rId19"/>
    <p:sldId id="351" r:id="rId20"/>
    <p:sldId id="352" r:id="rId21"/>
    <p:sldId id="353" r:id="rId22"/>
    <p:sldId id="354" r:id="rId23"/>
    <p:sldId id="355" r:id="rId24"/>
    <p:sldId id="356" r:id="rId25"/>
    <p:sldId id="357" r:id="rId26"/>
    <p:sldId id="361" r:id="rId27"/>
    <p:sldId id="359" r:id="rId28"/>
    <p:sldId id="362" r:id="rId29"/>
    <p:sldId id="364" r:id="rId30"/>
    <p:sldId id="365" r:id="rId31"/>
    <p:sldId id="363" r:id="rId32"/>
    <p:sldId id="338" r:id="rId33"/>
  </p:sldIdLst>
  <p:sldSz cx="12192000" cy="6858000"/>
  <p:notesSz cx="9601200" cy="7315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8000"/>
    <a:srgbClr val="0066FF"/>
    <a:srgbClr val="000099"/>
    <a:srgbClr val="978C28"/>
    <a:srgbClr val="D3C337"/>
    <a:srgbClr val="FF9933"/>
    <a:srgbClr val="FF6600"/>
    <a:srgbClr val="66FF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37" autoAdjust="0"/>
    <p:restoredTop sz="90951" autoAdjust="0"/>
  </p:normalViewPr>
  <p:slideViewPr>
    <p:cSldViewPr>
      <p:cViewPr varScale="1">
        <p:scale>
          <a:sx n="97" d="100"/>
          <a:sy n="97" d="100"/>
        </p:scale>
        <p:origin x="1160" y="20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49E2CB30-4184-4C1B-912F-A6AED0718E53}" type="slidenum">
              <a:rPr lang="en-US"/>
              <a:pPr>
                <a:defRPr/>
              </a:pPr>
              <a:t>‹#›</a:t>
            </a:fld>
            <a:endParaRPr lang="en-US"/>
          </a:p>
        </p:txBody>
      </p:sp>
    </p:spTree>
    <p:extLst>
      <p:ext uri="{BB962C8B-B14F-4D97-AF65-F5344CB8AC3E}">
        <p14:creationId xmlns:p14="http://schemas.microsoft.com/office/powerpoint/2010/main" val="134848663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52901" units="1/cm"/>
          <inkml:channelProperty channel="Y" name="resolution" value="65.45454" units="1/cm"/>
          <inkml:channelProperty channel="T" name="resolution" value="1" units="1/dev"/>
        </inkml:channelProperties>
      </inkml:inkSource>
      <inkml:timestamp xml:id="ts0" timeString="2017-06-26T17:08:07.005"/>
    </inkml:context>
    <inkml:brush xml:id="br0">
      <inkml:brushProperty name="width" value="0.05292" units="cm"/>
      <inkml:brushProperty name="height" value="0.05292" units="cm"/>
      <inkml:brushProperty name="color" value="#0070C0"/>
    </inkml:brush>
  </inkml:definitions>
  <inkml:trace contextRef="#ctx0" brushRef="#br0">7497 4374 0,'35'-17'32,"35"-54"-17,-17 18-15,71-52 16,-71 52-16,17 0 16,1 17-16,-1-17 0,54-35 15,-71 53-15,0 0 16,-36 35-1,-17-18-15,0 36 16,-53-1 0</inkml:trace>
  <inkml:trace contextRef="#ctx0" brushRef="#br0" timeOffset="399.48">7708 3933 0,'-35'36'0,"17"-19"16,1 19-16,-36 34 15,17-34-15,19-1 0,17 0 16,-18 0-16,18 1 0,0-19 16,18 19-1,17-19-15,-17-17 0,17 18 16,0-18-16,36 0 15,-36-18-15,0 18 0,18-17 16,-17 17-16,-19-18 0,36 18 16,-35 0-16,-1 0 15</inkml:trace>
  <inkml:trace contextRef="#ctx0" brushRef="#br0" timeOffset="1873.64">18344 4304 0,'0'0'0,"18"-18"16,0 1-1,17-1-15,0 0 16,1-17-16,16 0 16,1 0-16,71-54 15,-54 54-15,1 0 0,-18-1 16,0 1-16,17 0 15,-52 17-15,-36 18 16</inkml:trace>
  <inkml:trace contextRef="#ctx0" brushRef="#br0" timeOffset="2291.35">18609 3845 0,'-18'18'15,"-52"52"1,17-17-16,-53 53 16,53-53-1,18 0-15,-18 35 16,35-52-16,18-1 0,18-18 0,17 19 15,71-19 1,-35-17-16,-18 0 0,17-17 16,36-1-16,-53 18 15,17-18 1</inkml:trace>
  <inkml:trace contextRef="#ctx0" brushRef="#br0" timeOffset="40701.86">8643 8431 0,'-18'0'31,"1"0"-15,34 0 31,19-17-32,-19 17-15,19-18 0,69-17 16,-52 17 0,18-17-16,-1 17 15,19-17-15,-19 0 0,71-18 16,-70 35-16,-1-35 16,-34 36-16,-1-1 15,-35 0-15</inkml:trace>
  <inkml:trace contextRef="#ctx0" brushRef="#br0" timeOffset="41100.42">8925 8043 0,'-53'36'16,"-17"17"-16,17-18 15,-35 35-15,0 1 16,35-36-16,0 18 16,35-18-16,0-17 15,18 0-15,53 17 16,0 0-16,71 1 16,-71-19-16,17-17 15,1 18-15,52-18 16,-52 0-1,-54 17-15</inkml:trace>
  <inkml:trace contextRef="#ctx0" brushRef="#br0" timeOffset="181813.7">4216 17057 0,'-18'0'0,"18"17"63,18 19-47,-18 17-1,17 35-15,-17-35 16,0 70-16,0-35 15,18 71-15,-18-71 16,18 53 0,-18-88-16,0 0 0,17 18 15,1-36-15,0 0 16,-1-35-16,1-35 16</inkml:trace>
  <inkml:trace contextRef="#ctx0" brushRef="#br0" timeOffset="182298.23">3898 17251 0,'0'17'16,"-17"-17"0,34-17-1,18-1 1,1-35-16,17-17 16,-18 17-16,18 0 15,-35 18 1,-1 17-16,1 0 15,17 18 1,0 36 0,-17-1-16,35 18 15,-35-18-15,17-17 0,18 35 16,-36-36-16,19 1 16</inkml:trace>
  <inkml:trace contextRef="#ctx0" brushRef="#br0" timeOffset="183586.22">13811 16880 0,'0'-17'16,"0"34"15,0 36-31,18 0 15,-18 0-15,18 88 16,-18-17-16,0-54 16,0 1-16,0-18 0,0 17 15,0-17-15,0 18 16,0-1-16,17-17 16,1-35-1,-1-18-15,1-18 16,-18 1-16</inkml:trace>
  <inkml:trace contextRef="#ctx0" brushRef="#br0" timeOffset="183984.96">13476 17145 0,'18'0'16,"-18"-18"0,17 18-16,36-53 15,-17-17 1,-1 17-16,-17 18 15,52-71-15,-52 53 0,52-53 16,-52 71 0,17 0-16,-17 17 0,-18 0 15,35 18-15,-17 18 16,35 52 0,-36-34-16,1 17 15,17-18-15,-17 18 0,-1-18 16,1 0-16,17 1 0,1 17 15,-1-18 1</inkml:trace>
  <inkml:trace contextRef="#ctx0" brushRef="#br0" timeOffset="-156013.71">30886 6121 0,'17'-18'0,"-17"0"15,0 1 1,-17 17-16,17-18 0,-18 18 15,0 0-15,1-17 0,-1 17 16,1 0-16,-89 17 16,53 18-1,35-17 1,-17 17-16,17-17 0,1 35 16,17 0-1,17-36-15,1 1 0,-1 17 16,36 1-16,-17-1 15,34 0-15,-34-17 16,-19-18-16,1 17 0,-18 1 16,0 0-1,-18-18-15,-17 35 16,0-17-16,-1-18 0,1 17 16,-18-17-1,18 18-15,17-18 0,18-18 31,35 18-31</inkml:trace>
  <inkml:trace contextRef="#ctx0" brushRef="#br0" timeOffset="-155753.25">30956 6421 0,'18'0'16,"-18"-18"-16,18 18 16,-1 0-16,18-18 0,54-17 15,-54 35-15,18-18 16,-36 1-16,19 17 15,-54-18-15,0 0 16</inkml:trace>
  <inkml:trace contextRef="#ctx0" brushRef="#br0" timeOffset="-155572.26">31115 6138 0,'18'71'15,"-1"17"1,-17-53-16,18 71 16,-18-71-16,0 18 0,18 18 15,-18-36-15,17-17 16,1 0 0</inkml:trace>
  <inkml:trace contextRef="#ctx0" brushRef="#br0" timeOffset="-155089.48">31309 6438 0,'-18'35'16,"1"-17"-16,-1 35 15,36-18 1,-1-17-16,1 0 0,0-1 15,35-17 1,-18 0-16,18-17 0,-36-1 16,-17-17-1,0 17-15,0 0 0,0 1 16,0-1-16,-17 18 0,-1-18 16,18 36-1,0 0 1,0-1-16,18 1 15,-18 0-15,17-18 16,1 17-16,0 1 16,-1-36 15,-17 1-15,18-1-16,0 0 15,-1 18-15,1-17 0,0 17 16,17-18-16,-18 18 15,-17 18-15,0-1 0,18-17 16,-18 18-16,0 0 0,18 17 16,-18-17-1,17-1-15,-17 1 16</inkml:trace>
  <inkml:trace contextRef="#ctx0" brushRef="#br0" timeOffset="-154667.41">31785 6562 0,'-17'17'16,"17"19"0,0-19-16,17-17 0,1 0 15,17 0 1,-17 0-16,17-17 15,-35-1-15,18-35 16,-18 18-16,0-18 16,-18 18-16,0-54 15,1 54-15,-1-18 16,1 18-16,-19-18 0,19 18 16,-1 17-16,0 0 0,1 36 15,17 0 1,17 17-16,1 71 15,0-53-15,17 35 16,-17-35-16,17-18 16,-18 0-16,1 1 0,17-1 15,-17-17-15,17-1 16,1-17-16,-19 0 0,19-17 16,-19 17-1,-17-18-15,0 0 0,0 1 16</inkml:trace>
  <inkml:trace contextRef="#ctx0" brushRef="#br0" timeOffset="-153988.53">32085 6509 0,'0'0'0,"-17"0"0,17-18 0,-18 18 16,18 18-16,-18 35 31,18-36-31,0 1 16,0 0-16,36-1 16,-19-17-16,1-17 15,-1 17-15,-17-18 16,18 0-1,-18-17 1,0 53 15,18-18-31,-18 17 0,17 1 16,1 0 0,0-18-16,-1 0 0,1 0 15,-18-18 1,18 18-16,-18-18 0,0 1 15,17 17 1,-17-18-16,18 18 31,-1 18-31,1-18 16,0 17 0,-1-17-16,1 0 15,0 0 16,-18-17 1,17-1-17,1-17 1,0 17 0,-18 0-16,0-52 15,0 52-15,-18-105 16,0 88-16,1-18 15,-19-18 1,19 36-16,-19 17 16,19 18-16,-1 53 15,18-18-15,18 71 16,17-53-16,53 88 16,-52-88-1,-1-18-15,35 1 16,-52-19-16,17 19 15,-17-36-15,0 0 16,-18 17-16,-18-34 16</inkml:trace>
  <inkml:trace contextRef="#ctx0" brushRef="#br0" timeOffset="-149423.65">31679 7126 0,'0'18'16,"0"-1"0,0 1-16,0 35 15,0-18-15,0 1 16,0-19-16,0 18 0,0-17 15,-17 0-15,17 17 16,0-17 0,-18-18-16,18-18 31,0-35-15,0 35-16,0-17 0,18-18 15,-1-17 1,1 52-16,0-17 15,-1 17-15,1 18 16,0 0-16,-1 35 16,1-17-16,0 17 15,17 36 1,-18-36-16,1 0 0,0-17 16,17 35-1,-17-35-15,-1-18 0,1 0 16,-18-18-16,18-17 15,-18-1 1,-18-16-16,0 16 16,18 19-16,0-19 0,-17-17 15,17 36-15,0-1 16,17 18 0,1 0-1</inkml:trace>
  <inkml:trace contextRef="#ctx0" brushRef="#br0" timeOffset="-148931.27">32191 7303 0,'0'70'16,"-18"-17"0,18-18-16,0 18 15,0-35-15,0-36 16,0-35 0,-17-17-1,17-1 1,0 36-16,17 0 0,-17-1 15,0 1-15,18 17 0,0 1 16,-1 17 0,19 35-1,-19 0-15,1 1 0,-1 17 16,1-18-16,17 18 16,-17-18-16,-18-17 15,18-1-15,-1 1 16,1 0-16,0-18 15,17-36-15,-18 19 16,-17-19-16,18 19 0,0-19 16,-18-52-1,0 53-15,0-53 0,-18 35 16,0 0 0,1 35-16,-18 1 15</inkml:trace>
  <inkml:trace contextRef="#ctx0" brushRef="#br0" timeOffset="-145494.96">29475 6015 0,'0'-18'0,"0"1"31,0-1-15,35 0-16,-17 1 15,-1-1 1,1 18-1,17 0-15,-17 0 0,17 18 16,0-1-16,1 1 16,-1 17-1,-18 1 1,-17-19-16,18 1 0,-18 17 16,0-17-16,0 35 15,-18-36-15,18 36 16,-17-18-16,17 1 0,-18 17 15,18-18-15,0 0 16,-17 36 0,34-18-1,-17-18-15,18-17 0,-1 35 16,1-36 0,-18 1-16,18-1 0,-1-17 15,-17 18 1,18-18-16,0 0 15,-1 0 1,-34 0 47,-1 0-48,18 18 1,-18-18-16,1 35 15,17-17-15,-18 17 16,18-17 0,0-1-16,0 1 15,0 17-15,0-17 16,18-1-16,-18 19 16,17-1-1,-17 0 1,18 0-16,-18-17 0,18 35 15,-18-35-15,17 17 0,1 18 16,0-35 0,-1 34-16,1-16 15,-1-19-15,19 54 16,-36-53-16,35 52 16,-35-52-16,18 52 15,-18-34-15,17-1 0,1 71 16,0-71-1,-1 0-15,-17-17 16,18 17-16,17 36 16,0-1-1,-17-52-15,0 17 0,-1 18 16,1 0 0,0-18-16,-18-17 0,17 17 15,-17-17-15,0 17 0,18 18 16,-18-35-16,0-1 15,18 36-15,-18-35 16,0 35 0,0-36-16,0 19 0,-18 17 15,0 0 1,18-36-16,0 18 0,0-17 16,-17 0-16,17-1 0,0 1 15,0 35 1,17-18-16,-17-17 0,0-1 15,18 19 1,-18-1-16,0-17 16,0-1-16,-18 1 0,18 17 15,-17-17 1,17 0-16,-36-1 16,36 1-16,-17 17 15,17-17-15,-18-1 16,18 1 31,-18-18-16,1 0-15,17 18-16,-18-1 0,18 1 15,-17 0 1,17-1-1,-18-17 32,-17 0-31,17 0-16,-17 18 0,17-18 16,-17 17-16,-1-17 0,-16 18 15,-19 0 1,53-18-16,-17 0 0,-18 0 15,18 0 1,0 0-16,17 0 16</inkml:trace>
  <inkml:trace contextRef="#ctx0" brushRef="#br0" timeOffset="-144211.55">29492 5997 0,'0'-17'31,"-17"17"32,-1 0-48,-17 0-15,17 0 0,0 17 16,-17-17-16,-35 18 16,34 0-16,19-18 0,-19 17 15,19-17-15</inkml:trace>
  <inkml:trace contextRef="#ctx0" brushRef="#br0" timeOffset="-143500.65">29757 6773 0,'0'0'0,"17"0"16,19 0-1,70-35 16,-89 17-31,36 18 16,-53-17-16</inkml:trace>
  <inkml:trace contextRef="#ctx0" brushRef="#br0" timeOffset="-135226.28">28399 9913 0,'-18'0'0,"18"-18"15,-18 18-15,18-17 16,18 17 0,0-18-1,-1 18-15,1 0 16,17-17-16,0 17 0,1 17 16,-19-17-16,19 18 0,-1-18 15,35 35-15,-52-35 16,17 18-16,-17-1 15,0-17-15,17 36 16,-53-19-16,1 19 16,-19-19-16,19 1 15,-19 17-15,19-17 0,-36 52 16,18-17 0,35-18-16,0 18 15,0-17-15,35-1 16,-17-35-16,-1 18 15,1-1-15,-1-17 16,1 0-16,0 18 0,-1-18 16,1 0-16,0 0 15,-36 18 1,18-1-16,-35 18 16,35-17-16,-18 17 15,18-17-15,0 17 0,0-17 16,18 17-16,-1 0 15,19 36-15,70 52 32,-54-34-17,-34-36-15,0 35 16,-18-53-16,-18 0 0,-35 18 16,18-35-16,-53 17 15,35-17-15,0-18 16,0 17-16,0 1 0,-18-18 15,36 0 1,0-18-16,35 1 16,35-1-1</inkml:trace>
  <inkml:trace contextRef="#ctx0" brushRef="#br0" timeOffset="-127627.22">30057 10160 0,'0'0'0,"0"-18"0,0 1 0,0-19 32,0 19-32,0-1 0,-18 1 15,-35 17-15,35 0 16,-17 0-16,-35 35 15,-19 18 1,1 53 0,71-18-1,17-53-15,17 53 16,36-17-16,18-18 16,-18-36-16,0-17 15,35 18-15,-35-18 16,-18 0-16,0 0 0,-17-18 15,0 18-15,-1-17 16,1-19-16</inkml:trace>
  <inkml:trace contextRef="#ctx0" brushRef="#br0" timeOffset="-127110.38">30409 10301 0,'0'35'0,"0"1"16,-17 34-16,17-34 15,-18-1-15,18 0 0,0-17 16,-17 17-16,17-17 0,0-1 16,0-34-1,0-1 1,0-35-16,0-17 15,17-54 1,1 36 0,-18 53-16,17-1 15,1 36 1,0 0-16,-18 18 0,17 0 16,-17 17-16,0 0 0,18 0 15,0 36-15,-1-36 16,1 1-16,0-1 0,-18-18 15,52 36 1,-16-53 0,-19 0-1,-17-17-15,18-19 16,-18-34-16,0 52 0,-18-17 16,18 0-16,-17-1 15,17 1-15,-18 0 0,0-18 16,18 35-16,0 1 15,0-1 1,18 18-16,0 18 16</inkml:trace>
  <inkml:trace contextRef="#ctx0" brushRef="#br0" timeOffset="-126589.88">30956 10266 0,'18'53'0,"-18"-18"15,-18 0-15,18 36 16,0-18-16,-17 17 16,17-52-16,0 0 15,-18 17-15,0-35 16,18-35-1,0 17 1,0-53 0,0 36-16,0 0 0,36-36 15,-1-35 1,-17 89 0,-1 17-1,1 35 1,-18 0-16,17 1 0,-17-1 15,0 0-15,18 1 16,-18-1-16,18-18 0,-1 36 16,1-35-16,17 17 15,-17-35-15,17 0 16,0 0-16,-17-17 0,0-1 16,17-17-1,-35-1-15,18 1 0,-18 0 16,0-36-16,0 18 15,-18-35-15,0 53 16,18 0 0,-17-1-16,-1 1 0,0 17 0,18 1 15,-17 17 1</inkml:trace>
  <inkml:trace contextRef="#ctx0" brushRef="#br0" timeOffset="-118625.15">2822 12947 0,'18'0'31,"0"0"-15,52-18-16,18 18 15,89-17 1,-107 17-1,1 0-15,17 0 0,106 17 16,35 19 0,-123-19-16,18 1 0,-1 0 15,142-1-15,-142-17 16,-17 18-16,106-1 16,-124 1-16,53 0 15,-71-1-15,54-17 16,-89 0-16,36-17 15,-54 17-15,1 0 16,-18-18-16</inkml:trace>
  <inkml:trace contextRef="#ctx0" brushRef="#br0" timeOffset="-101920.04">31485 11871 0,'0'-18'0,"18"1"31,0 17-15,-1 17 0,1 1-1,-18 17-15,18 1 16,-18 16-16,35 54 15,-35-53-15,18 0 0,-18 0 16,0 35 0,0-35-16,0-18 0,0 1 15,0-19-15,-18-34 32,18-1-32,-18-17 15,18-36-15,0 18 16,0-35-1,18 35-15,17-53 16,-17 71-16,-1 0 0,1 17 16,35 18-16,-35 0 15,-1 0-15,1 0 0,0 35 16,-18-17-16,0 0 16,-18 35-1,-17-18 1,-1 0-16,1-17 15,17-1-15,-17 1 16,18 0-16,17-1 0,17 19 16,1-19-1,-1 19-15,19-19 0,-1 1 16,0 0-16,1-1 0,-19 1 16,54-1-1,-36-17 1</inkml:trace>
  <inkml:trace contextRef="#ctx0" brushRef="#br0" timeOffset="-101406.89">32085 12188 0,'0'53'16,"0"0"-1,-17 18-15,17-53 16,-18 17-16,18 0 16,-18-17-16,18-36 15,0-17 1,0 0-16,18-1 16,-18-34-1,18 34-15,-1-17 0,-17 1 16,18 16-16,17-52 15,-17 70-15,-1 18 16,1 36 0,-18-1-16,0 0 0,0 18 15,0-18-15,0 18 0,18-17 16,-18-1-16,17 36 16,-17-54-16,36 18 15,-19-17-15,1-18 16,-1 0-16,1-18 15,17-17-15,-35 18 16,18-54-16,-18 53 16,0-17-16,0 0 0,-18-18 15,1 18-15,17 17 16,0 0-16,-18-17 16,18 17-16,0 1 15,0 34 1</inkml:trace>
  <inkml:trace contextRef="#ctx0" brushRef="#br0" timeOffset="-100934.14">32579 12153 0,'18'35'16,"-18"36"-16,0-36 15,0 1-15,0 34 16,0-17 0,0-35-1,0-1-15,0-34 16,0-1-16,0 0 0,0-34 16,17-90 15,19 72-31,-19-18 15,1 52 1,0 36-16,-1 0 16,1 53-1,-18-17-15,17-1 0,1 53 16,0-35-16,35 35 16,-36-53-16,19-17 15,-1 0-15,0-1 16,53-17-16,-35-17 15,35-36-15,-52 18 16,-19-1-16,1 1 0,-18 0 16,0-1-16,-53-52 15,35 35-15,-17 0 16,0 18-16,0 0 0,-36 17 16,18 1-1</inkml:trace>
  <inkml:trace contextRef="#ctx0" brushRef="#br0" timeOffset="-97765.48">2787 14834 0,'-18'0'0,"36"0"31,53 0-15,-19 0-16,19 0 0,123-17 15,-88-1-15,158 0 16,-122 18-16,157 0 16,-140 0-16,0 0 15,17 0-15,159 0 16,-158 0-16,-18 0 16,140 0-16,-157 0 0,-37 0 15,36 0 1,-70 0-16,-36-17 0,-17 17 15,0 0-15</inkml:trace>
  <inkml:trace contextRef="#ctx0" brushRef="#br0" timeOffset="-86315.33">30339 11748 0,'0'-18'16,"0"0"93,18 18-93,-1 0-1,18 0-15,-17 0 16,0 0-16,-1 0 15,19 0-15,-19 18 0,36 0 16,-35-18-16,-1 17 16,19 18-16,-19-17 15,1 17 1,-18-17-16,0 0 16,0-1-16,0 1 0,0 35 15,-18-36-15,18 1 16,-17 35-16,-1 0 15,18-35-15,0 17 16,0 18 0,0-18-16,0-17 0,0 17 0,18-17 15,-18-1-15,0 1 0,0 0 16,17-1-16,1 54 16,0-54-1,-18 1-15,0 0 0,17-18 16,1 17-1,0 1-15,-1 0 16,1-18-16,-18 17 0,35 1 16,-17-1-1,-1-17 1,1 0-16,0 0 16,-36 0 62,0 0-63,1 18 1,-1 0 0,1-1-1,17 1-15,-18 0 16,18-1-1,0 1-15,0 0 16,0 17-16,18-18 16,-18 36-1,0-35-15,0 0 0,0 35 16,0-18-16,17 18 16,-17-18-16,18 18 15,-18-18-15,17-17 16,1 52-1,-18-34-15,18 17 0,-1 17 16,-17-35-16,0 1 16,18 52-1,-18-53-15,18 18 0,-1 35 16,-17-35-16,18-17 0,0 16 16,-1 37-1,1-54-15,-18 0 0,17 36 16,1-36-16,0 36 15,-1-36-15,1 18 16,-18-18-16,0 18 16,0-35-16,0 17 15,0 0 1,0-17-16,0-1 0,0 1 16,-18 0-16,18-1 15,-17-17-15,17 18 16,-18 0-16,0-1 15,1-17-15,-1 18 16,-17 0-16,17-18 16,1 17-16,17 1 0,-36-1 15,19-17-15,-1 0 16,0 0 0,-17 0-16</inkml:trace>
  <inkml:trace contextRef="#ctx0" brushRef="#br0" timeOffset="-68784.96">2875 16616 0,'18'0'47,"-1"0"-32,1 0 1,35 17 0,-18-17-16,36 0 15,-18 0-15,70 0 16,-52 0-16,-1 0 0,1 0 16,105 0-1,-88 0-15,18 0 0,88 0 16,-88 0-16,106 18 15,-106-18-15,-18 18 16,88-18-16,-105 17 16,-1-17-16,54 0 15,-71 0-15,35-17 16,-35 17-16,0-18 16,-18 18-16,-17 0 15,-18-18 1,-18 18-16</inkml:trace>
  <inkml:trace contextRef="#ctx0" brushRef="#br0" timeOffset="-64425.4">6209 16581 0,'18'0'62,"17"17"-46,0-17-16,53 0 16,-35 18-16,18-18 15,88 17 1,-54-17-16,1 18 0,141 0 16,-123-18-16,158 0 15,-141 0-15,0 0 16,141-18-16,-141 18 15,-17 0-15,-1-18 0,-17 18 16,0 0-16,88-17 16,-106 17-16,-17 0 15,35-18-15,-71 18 16,0 0-16,0 18 16,-17-18-16,-18 17 15,-18-17-15</inkml:trace>
  <inkml:trace contextRef="#ctx0" brushRef="#br0" timeOffset="-59927.34">30727 15363 0,'0'0'0,"0"-17"31,35 17-15,1-18-16,34 18 15,-35 0-15,18 0 16,-35 0-16,17 35 16,-35 1-1,-17 17 1,-19-18-16,19 0 0,-54 36 15,53-18-15,1-18 0,-18 53 16,35-53 0,0 1-16,17 34 15,-17-17-15,53 18 16,-35-18-16,35 17 16,-18-34-16,0 52 15,0-53-15,-17 53 16,0-35-16,-18 35 15,-18-52-15,-17 34 16,17-52-16,-17 35 16,0-36-16,-1 1 15,19-18 1,-19 0-16,1 0 16,35-18-16,-35-17 15,17 0-15</inkml:trace>
  <inkml:trace contextRef="#ctx0" brushRef="#br0" timeOffset="-59197.37">31521 15222 0,'-36'-17'16,"1"17"-1,18 0-15,-36 35 16,35 0-16,0 1 0,1 122 16,34-105-16,19 35 15,-19-52 1,19-1-16,34 0 15,-35-17-15,54-18 16,-54 0-16,18-35 16,-36 17-16,19-53 15,-36 54-15,0-36 16,0 35-16,0-17 16,-18 35-16,18 18 15,18 17 1,-18-17-16,17 34 15,1-16-15,17-1 16,-35-17 0,35-1-16,-17-17 15,17-17 1,-17-1-16,-18 0 0,18-17 16,-18 0-16,0 0 15,0 17-15,17 0 16,-17 36-1,18 17 1,0-17-16,-1 35 16,1-36-16,0 36 15,-1-35-15,18 17 16,-17-35-16,0 0 16</inkml:trace>
  <inkml:trace contextRef="#ctx0" brushRef="#br0" timeOffset="-58950.88">32226 15469 0,'-35'0'16,"17"18"0,1 17-16,17 1 15,17-1-15,1-18 16,0 1-16,17 35 15,-17-53-15,17 35 16,-35-17-16,17 0 16,-34-18-16,-18 0 15,17 0 1,0-18-16</inkml:trace>
  <inkml:trace contextRef="#ctx0" brushRef="#br0" timeOffset="-58775.11">32403 15593 0,'17'0'15,"1"0"-15,0-18 16,-1 18-16,-17-17 16,18 17-16,-18-18 15,0 0 1,0 1-16,0-1 0,0 0 15</inkml:trace>
  <inkml:trace contextRef="#ctx0" brushRef="#br0" timeOffset="-58618.57">32473 15346 0,'0'17'31,"0"1"-31,0 35 16,0-18-16,18 54 15,-18-54-15,17 18 16,-17-18-16,18 18 15,0-53-15,17 18 16,-35-1-16,18-17 16</inkml:trace>
  <inkml:trace contextRef="#ctx0" brushRef="#br0" timeOffset="-58424.77">32632 15699 0,'0'0'0,"0"17"16,18 19-1,-1-36-15,1 17 0,35-17 16,-36 0-16,36 0 16,-53-17-1,18-1-15,-18 0 16,-18-17-16,-17 0 16,17 17-16,-52 0 15,52 1-15</inkml:trace>
  <inkml:trace contextRef="#ctx0" brushRef="#br0" timeOffset="-58012.96">32879 15787 0,'-35'0'15,"17"0"-15,0-18 16,1 1-16,34-1 15,-17 0-15,36-17 16,-19 17-16,19 18 16,-36 18-1,17 0-15,-17-1 16,0 1-16,0 17 16,0-17-16,18-18 15,-1-18 1,19 1-1,-1-1-15,-17 0 16,35-17 0,-36 17-16,1 18 0,-1 0 15,-17 18 1,0 17-16,0-17 16,0 17-16,0 0 15,0-17-15,0 0 16,0-1-16,0-34 15</inkml:trace>
  <inkml:trace contextRef="#ctx0" brushRef="#br0" timeOffset="-57818.46">33426 15222 0,'0'36'15,"0"-1"-15,-18 53 16,0-35-16,1 0 16,-18 70-1,17-70-15,0 71 16,1-71-16,-1 35 16,-17-70-16</inkml:trace>
  <inkml:trace contextRef="#ctx0" brushRef="#br0" timeOffset="-57324.1">31485 16245 0,'18'-35'16,"0"18"-1,-1 34 1,1 107-1,0-1 1,17 71 0,-17-88-1,-18-35 1,0-36-16,17 0 0</inkml:trace>
  <inkml:trace contextRef="#ctx0" brushRef="#br0" timeOffset="-57112.22">31873 16193 0,'0'88'15,"0"-35"-15,18 70 16,-18-70-16,18 70 15,-1-70-15,19 71 16,-36-89-16,-18 0 16</inkml:trace>
  <inkml:trace contextRef="#ctx0" brushRef="#br0" timeOffset="-56955.98">31609 16686 0,'35'-17'16,"0"17"-16,18-18 16,-17 0-16,-1 18 15,35-17-15,-52 17 16,0 0-16</inkml:trace>
  <inkml:trace contextRef="#ctx0" brushRef="#br0" timeOffset="-56593.84">31997 16704 0,'18'71'15,"-1"-18"1,1-36-16,17 18 0,0-35 16,-17 0-1,0-17-15,-1-36 16,1 35-16,-18-17 15,0 17-15,18 1 16,-18 34 0,0 54-1,0-36-15,0 53 16,0-52-16,0 17 0,0 17 16,-18-52-16,0 35 15,1-36 1,-19 19-16,19-36 15,-36 0 1,35 0-16,-17-36 16,17 36-16,1-17 0,-1-19 15,18 19-15</inkml:trace>
  <inkml:trace contextRef="#ctx0" brushRef="#br0" timeOffset="-56189">32367 16316 0,'18'71'15,"-18"-19"-15,0 1 0,0 71 16,0-71-16,0 35 15,-18-53-15,1 1 16,17-19-16,-18-17 16,18-17-1,0-1-15,0-17 0,18 17 16,-1 0-16,36-35 16,-17 53-16,-1-17 0,53 17 15,-70 17-15,17 19 16,-17-19-16,-36 19 15,0-19 1,-35 19-16,18-19 16,17-17-16,-17 18 15,35-36-15,18 1 16,-18-1-16,53-17 16</inkml:trace>
  <inkml:trace contextRef="#ctx0" brushRef="#br0" timeOffset="-55894.11">32720 16792 0,'0'18'0,"18"52"15,-1-70 1,1 18 0,0-18-16,-18-18 15,0 1-15,17-1 0,-17 1 16,0-19-1,18 19-15,-18-19 0,18 1 16,-18 17-16,17 1 16,1 34-1,-18 1 1,18 0-16,-1 17 16,1-35-16,-18 18 15,17-18-15,1 0 16</inkml:trace>
  <inkml:trace contextRef="#ctx0" brushRef="#br0" timeOffset="-55733.48">32932 16563 0,'0'-18'16,"17"18"0,19 18-16</inkml:trace>
  <inkml:trace contextRef="#ctx0" brushRef="#br0" timeOffset="-55300.37">33196 16686 0,'-17'36'16,"17"-19"-16,-18 1 0,0 17 15,18 1-15,-17-1 0,17 53 16,0-70-16,17 35 15,1-53-15,35 17 16,-35-34-16,35-19 16,-36 1-16,1 0 15,17-71 1,-17 53-16,-1-53 16,-17 53-16,-17-70 15,17 70-15,-35-53 16,17 88-16,-17 1 15,17 34-15,-17 36 16,17 0-16,0 53 16,18-35-16,18 34 15,0-52-15,17 53 16,-17-88-16,35 35 16,-36-36-16,18-17 15</inkml:trace>
  <inkml:trace contextRef="#ctx0" brushRef="#br0" timeOffset="-55072.15">33055 16898 0,'18'53'16,"-18"-35"-16,0 35 15,0-18-15,0-18 16,18 36 0,-36-53-16</inkml:trace>
  <inkml:trace contextRef="#ctx0" brushRef="#br0" timeOffset="-45772.79">31503 7832 0,'18'-18'46,"17"18"-30,-17 0-16,17 0 0,35 0 16,-17 0-16,71 18 15,-54-1-15,107-17 16,-71 18 0,-18-18-16,106 0 15,-106 0-15,0 0 16,-52 0-16,-36 18 0,0-1 15</inkml:trace>
  <inkml:trace contextRef="#ctx0" brushRef="#br0" timeOffset="-44386.94">29916 10989 0,'17'0'31,"54"0"-15,-18 0-16,17 0 0,89 0 16,-71 0-1,0-18-15,71 18 16,-18 18-1,-88 0-15,18-1 16</inkml:trace>
  <inkml:trace contextRef="#ctx0" brushRef="#br0" timeOffset="-43781.97">31609 12947 0,'88'0'16,"-35"0"-16,35 0 15,0 0-15,1 18 0,16-18 16,19 17-16,-1-17 0,142 18 16,-142-18-1,1 18-15,88-18 16,-142 0-16,-35 0 15</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52901" units="1/cm"/>
          <inkml:channelProperty channel="Y" name="resolution" value="65.45454" units="1/cm"/>
          <inkml:channelProperty channel="T" name="resolution" value="1" units="1/dev"/>
        </inkml:channelProperties>
      </inkml:inkSource>
      <inkml:timestamp xml:id="ts0" timeString="2017-06-26T17:16:53.681"/>
    </inkml:context>
    <inkml:brush xml:id="br0">
      <inkml:brushProperty name="width" value="0.05292" units="cm"/>
      <inkml:brushProperty name="height" value="0.05292" units="cm"/>
      <inkml:brushProperty name="color" value="#0070C0"/>
    </inkml:brush>
  </inkml:definitions>
  <inkml:trace contextRef="#ctx0" brushRef="#br0">24977 10830 0,'35'0'0,"36"-17"15,-19 17-15,37 0 16,-19 0-16,89 0 16,-71 0-1,141-18-15,-105 18 16,17 0-16,177-18 15,-160 1-15,142-1 16,-159 0-16,106 1 16,-159 17-16,53-18 15,-105 18-15,-1 0 16,-53 0 0</inkml:trace>
  <inkml:trace contextRef="#ctx0" brushRef="#br0" timeOffset="419.65">25224 10548 0,'-53'18'0,"-53"35"16,53-18-16,-71 18 15,89-18-15,-53 18 16,70-35-16,18 35 16,0-18-16,53 35 15,-17-52-15,87 53 16,-70-36 0,88 18-16,-70-36 15,87 19 1,-69-19-16,-19-17 0,18 0 15,-17 0-15</inkml:trace>
  <inkml:trace contextRef="#ctx0" brushRef="#br0" timeOffset="1126.42">27940 10883 0,'18'0'0,"17"-17"15,18 17 1,-18 0-16,71 0 16,-35 0-16,87 0 15,-52 0-15,141 0 16,-88 0-16,194 0 16,-159 0-16,247-18 15,-212 18 1,229 0-16,-228 0 15,140 18-15,-211-18 16,0 0-16,-18 0 0,-35 17 16,52-17-16,-105 0 15,18 0 1,-53 0-16,-36 0 16</inkml:trace>
  <inkml:trace contextRef="#ctx0" brushRef="#br0" timeOffset="1438.91">31926 10689 0,'18'18'15,"35"-18"1,-18 0-16,53 35 15,-52-17-15,70-1 16,-36 1-16,36 35 16,-53-35-16,0 17 15,-36-18 1,-17 19-16,-17-19 16,-36 1-16,0 0 15,-71 17-15,72-17 16,-19-1-1,18 19-15,0-1 16,18-18-16</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52901" units="1/cm"/>
          <inkml:channelProperty channel="Y" name="resolution" value="65.45454" units="1/cm"/>
          <inkml:channelProperty channel="T" name="resolution" value="1" units="1/dev"/>
        </inkml:channelProperties>
      </inkml:inkSource>
      <inkml:timestamp xml:id="ts0" timeString="2017-06-26T17:42:40.742"/>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
    <inkml:brush xml:id="br2">
      <inkml:brushProperty name="width" value="0.05292" units="cm"/>
      <inkml:brushProperty name="height" value="0.05292" units="cm"/>
      <inkml:brushProperty name="color" value="#FFC000"/>
    </inkml:brush>
    <inkml:brush xml:id="br3">
      <inkml:brushProperty name="width" value="0.05292" units="cm"/>
      <inkml:brushProperty name="height" value="0.05292" units="cm"/>
      <inkml:brushProperty name="color" value="#0070C0"/>
    </inkml:brush>
    <inkml:brush xml:id="br4">
      <inkml:brushProperty name="width" value="0.05292" units="cm"/>
      <inkml:brushProperty name="height" value="0.05292" units="cm"/>
      <inkml:brushProperty name="color" value="#00B050"/>
    </inkml:brush>
  </inkml:definitions>
  <inkml:trace contextRef="#ctx0" brushRef="#br0">4541 14172 0,'-17'0'15,"34"0"189,-17-15-173,0 0-16,17-1-15,0 0 16,-17 2 0,18-2-1,-18 1 1,16-1 0,2 1-16,-1 0 15,0-1 1,-17 1-1,17 15-15,-17-15 16,17-1-16,-17 0 16,17 16-1,-17-15-15,17 15 0,0-15 16,0 0 0,1-1-1,-2 1-15,2 0 16,-1-1-1,-17 0-15,17 16 16,-17-14-16,17 14 0,0-16 16,-17 0-1,34 1 1,-17 0-16,0-1 16,1 1-16,-18 0 15,16 15-15,2-15 0,-1-1 16,0 0-1,0 16-15,0-15 16,0 0-16,0-1 16,0 1-1,0 0-15,1 15 16,-18-16-16,16 1 16,2 15-16,-18-16 15,17 16-15,0 0 0,0-14 16,1-2-16,-18 0 15,16 1-15,2 15 16,-2-15-16,1-1 16,1 16-16,-18-15 0,34 0 15,-17-1 1,0 16-16,0-31 16,1 31-16,-2-15 0,18 0 15,-17-1 1,1 16-16,-2-30 15,2 30-15,-1-16 16,0 16-16,0-15 0,17-1 16,-16 1-16,-2 0 15,1-1-15,17 1 16,-16 0-16,-1-1 16,0 16-1,18-30-15,-19 30 16,19-31-16,-18 15 15,16 1 1,-33 0-16,18 15 0,-1-16 16,17 0-1,-34 2-15,34-2 16,-16 1-16,-1-1 16,0 1-16,16 0 15,-33-1-15,35 1 16,-18 0-16,0-1 15,1 0-15,-2 2 16,2-2-16,16 1 16,-17-1-16,0 1 15,0 15-15,0-15 16,0-1 0,0 0-1,1 16-15,-2-14 16,19-2-16,-18 0 15,18 1 1,-19 0-16,1-1 16,0 1-16,0 0 15,1 15 1,-2-15-16,2-1 16,-1 16-16,0-16 0,0 2 15,1 14 1,-18-16-16,16 0 15,1 16-15,0-15 0,0 15 16,-17-15-16,18-1 16,-2 16-16,2-15 15,-1-1-15,17 2 16,-16-2 0,15 0-1,-16 1-15,0 0 16,17-1-16,-16 1 15,-1 0-15,0-1 16,18 1-16,-19-1 16,2 2-1,-1-2-15,-1 0 16,2 16-16,-18-15 0,34 0 16,-17-1-1,0 16-15,0-15 16,1 15-16,-2-16 15,2 16-15,-1-15 16,-1 0-16,2-1 16,-2 1-16,19 0 15,-18-1-15,18 1 16,-19 15-16,2-15 16,-1-1-1,17 1-15,-18 15 16,2-16-16,-1 1 15,17 0-15,-34-1 16,34 16 0,-34-16-16,35 2 15,-18 14-15,0-16 16,0 1-16,0-1 16,0 1-16,17 0 15,-16-1-15,-2 1 16,2 15-16,16-15 15,-17-1-15,17 0 16,-17 2-16,17-2 16,-16 1-1,16-1-15,-17 1 16,0 15 0,0-15-16,0-1 15,0 16-15,0 0 16,0-16-16,0 2 15,17-2-15,-16 16 16,-1-16 0,0 1-16,18 0 15,-19-1-15,1 16 16,1-15-16,-2 15 16,2-15-16,-2 15 15,2-15-15,-1 15 0,0-16 16,18 0-1,-19 2-15,19-2 16,-1 0-16,-18 1 0,19 0 16,-1-1-16,0 1 15,-16-1-15,-1 2 16,-1 14 0,2-16-16,-2 16 15,2-16 1,-1 1-1,0 15-15,18-15 0,-35-1 16,34 1 0,-17 15-16,17-15 15,-34-1-15,34 1 16,-17 15-16,17-16 16,-16 2-16,-2 14 0,2-16 15,-1 16-15,-1-16 16,2 16-1,-1 0-15,0-15 0,0 15 16,0-15-16,0 15 16,1-16-16,16 16 15,-34-15-15,34-1 16,-17 16 0,0 0-16,0 0 0,0-15 15,0 15-15,0 0 31,-17-15-15,18 15 0,-2 0-16,2-16 15,-1 16 1,0 0-16,0-15 0,0 15 16,0-15-1,0 15-15,1 0 16,-2-16-16,2 16 15,-2 0-15,2-15 16,-1 15 0,0 0-1,0-15-15,0 15 16,0-16-16,0 16 16,1 0-16,-2 0 0,18-15 15,-16 15-15,16-16 16,0 16-1,-17 0-15,52-15 16,-35 15-16,17-15 16,-17-1-16,17 0 15,-16 16-15,16-14 16,-16 14-16,-2 0 16,-15 0-16,-2 0 15,2-16-15,-1 16 0,0 0 16,0 0-16,-17-15 15,0-1 1</inkml:trace>
  <inkml:trace contextRef="#ctx0" brushRef="#br0" timeOffset="3380.74">10371 10775 0,'-17'0'15,"34"0"48,-17-16-32,17 16-15,0 0 62,0 0-63,0 0 32,1 0-31,-2-15-1,2 15-15,-1 0 16,-17-16 0,16 16-1,2 0 1,-1 0 0,0-15-1,0 15 1,0 0-1,0 0-15,1 0 16,-2 0 0,2 0-1,-1 0 1,-1 0-16,2 0 16,-1-15-1,0 15 1,0 0-1,1 0-15,-2 0 16,2 0 0,-2 0-1,2 0-15,-1 0 16,-1 0 0,2 0-16,-1 0 15,0 0-15,0 0 16,1 0-16,16 0 15,-18 0 1,-16-16-16,18 16 0,16 0 16,-17 0-1,0 16-15,0-16 0,0 0 16,1 0 0,16 0-16,-18 0 15,19 0 1,-18 0-16,0 0 0,0 0 15,0 0-15,0 0 16,1 0-16,16 0 16,-17-16-1,17 16-15,-17 0 16,34 0-16,-34 0 16,17-15-1,-16 15-15,-1 0 0,0 0 16,17 0-1,-17 0-15,17 0 16,-17-15-16,17 15 16,-16 0-16,-1 0 0,0 0 15,17 0 1,-17 0-16,1 0 16,-2 0-16,1 0 15,1 0-15,16 0 16,-17 0-16,0 0 0,18 0 15,-19 0 1,18 0 0,-17 0-16,17 0 15,-16 0-15,16 0 16,-17 0 0,1 0-1,-2 0-15,18 0 16,-16 0-16,15 0 15,-15 0-15,-1 0 16,0 0-16,0 0 16,1 15-16,-2-15 15,2 0-15,-2 0 16,2 0-16,15 0 16,-15 0-16,-1-15 15,0 15-15,18 0 16,-19 0-16,2 0 15,-1 0-15,0 15 16,0-15-16,0 0 16,0 0-1,17 0-15,-17 0 16,17 0-16,-16 0 16,16 15-1,-17-15-15,0 0 16,0 0-16,0 0 15,0 0-15,0 0 16,1 0-16,-2 0 16,2 0-16,-1 0 15,17 0 1,-17 0 0,0 0-16,0 0 15,0 0-15,0 0 16,1 0-1,-2 0-15,2 0 32,-1 0-32,0 0 15,0 0-15,1 0 16,-2-15-16,1 15 16,17 0-1,-16 0-15,-2-15 16,2 15-16,-1 0 15,0 0 1,0 0-16,1 0 16,-2 0-16,18 0 15,-17 0-15,35-16 16,-35 16-16,0 0 16,18-16-16,-19 16 15,2 0-15,15 0 16,-15 0-16,-2-14 15,2 14-15,-1 0 16,0 0 0,0 0-16,1 0 15,-2 0 1,2 0-16,-1 0 0,0 0 16,0 0-16,-1 0 15,2 14 1,-1-14-16,0 0 15,0 0 1,17 0-16,-16 0 16,-1 0-16,0-14 15,16 14 1,-15 0-16,-1 0 16,0 0-16,-17 14 15,17-14-15,1 0 16,-2 0-16,19 0 15,-18 0 1,16 0 0,-15 0-16,16 16 15,-17-16-15,1 0 16,-2 0-16,19 16 0,-18-16 16,17 0-16,0 0 15,-17 0 1,0 0-16,-34-16 31</inkml:trace>
  <inkml:trace contextRef="#ctx0" brushRef="#br0" timeOffset="6439.51">14508 10667 0,'17'0'15,"0"0"17,0 0-1,1 0 63,-2 0-79,2 0 1,-1 0 0,0 0-1,0 0 1,17 0-1,-17-15-15,0 15 0,0 0 16,1 0 0,-2-16-16,2 16 0,16 0 15,-17 0 1,1 0-16,-2 0 0,18 0 16,-17 0-1,17 0 1,-16 0-16,-1 16 0,17-16 15,-16 0-15,-2 0 16,1 0-16,17 0 16,-16 0-16,16 0 0,-17 0 15,0 0-15,34 0 16,-33 0-16,33 0 16,-17 0-16,0 0 15,1 0 1,-19 0-16,35 0 15,-33-16-15,-2 16 0,36 0 16,-35 16 0,1-16-16,16 0 0,0 0 15,-17 15-15,34-15 16,1 0 0,-18 0-16,-17 0 15,17 0-15,0 0 0,17 15 16,-17-15-16,18 0 15,-18 0-15,-17 0 16,0 16-16,17-16 0,-16 0 16,16 0-16,-17 15 15,0-15-15,17 0 0,0 0 16,0 0-16,-16 0 16,33 0-1,1 0-15,-19 0 16,1 0-16,0 0 15,-16 0-15,33 0 16,-33 0-16,33 0 16,-35 0-16,2 0 15,-2 15-15,19-15 16,-18 0-16,0 0 0,35 0 16,-1 0-1,-34 0-15,0 0 0,17 0 16,1 0-1,-19 0-15,2 0 16,15 0-16,-15 0 16,-1 0-16,0-15 0,0 15 15,17 0-15,0 0 16,1 0-16,-1-15 16,0 15-16,-17 0 0,17 0 15,-16 0 1,16 0-16,-17 0 15,17 0-15,0 0 16,1 0-16,-19 0 16,36-16-1,-18 16-15,17 0 16,-34 0-16,35 0 16,-18 0-16,17 0 15,-34 0-15,35 0 16,-18 0-16,0 0 15,0 0-15,17 0 16,-34 0-16,52 0 16,-35 0-16,0 0 15,0 0-15,-17 0 0,17 0 16,35 0 0,-52 0-16,18 0 0,-2 0 15,1 0-15,-16 0 16,33 0-16,-34 0 15,18-15-15,-19 15 16,2 0-16,-1 0 16,17 0-16,-17 0 15,17 0 1,-16 0-16,32 0 16,-32 0-16,15 0 15,-15-15-15,16 15 16,-17 0-16,17 0 0,18 0 15,-35 0-15,34 0 16,-17 15-16,18-15 16,-18 0-16,34 0 15,-34 15-15,35-15 16,-35 0-16,34 0 16,-33 0-1,33 0-15,-34 0 16,34 0-16,-34 0 15,18 0-15,-18 0 16,34 0-16,-34 0 16,35 0-1,-35 0-15,51 0 16,-33 0-16,68 0 16,-52 16-16,68-16 15,-67 0-15,68 0 16,-68 0-16,84 0 15,-84 15-15,-1-15 16,0 0-16,1 0 0,-17 0 16,15 0-16,54 0 15,-71 0-15,19 0 16,-52 0-16,0 0 16</inkml:trace>
  <inkml:trace contextRef="#ctx0" brushRef="#br0" timeOffset="9998.2">21586 10744 0,'17'0'47,"0"0"-16,-17-16-15,18 16-1,-36 0 16,1 0-15,34 0 31,1 0 47,-2-15 15,2 15-93,-2 0-16,1 0 15,1 0 1,-2 0 0,2-15-16,-1 15 15,0 0 1,0 0-16,1 0 0,-2 0 15,2 0-15,15 0 16,-15 0-16,-2 0 16,2 0-16,-1-16 0,17 16 15,-16 0-15,16 0 16,-17 0-16,0 0 16,16 0-16,-15 0 15,-1 0-15,17 0 16,-16 0-16,-2 0 15,19 0-15,-1 0 16,-18 0-16,2 0 0,16 0 16,1 0-16,-19 0 15,36 0-15,-35 0 16,17 0-16,-17 0 16,17 0-16,0 0 15,1 0-15,-18 0 0,17 0 16,17 0-16,-16-15 15,-1 15-15,17 0 16,-17 0-16,17 0 16,-33 15-16,16-15 0,-17 0 15,17 0 1,-16 0-16,15 0 0,-15 0 16,32 0-16,-32 0 15,51 0-15,-35 0 16,51 0-16,-51 0 15,1 0-15,-1 0 16,-17 0-16,17 0 0,-18 0 16,19 0-16,-1 0 15,-16 0-15,16 0 16,-17 0-16,17 16 16,0-16-16,-17 0 0,17 0 15,0 0-15,18 0 16,-18 0-16,34 0 15,-34 0-15,52 0 16,-52 0-16,34 0 16,-50 15-16,-1-15 15,0 0-15,0 0 16,0 0-16,17 0 16,-16 0-16,-2 0 0,2 0 15,-2 0 1,19-15-16,17 15 0,-19 0 15,53 0 1,-52-16-16,34 16 16,-34 0-16,35 0 15,-52 0-15,34 0 16,-34 0-16,1 0 16,-2 0-1,2 0-15,-1 0 16,17 0-16,0 0 15,0 0-15,69 0 16,0 0 0,-18 0-16,-16 0 15,-35 0-15,0 0 16,-17 0-16,0 0 16,0 0-16,0-15 31,1 15-16,-2 0-15,18 0 16,1 0-16,16 0 16,1 15-16,16-15 15,-17 0-15,18 0 16,-35 0-16,34 0 16,-51 0-16,17 0 15,-17 0 1,1 0-16,-2 0 15,2 0-15,16 0 16,-17 0-16,17 0 16,35 16-1,-18-16-15,35 0 16,-53 0-16,19 0 0,-18 15 16,0-15-16,34 0 15,-50 0-15,-2 0 0,2 0 16,-1 0-1,0 0 1,0 0 0,1 0-16,-2 0 0,2 0 15,33 0-15,-35 0 16,19 0-16,-1 0 16,0 0-16,18 0 15,16 0-15,-34 0 0,18 0 16,-18 15-16,34-15 15,-51 0-15,18 0 0,-19 0 16,19 0-16,-18 0 16,0 0-16,0 0 15,0 0 1,0 0-16,0 0 16,18 0-1,-19 0-15,19 0 0,-1 0 16,0 16-16,0-16 0,17 0 15,-16 0-15,-1 0 0,0 15 16,17-15-16,-33 0 16,16 0-16,-34-15 15,17 15 32,0 15-47,18-15 16,-19 0-1,2 0-15,-2 0 16,1 0 0,1 16-1,-2-16-15,19 0 16,-18 0-16,34 14 16,-17-14-16,-17 0 15,-17-14 1,-17 14-1,1 0-15,-2-16 16</inkml:trace>
  <inkml:trace contextRef="#ctx0" brushRef="#br0" timeOffset="13141.08">28715 9914 0,'17'0'16,"0"-16"-16,0 16 16,52-31-1,-35 16-15,17 0 0,1-16 16,50 16-16,-51-1 15,-16 16-15,16 0 16,-34 0-16,-17 16 16</inkml:trace>
  <inkml:trace contextRef="#ctx0" brushRef="#br0" timeOffset="13302.87">29006 9883 0,'51'61'0,"-34"-30"15,0 0-15,17 61 16,17-15 0,-33-16-1,-1-30-15,0-16 0,-17 1 16</inkml:trace>
  <inkml:trace contextRef="#ctx0" brushRef="#br0" timeOffset="14092.41">29296 10221 0,'0'15'16,"17"-15"-16,-17-15 31,17-15-15,-17 14-16,18-15 15,-2 0-15,2 16 16,-1 15-16,0-15 0,18 15 15,-2 0 1,-16 0-16,18 0 16,-19 0-16,2 0 0,-18 15 15,0 0 1,-18 1-16,2 14 16,16-14-16,0 0 15,0-1 1,16 0-16,2-15 15,16 15-15,-17-15 16,1-15 0,-2 0-16,2 0 0,-18-1 15,0 0 1,0 1-16,-18 0 16,2-1-1,16 1-15,16 15 16,2 15-1,-2 1 1,1-16-16,17 15 16,-16-15-16,-1 0 15,0 0-15,0 15 16,-17 1-16,18 15 16,-18-16-1,16 16 1,2-31-16,-1 0 15,-1 0-15,2 0 16,-2-31-16,-16 16 16,18-32-1,-18 32-15,-18-46 16,2 30-16,-2-46 16,2 31-16,-35-31 15,33 46-15,-16 1 0,17 14 16,-1 16-1,18 16-15,35 45 16,-18-15-16,18 46 16,-1-46-16,17 47 15,-35-63-15,2 2 16,16-2-16,-17-15 16,1 1-16,-2-16 0,2 0 15,-18-16 1</inkml:trace>
  <inkml:trace contextRef="#ctx0" brushRef="#br0" timeOffset="14276.43">30100 10159 0,'16'16'16,"2"-16"-16,-1 0 15,-17-16-15,17 1 16,-17 0-16,0-16 15,0 16-15,-17-16 16,17 15-16,-17 2 16</inkml:trace>
  <inkml:trace contextRef="#ctx0" brushRef="#br0" timeOffset="14447.46">30271 10098 0,'0'0'0,"17"0"0,34 0 15,-17-15-15,-16 15 16,16 0-16,17-16 16,-34 1-16</inkml:trace>
  <inkml:trace contextRef="#ctx0" brushRef="#br0" timeOffset="14637.11">30356 9898 0,'0'77'15,"17"0"-15,-17-31 16,18 31-16,-2-46 15,-16-1-15,35 32 16,-18-32 0</inkml:trace>
  <inkml:trace contextRef="#ctx0" brushRef="#br0" timeOffset="14803.61">30595 10191 0,'18'15'16,"-1"-15"-1,-17 15-15,17-15 16,-17-15-16</inkml:trace>
  <inkml:trace contextRef="#ctx0" brushRef="#br0" timeOffset="14915.74">30579 10006 0,'16'16'16</inkml:trace>
  <inkml:trace contextRef="#ctx0" brushRef="#br0" timeOffset="15154.54">30767 10236 0,'16'16'16,"2"-1"0,-1-15-16,17 0 15,-17 0-15,17-31 16,-34 16-16,0-15 15,0-2 1,0 17-16,-34-16 0,17 16 16,-17 15-1</inkml:trace>
  <inkml:trace contextRef="#ctx0" brushRef="#br0" timeOffset="15433.65">30989 10282 0,'0'-15'31,"17"0"-31,35-1 16,-36 1-16,19 0 15,-19 15-15,2-15 0,16 15 16,-34 15-1,0 0 1,-18 0 0,18 16-1,0-16-15,0 1 16,18 0-16</inkml:trace>
  <inkml:trace contextRef="#ctx0" brushRef="#br0" timeOffset="15861.19">31228 10298 0,'34'-16'16,"-17"1"-1,1 15 1,-36 0 0,1 0-1,1 31-15,16-15 16,16-2 0,1-14-1,17 0 1,-16 0-16,33-14 15,-34-18-15,0 17 0,17-16 16,-16 16 0,-1 0-16,-17-16 0,16 15 15,2 1-15,-2-46 16,-16 30-16,0 1 0,0-63 16,-16 47-16,-2 15 15,18-15-15,-33-16 16,15 47-16,-16 15 15,34 15-15,-34 47 16,34-16-16,0 77 16,0-62-16,34 47 15,-16-61-15,49 14 16,-33-31 0,35 16-16,-51-30 15,-2 0-15,-32-16 16,-2 0-1</inkml:trace>
  <inkml:trace contextRef="#ctx0" brushRef="#br0" timeOffset="16405.92">28920 10544 0,'17'0'16,"-17"15"-16,17 1 15,-17 91 1,0-45-16,0-17 15,0 2-15,0-1 0,0 0 16,18-15-16,-18 0 0,0-1 16,34 1-16</inkml:trace>
  <inkml:trace contextRef="#ctx0" brushRef="#br0" timeOffset="16734.27">29125 10867 0,'35'0'15,"16"0"1,17 0 0,1-31-16,-35 16 15,-34-1-15,0 0 16,-18 2-16,2-2 15,-53 16 1,53 0-16,-36 16 16,35-2-16,-1 18 15,2-17-15,16 16 16,16-16-16,2 1 0,-1 14 0,35 1 16,-19-16-1,35 1-15,-33-16 16,-1 15-16,-16-15 0,-2 0 15</inkml:trace>
  <inkml:trace contextRef="#ctx0" brushRef="#br0" timeOffset="17173.3">29689 10821 0,'-34'0'15,"18"0"-15,-36 30 16,35-14-1,-1-1-15,-16 31 16,34-15-16,18-16 0,16 16 16,0-16-16,-17-15 15,17 0-15,0 0 16,-17 0-16,17-30 0,-16 14 16,-1-14-1,-17-1-15,0 16 0,-35-16 16,35 15-16,-16 16 15,16 16 1,16 15 0,2-16-16,-1 0 0,0 16 15,0-31 1,1 15-16,-2-15 16,-16-15-1,0 0-15,0-1 16,0-14-1,0-1-15,35 15 16,-35 1-16,34 0 16,-18 15-16,19 0 15,-18 0-15,-17 15 16</inkml:trace>
  <inkml:trace contextRef="#ctx0" brushRef="#br0" timeOffset="17500.94">30031 10898 0,'0'30'0,"0"1"16,0-16-1,0 1-15,0-1 16,18-15-16,-18-15 15,0-1 1,0 1-16,0 0 16,17-1-16,-17-14 15,16 14-15,2-15 16,-18 16-16,34 15 16,-17 0-1,0 15-15,-17 1 16,17 15-1,1-16-15,-18 0 0,16 1 16</inkml:trace>
  <inkml:trace contextRef="#ctx0" brushRef="#br0" timeOffset="19068.11">30185 10913 0,'0'15'31,"0"1"-16,18-16-15,-18 30 16,0-14 0,16 14-16,-16-14 15,0-1-15,0 1 16,-16-16 0</inkml:trace>
  <inkml:trace contextRef="#ctx0" brushRef="#br0" timeOffset="19240.29">30237 10744 0,'0'-16'15,"17"16"1,0 0-16</inkml:trace>
  <inkml:trace contextRef="#ctx0" brushRef="#br0" timeOffset="19586.39">30304 10974 0,'0'16'16,"0"-1"-16,0 0 31,0-30-15,18 0-16,-18-1 16,17 1-16,-17 0 15,17 15-15,0 0 16,1 0-1,-18 15 1,16 0 0,-16 1-16,-16-1 15,16 0 1,16-15 0,2 16-1,-1-16-15</inkml:trace>
  <inkml:trace contextRef="#ctx0" brushRef="#br0" timeOffset="20014.96">30476 11020 0,'0'-15'15,"17"0"-15,0-1 16,-17-14 0,17 30-16,-17-16 15,0 1-15,-17 15 16,0 15 0,17 1-1,-17 14-15,17-14 0,0 14 16,17-14-1,0-1 1,0-30-16,0 15 16,0-16-16,1 16 15,-2-15-15,-16 0 16,18 30 0,-18 16-1,0 0-15,17 45 16,-17-29-16,17 29 15,0-30-15,-17 16 16,0-31-16,-17-1 16,0-14-16,-34-16 15,16 0-15,-33-30 16,51 14-16,-17 0 16,16-14-16,2-1 0,-19-31 15,35 32-15,35-16 16,-1 15-16,34-15 15,-17 30 1,35-14-16,-52 30 16</inkml:trace>
  <inkml:trace contextRef="#ctx0" brushRef="#br0" timeOffset="20482.76">31331 10867 0,'-34'0'15,"-17"15"1,-1 31 0,17 0-1,19-15-15,16-16 0,0 16 16,34-15 0,-17-16-16,0 0 0,34-16 15,0-15 1,-33 16-16,16 0 0,-17-16 15,-17 0-15,0 16 16,0 0-16,-17 15 16,17 30-1,0-14-15,0 14 16,0 16-16,17-30 16,0-1-16,18 1 15,-1 14-15,-17-30 16,17 0-16,-18-15 0</inkml:trace>
  <inkml:trace contextRef="#ctx0" brushRef="#br0" timeOffset="20676.16">31553 10590 0,'0'46'16,"17"-30"-16,-17 30 15,0-16-15,0 17 16,17-1-16,0 46 16,1-46-16,-18 0 0,16-15 15,-16 0-15,18 15 16,-1-30-16</inkml:trace>
  <inkml:trace contextRef="#ctx0" brushRef="#br0" timeOffset="21309.67">31844 10898 0,'-34'0'15,"-1"15"1,1 0-16,34 16 16,0-16-1,0 1-15,0-1 0,17-15 16,0 15-16,0-15 0,1 0 0,-18-15 15,16 15-15,2-15 16,-18-1-16,0 1 16,0 30-1,17 16 1,-17 0-16,16 30 16,2-15-16,-18-15 15,0 46 1,0-16-16,0-30 15,0-15-15,-34-1 16,17-15-16,-17-15 16,-1-16-1,35 15-15,-17-30 16,17 16-16,17-16 16,0 15-16,17 1 15,1 14-15,-19 0 0,2 16 16,33 0-16,-34 0 15,0 0-15,1 0 16,-2 0-16,2-15 0,-1 15 16,-17 15-1,0 1 1,17 0 0,-17-2-1,17-14-15,0 0 0,0 0 16,0 0-1,0-30-15,-17 14 16,0-14 0,-17 14-16,0-15 15,0 31-15,-34-15 16,34 15-16,-17 0 16</inkml:trace>
  <inkml:trace contextRef="#ctx0" brushRef="#br0" timeOffset="22017.09">28885 11389 0,'0'-15'0,"18"15"15,-36 0 1,-15 61 0,16 32-1,-18-1-15,35-46 16,0 47-16,0-63 15,35 32-15,-1-47 16,17 1-16,-17-16 16</inkml:trace>
  <inkml:trace contextRef="#ctx0" brushRef="#br0" timeOffset="22304.66">29245 11497 0,'-51'0'16,"33"-15"-16,-16 30 15,17 0-15,-17 16 16,34 0-16,0-1 0,17 2 16,0-2-16,34 17 15,-16-17-15,17 1 16,-36-16-16,1 1 15,-17-1-15,-17 0 16,-17 1-16,17-16 16,-51 0-1,50-16-15,-33 1 16,34 0-16</inkml:trace>
  <inkml:trace contextRef="#ctx0" brushRef="#br0" timeOffset="22561.62">29451 11636 0,'0'61'16,"0"-15"-16,16 16 16,1-47-16,0 16 0,0-16 15,35 1-15,-35-16 16,35-31-16,-36 15 15,18-30-15,-17 16 16,-17-16 0,0 15-16,0 0 0,-17 0 15,17 15-15,-16 2 16,-2 14-16,2 14 16</inkml:trace>
  <inkml:trace contextRef="#ctx0" brushRef="#br0" timeOffset="23069.02">29861 11604 0,'0'16'15,"0"46"-15,0-47 16,0 47-16,0-32 15,0 16-15,17-30 16,-17-32 0,16 1-16,2-31 15,-2-15 1,2 30-16,-1-15 16,-17 14-16,17 18 0,-17-2 15,17 32 1,-17-2-16,0 18 15,0-2-15,0 31 16,18-29-16,-18-17 0,16 0 16,2 1-16,-1-16 15,-1 0-15,2-16 0,-18-14 16,16 14-16,19-45 16,-18 45-16,18-30 15,-19 30-15,-16 2 16,35 14-16,-18 14 15,-17 18 1,0-2-16,0 31 16,0-45-16,0 15 15,0 0-15,0 15 16,17-31-16,-1 1 0,2-2 16</inkml:trace>
  <inkml:trace contextRef="#ctx0" brushRef="#br0" timeOffset="23226.12">30647 11866 0,'-17'46'16,"-18"16"0,-16-1-16,17-30 15,0 0-15,-17 15 16</inkml:trace>
  <inkml:trace contextRef="#ctx0" brushRef="#br0" timeOffset="24229.79">28937 12220 0,'17'-16'16,"1"16"-16,-18 16 0,16 14 15,2 17-15,-18 45 16,0-46 0,0 47-16,0-47 15,0-16-15,17 1 0,0-16 16,17 0-16</inkml:trace>
  <inkml:trace contextRef="#ctx0" brushRef="#br0" timeOffset="24475.61">29228 12405 0,'-34'14'15,"16"33"1,2-32-16,32 32 15,2-33-15,-1 2 0,17 0 16,-16-16-16,15 15 0,19-15 16,-36-15-16,36-1 15,-35 0-15,1 2 0,-18-2 16,0 0-16,-35-14 16,18 14-16,-18-15 15,19 31-15,-2 0 16,1 0-16</inkml:trace>
  <inkml:trace contextRef="#ctx0" brushRef="#br0" timeOffset="24864.31">29673 12450 0,'-18'0'15,"-16"16"-15,17-1 16,0 16-16,-34-1 15,51 2-15,-18-17 0,18 0 16,18-15 0,16 0-16,-17-15 0,17 0 15,-16-1-15,16-30 16,-18 30-16,-16-14 16,0 14-16,0 1 15,0 30 1,0 47-16,0-16 15,0 46 1,17-45-16,1 29 16,-2-45-16,-16 31 15,0-47-15,0 16 16,-16-16-16,-19-15 16,19-15-16,-36-1 15,35 1-15,-35-32 16,36 33-16,-2-17 15,18 0-15</inkml:trace>
  <inkml:trace contextRef="#ctx0" brushRef="#br0" timeOffset="24991.8">29827 12528 0,'0'46'16,"0"-31"-16,0 0 0,16 31 15</inkml:trace>
  <inkml:trace contextRef="#ctx0" brushRef="#br0" timeOffset="25176.89">29827 12373 0,'0'16'32,"0"14"-17,16-14-15,2-1 16</inkml:trace>
  <inkml:trace contextRef="#ctx0" brushRef="#br0" timeOffset="25387.38">29946 12496 0,'17'0'0,"-17"16"16,0 0 0,0-2-16,0 18 15,17-32-15,-17 15 16,17 0-16,-17 0 16,-17-15-1,0 16 1,0-16-16,-1 0 0,2 0 15,-18 0-15,17 0 16,-1-16-16</inkml:trace>
  <inkml:trace contextRef="#ctx0" brushRef="#br0" timeOffset="25560.56">30031 12481 0,'-16'0'16,"32"-15"-16,2 15 16,-1 0-16,-1-16 15,18 16-15,1 0 0,-18 0 16,0-15-16,1-1 0</inkml:trace>
  <inkml:trace contextRef="#ctx0" brushRef="#br0" timeOffset="25726.36">30066 12327 0,'16'31'15,"-16"-16"-15,18 17 0,-18-2 16,34 31-16,-34-29 16,0 29-16,0-31 15,17 1-15,-17-16 16</inkml:trace>
  <inkml:trace contextRef="#ctx0" brushRef="#br0" timeOffset="25831.38">30254 12542 0,'0'32'16,"17"-17"-16,-17 0 15</inkml:trace>
  <inkml:trace contextRef="#ctx0" brushRef="#br0" timeOffset="26111.19">30442 12604 0,'0'15'15,"0"1"1,17-1-16,0 0 16,0-15-16,34 0 15,-16 0-15,-19 0 0,2 0 16,-1 0-16,-17-15 15</inkml:trace>
  <inkml:trace contextRef="#ctx0" brushRef="#br0" timeOffset="26572.51">29108 13065 0,'17'62'0,"0"-31"16,17 30-16,-34-46 15,18 16 1,-18-46-1,0-16 1,17-30 0,-17 45-16,0-14 15,0 14-15,17-15 0,-17 16 0,17 0 16,-17-1 0,18 16-16,-18 16 15</inkml:trace>
  <inkml:trace contextRef="#ctx0" brushRef="#br0" timeOffset="27210.89">29399 13219 0,'17'0'16,"18"-15"-16,15-1 0,-33 1 15,35-16 1,-35 16-16,0-16 15,-17 16-15,-17-1 16,0 16-16,-17 0 16,16 16-16,-16 15 15,17-16-15,17 31 16,0-31-16,17 31 16,0-30-16,52-1 15,-35-15-15,35 0 16,-36 0-16,19-15 15,-18-1-15,-17-14 16,-17 14 0,0 1-16,-17 15 0,17-15 15,-34 15-15,16 0 16,-16 15-16,34 0 16,-17 16-16,17-16 15,17 16 1,1-31-16,16 16 15,0-16-15,1-16 16,-19 1-16,19-16 16,-19 31-16,2-31 15,-18 16-15,0 30 32,0 31-32,0-15 15,0 15-15,16 47 16,2-47-16,-1 30 15,-17-45-15,0 0 0,0 0 16,-17-16 0,-1-15-16,2 0 15,-35-15 1,33-1-16,-16-30 0,17 31 16,-17-47-1,34 16-15,-18 16 16</inkml:trace>
  <inkml:trace contextRef="#ctx0" brushRef="#br0" timeOffset="27301.34">30031 13265 0,'0'16'0</inkml:trace>
  <inkml:trace contextRef="#ctx0" brushRef="#br0" timeOffset="27433.66">29997 13342 0,'-17'-31'15,"17"-15"1,0 15-16,0 1 0,0 14 16,17-30-1,1 16-15,-2 30 0,2-16 16,-1 16-16</inkml:trace>
  <inkml:trace contextRef="#ctx0" brushRef="#br0" timeOffset="27701.03">30100 13219 0,'16'0'16,"19"0"0,-1 0-1,0-15-15,-16 15 0,-1-16 16,-17 1-1,0 0-15,-35-1 16,19 16-16,-19 0 16,1 0-16,16 16 15,18-1 1,18 0-16,-1 1 0,0-1 16,52 16-1</inkml:trace>
  <inkml:trace contextRef="#ctx0" brushRef="#br0" timeOffset="27951.32">30407 13096 0,'-34'0'15,"17"0"-15,0 0 16,17 31-16,17-16 0,-17 1 15,35 14 1,16 1-16,-34-31 16,0 15-16,-17 1 15,-17-1 1,-17-15 0,16 0-16,2 0 0,-19 0 15</inkml:trace>
  <inkml:trace contextRef="#ctx0" brushRef="#br0" timeOffset="28240.49">30579 13065 0,'-35'0'16,"1"16"-1,17-1-15,17 16 16,17-16-16,-17 16 0,51 0 16,1-1-1,-18-14 1,-17-1-16,-17 1 0,-17-16 16,0 0-1,-34 0-15,16 0 16,18 0-16,-34 0 15,34-16-15</inkml:trace>
  <inkml:trace contextRef="#ctx0" brushRef="#br0" timeOffset="28412.56">30818 13142 0,'0'16'15,"17"14"1,0 16 0,0-30-16,0-1 0,-17 16 15,17-31-15,-17 15 0</inkml:trace>
  <inkml:trace contextRef="#ctx0" brushRef="#br0" timeOffset="28551.15">30903 13019 0,'0'-16'16,"17"16"-1,-17 32 1</inkml:trace>
  <inkml:trace contextRef="#ctx0" brushRef="#br0" timeOffset="28791.47">31023 13265 0,'0'31'16,"35"-16"0,-19-15-16,35 16 15,-33-32-15,-2 16 16,2-15-16,-1-16 15,-34 16-15,17-1 0,-34-30 16,0 31 0,16 0-16,-33 15 15,34-16-15,0 16 0</inkml:trace>
  <inkml:trace contextRef="#ctx0" brushRef="#br0" timeOffset="29045.73">31211 13342 0,'0'-15'15,"0"-1"1,17 1-16,1 0 16,15-16-16,-15 15 15,-2 1-15,18 0 16,-16 15-16,16 15 15,-34 0-15,17 16 16,1-15 0,-18 14-16,16-14 0,2 14 15,-1-30-15</inkml:trace>
  <inkml:trace contextRef="#ctx0" brushRef="#br0" timeOffset="29264.1">31656 13281 0,'17'0'15,"-1"0"-15,2 15 16,-1 0 0</inkml:trace>
  <inkml:trace contextRef="#ctx0" brushRef="#br0" timeOffset="29558.75">31724 13296 0,'-17'31'0,"-1"-1"15,2 17 1,-1-1 0,17-31-16,-18 0 0,18 17 15,-16-18-15,32-14 16</inkml:trace>
  <inkml:trace contextRef="#ctx0" brushRef="#br0" timeOffset="29719.5">31895 13311 0,'0'16'16,"17"-16"-1,0 15-15,0-15 16</inkml:trace>
  <inkml:trace contextRef="#ctx0" brushRef="#br0" timeOffset="29857.95">32083 13311 0,'34'0'16,"-17"0"-16</inkml:trace>
  <inkml:trace contextRef="#ctx0" brushRef="#br0" timeOffset="29998.31">32254 13281 0,'17'0'15,"17"-16"1,-17 16-16</inkml:trace>
  <inkml:trace contextRef="#ctx0" brushRef="#br0" timeOffset="30248.88">32322 12773 0,'18'0'16,"32"31"0,2 46-1,-18-31-15,18 77 16,-2-15 0,-32-47-16,-18 31 0,0-46 15,0 1-15,-18-17 0,2 1 16,-36 16-16,18-33 15,-17 2 1</inkml:trace>
  <inkml:trace contextRef="#ctx0" brushRef="#br1" timeOffset="112836.17">6319 14434 0,'0'15'62,"17"16"-62,-17-1 16,0 17-16,0-1 16,0 0-16,0 15 0,0-15 15,0 0-15,17 1 0,-17-17 0,0 2 16,0-2-16,17 1 16,1-16-16,-18-30 15</inkml:trace>
  <inkml:trace contextRef="#ctx0" brushRef="#br1" timeOffset="113337.43">6080 14726 0,'0'15'16,"0"-30"46,17-1-46,-17-14 0,16 14-16,-16 1 0,18-15 15,-1-2-15,-17 17 16,17-16-16,0 16 0,1-1 16,-2-14-16,19 14 15,-1-14-15,-17 14 16,0 1-1,0 15 1,-17 15-16,17 1 16,-17 14-16,35 1 15,-35-16-15,16 1 0,2-1 16,-1 1-16,17-1 16,-16-15-16,-2 0 15,1 15-15,0-15 0</inkml:trace>
  <inkml:trace contextRef="#ctx0" brushRef="#br1" timeOffset="116563.32">6268 14142 0,'17'15'16,"0"-15"-16,0 0 15,0 0-15,17 0 16,-16 0-16,16-15 0,-17 15 16,35 0-1,-36-16-15,1 16 0,17 0 16,-16 0-16,-2 0 16,2 0-16,-1 0 15,0 0-15,0 0 16,1 16-16,-2-16 0,18 0 15,-17 0 1,17 0-16,18-16 16,-17 16-16,15 0 15,-15 0-15,16-16 16,-17 16-16,35 0 16,-35 0-16,34-14 15,-33 14-15,32 0 16,-33 0-16,53 0 15,-53 0-15,33 0 16,-32 0-16,33 0 16,-33 0-16,33 14 15,-17-14 1,18 0-16,-18 0 16,35 0-16,-35 0 15,34 0 1,-33 0-16,33-14 0,-34 14 15,35 0 1,-35 0-16,34 0 16,-33 0-16,51 0 15,-52 0-15,0 0 0,52-16 16,-18 16 0,-33 0-16,-18 0 15,17 0-15,17 0 16,-17 0-16,18 16 15,-18-16-15,-17 0 0,35 0 16,-18 14-16,17-14 16,-34 0-16,52 16 15,-34-16 1,33 0-16,-51 0 16,69 16-16,-69-16 15,51 0-15,-34 0 16,35 0-16,-35 0 15,52 0 1,-52 0-16,1 0 16,-1 0-16,0-16 0,68 16 15,-50-16-15,50 16 16,-67 0-16,68 0 16,-52 0-16,52 0 15,-52 0-15,69 0 16,-69 0-16,69 0 15,-68 0-15,101 0 16,-101-14-16,102 14 16,-102-16-1,16 16-15,86 0 16,-86-15-16,1 15 0,67 0 16,-67-16-1,0 16-15,84 0 0,-67-15 16,-18 15-16,86 0 15,-68-15-15,-18 15 16,1 0-16,85-16 16,-86 16-16,69 0 15,-68 0-15,68 0 16,-86 0-16,86 0 16,-69 0-16,53 0 15,-53 0-15,69 0 16,-86 0-16,68 0 15,-50 0-15,50 0 16,-67 0-16,68 16 16,-68-16-1,67 0-15,-50 0 16,50 0-16,-67 0 16,84 0-16,-84 0 15,85 0 1,-86 0-16,69 0 15,-68 0-15,-1 15 16,0-15-16,1 15 0,68-15 16,-70 16-16,70-16 15,-68 0-15,85 0 16,-86 0-16,86 0 16,-69 0-16,69 0 15,-68 0-15,68 0 16,-69 0-16,86 0 15,-102 0-15,85 0 16,-69 15-16,0-15 16,-16 0-16,16 0 0,69 0 15,-86 0 1,86 0-16,-68 16 16,-1-16-16,69 0 15,-69 0-15,-16 14 0,16-14 16,1 0-16,-1 0 15,1 0-15,0 0 16,-1 0-16,0 0 0,103 0 16,-102 0-16,102 0 15,-102 0-15,67 16 16,-67-16-16,67 0 16,-84 0-16,68 0 15,-68 0-15,50 0 16,-68 0-16,1 0 15,-1 0-15,-35 0 16,-16 16 15,0-32-15</inkml:trace>
  <inkml:trace contextRef="#ctx0" brushRef="#br1" timeOffset="116897.38">22065 14003 0,'85'16'15,"-17"-1"-15,35-15 16,-69 15-16,69 1 16,-52-16-16,18 15 15,-53-15-15,-16 16 16,0-2-16,-16 2 16,-53 15-16,52-16 15,-69 1 1,70-1-16,-53 0 15,51 1-15,2-16 16,16 15-16,16-15 16</inkml:trace>
  <inkml:trace contextRef="#ctx0" brushRef="#br1" timeOffset="117496.51">22766 14372 0,'0'16'32,"16"30"-17,2-16-15,-18 1 0,17 15 16,0-15-16,-17 16 0,35 29 16,-2-45-16,1 15 15,-16-30-15,-2 14 16,2-30-1</inkml:trace>
  <inkml:trace contextRef="#ctx0" brushRef="#br1" timeOffset="117971.2">22578 14142 0,'0'-16'16</inkml:trace>
  <inkml:trace contextRef="#ctx0" brushRef="#br1" timeOffset="118736.76">22663 14464 0,'-17'16'0,"0"-1"15,0 0 1,-1-15 0,2 16-1,-2-16 1,1 0 0,0 0-1,0 0 1,17-16-1,0 1 17,17 0-17,-17-1 1,17 1-16,-17-16 0,0 16 16,17 0-1,1 15-15,-2-16 16,2 1-16,-1 15 15,34 0-15,-34 0 16,17 0 0,-17 15-16,17 1 15,-16-1-15,16 16 16,-17-16-16,34 16 16,-17-16-16,-16-15 15,16 15-15,-17-15 0,0 0 16,0 0-1</inkml:trace>
  <inkml:trace contextRef="#ctx0" brushRef="#br1" timeOffset="122162.52">22834 14034 0,'17'0'31,"17"0"-15,17 0-16,-33 0 15,16 0-15,0 0 0,34 0 16,-34 0-16,87 0 16,-70 0-16,102 15 15,-50-15-15,68 0 16,-85 16 0,102-1-16,-103 1 15,69-2-15,-69 2 16,86-16-16,-86 0 15,87 0-15,-87 0 16,69-16 0,-102 2-16,67 14 15,-50 0-15,67-16 16,-84 16-16,67 0 16,-68 0-16,35 0 15,-69 16-15,17-16 16,1 0-16,-19 0 15,-32-16 32</inkml:trace>
  <inkml:trace contextRef="#ctx0" brushRef="#br1" timeOffset="122451.42">25450 13926 0,'-18'-15'15,"36"15"1,16 0 0,17 0-16,34 15 15,18 16 1,-68-15-16,-19-1 0,18 16 15,-16-1 1,-36-14-16,18-1 0,-50 1 16,-2-2-1,18 2-15,0-16 16,0 16-16,16-16 16,18 15-16</inkml:trace>
  <inkml:trace contextRef="#ctx0" brushRef="#br1" timeOffset="122836.28">25792 14418 0,'-18'46'15,"18"16"1,0-31-16,18 45 16,-2-14-1,2-31-15,-1-1 0,0-14 16,0 14-16,0-14 16,-17-1-16,17-15 0</inkml:trace>
  <inkml:trace contextRef="#ctx0" brushRef="#br1" timeOffset="123152.97">25450 14619 0,'17'14'16,"0"-14"-1,0 0-15,52-30 16,16-16 0,-51 30-16,-17-15 0,17 16 15,-16-16-15,-2-15 16,-16 31-16,18 0 16,-18-1-16,16 16 15,19 31 1,-18-16-16,34 16 15,-16 0-15,15-1 16,-15-14-16,16 15 16,-34-31-1</inkml:trace>
  <inkml:trace contextRef="#ctx0" brushRef="#br2" timeOffset="192518.04">4541 14096 0,'17'0'78,"-17"-16"-62,17 1-1,-17-1 1,0 1-16,18 0 15,-2-1-15,2 1 16,-18 0 0,17 15-16,0-32 15,0 2-15,0 15 16,0 15-16,-17-16 0,34-14 16,-34 14-16,35 0 15,-35 2 1,16-2-16,19-15 15,-18 16-15,0-1 16,0 1-16,0-31 16,0 30-16,17-14 15,-16 14-15,16-14 16,-17 14-16,-17 1 16,34-15-16,-17 30 15,0-16-15,17-15 16,-34 16-16,17-1 0,1 1 15,-2 0-15,19-16 16,-18 15 0,-17 1-16,35-16 15,-1 1 1,-1 14-16,1-15 16,-16 1-16,33-1 15,-33 16-15,16-31 16,-18 30-16,1 1 0,1-1 15,-2 1-15,19-16 16,-18 15-16,18 2 16,-19-2-16,18-15 15,1 16-15,-1-16 16,-17 16-16,35-32 16,-36 33-16,36-17 15,-35 0-15,34 0 16,-34 15-16,0 2 15,35-33 1,-18 32-16,-17-1 0,34-29 16,-34 29-16,18-14 15,16-2-15,-34 2 16,17 14-16,17-15 16,-34 31-16,1-14 0,33-18 15,-34 17 1,0 0-16,34-1 15,-34 1-15,34-16 16,-16 0-16,-1 1 16,-16 14-16,32 1 15,-33-16-15,35 16 16,-35-1-16,35-14 16,-36 14-16,53-30 15,-53 31-15,36-16 16,-17 16-16,-1-16 15,-17 16 1,17-1-16,0 0 16,0-14-16,-17 30 15,35-31-15,-19 16 16,19-31-16,-18 31 16,35-1-1,-52 0-15,51-14 16,-34 15-16,35-16 15,-35 16-15,34-17 16,-51 18-16,52-18 16,-52 2-16,51-1 15,-34 1-15,35-16 16,-35 30-16,51-30 16,-50 15-16,50-15 15,-51 30-15,35-30 16,-35 31-16,17-31 15,-17 30 1,-17 2-16,51-18 16,-16-14-16,-17 31 15,32-31-15,-33 30 16,1 1-16,33-31 16,-33 31-16,-19-1 15,53-15-15,-52 16 16,18 0-16,32-17 15,-32 18-15,-1-2 0,34-30 16,-33 31-16,33-16 16,-34 16-1,17-1-15,-16-14 0,16 14 16,-17-15-16,18 16 0,33-31 16,0-1-1,-51 32-15,52-31 16,-52 31-16,0 0 15,0-1-15,1 0 0,-1 2 16,0-2-16,35-15 16,-18 16-16,-17-1 0,69-29 15,-52 29 1,1-15-16,67-15 16,-50 15-16,-2 0 0,-15 17 15,84-48-15,-67 31 16,34 0-16,-52 16 15,-17-16-15,18 16 16,-36 15-16,-16-16 0</inkml:trace>
  <inkml:trace contextRef="#ctx0" brushRef="#br2" timeOffset="195293.55">11243 9837 0,'17'-16'16,"17"16"-1,-17-15 1,17 0-16,-16 15 15,-2-16-15,2 16 16,-1 0-16,0 0 16,0 0-1,0 0 1,17 0 0,-17 0-16,0-15 0,17 15 15,1-16 1,-18 1-16,0 15 15,0-15-15,0 15 0,1 0 16,-2-16 0,1 16-16,17 0 15,-16 0-15,33-15 16,-34 15-16,34-15 16,-16-1-16,-19 16 15,19 0-15,-18-15 16,18 15-16,-19 0 15,2 0-15,15-15 16,-15 15-16,16 0 0,0 0 16,-17-16-16,17 16 15,-16 0-15,16 0 16,-17-15 0,-1 15-16,2 0 15,16 0-15,1-16 16,-19 16-16,18 0 15,-16-15-15,15 15 0,-15-15 0,51-1 16,-35 0 0,0 16-16,17-14 15,-17 14-15,1 0 0,33-16 16,-34 16-16,52 0 16,-35 0-16,34-15 15,-51 15-15,69-16 16,-69 16-1,69 0-15,-69-15 16,17 15-16,34 0 16,-33 0-16,50-15 15,-50 15-15,51 0 16,-1-16 0,-50 16-16,67 0 15,-68 0-15,68-15 16,-50 15-16,51 0 15,-69 0-15,69-15 16,-69 15-16,69 0 16,-69-16-16,86 16 15,-86-16-15,86 16 16,-86 0-16,86-14 16,-68 14-1,50-16-15,-50 16 16,67-16-16,-67 1 15,-18 15-15,86-15 16,-69 0-16,1 15 0,50-16 16,-50 16-1,-1-16-15,68 16 16,-84-14-16,16 14 0,0-16 16,53 0-16,-53 16 15,-17-15-15,18 15 0,-18-15 16,68 15-16,-50-16 15,-18 16-15,52-15 16,-35 0-16,35 0 16,-52 15-16,0 0 15,69-16-15,-69 0 16,0 16-16,70-14 16,-70 14-16,0-16 15,35 16-15,-35 0 16,51-16-16,-51 16 15,35-15-15,-35 15 16,0 0-16,69-15 16,-68 15-16,15 0 0,36-16 15,-51 16 1,16 0-16,34-15 16,-33 15-16,51-16 15,-69 16-15,0 0 16,18 0-16,-18-14 0,17 14 0,52-16 15,-52 16 1,1 0-16,-18-16 0,17 16 16,70-15-16,-2 0 15,-68 15-15,69-16 16,-68 1-16,85 0 16,-86 15-16,86-16 15,-86 16 1,86-15-16,-86 15 15,52-16-15,-52 16 16,69 0 0,-85-15-16,84 15 15,-84 0-15,67 0 16,-50-15-16,50 15 16,-50 0-16,67-16 15,-84 16-15,84-15 16,-67 15-16,50-15 15,-50 15-15,-1 0 16,1 0-16,-1 0 0,68-16 16,-67 16-16,0 0 15,68 0-15,-70-15 16,70 15-16,-68 0 16,-1 0-16,1 0 15,67-16-15,-84 16 16,84 0-16,-67 0 15,50 0-15,-67 0 16,-1 0-16,68 16 16,-67-16-16,-1 0 15,0 0-15,70 0 16,-70 0-16,51 0 16,-51 0-16,52 0 15,-52 0-15,34 0 16,-16 0-16,17 0 15,-35 0-15,68 0 16,-67 0-16,34 0 16,-36 0-16,36 0 15,-34 0-15,-18 0 16,51 0 0,-34 0-16,35 0 15,-1 15-15,-34-15 16,35 0-16,-35 0 15,52 0-15,-52 0 16,52-15-16,-52 15 16,52 0-1,-35 0-15,52 0 16,-69 0-16,51 0 16,-50 0-16,50-16 15,-33 16-15,34 0 16,-69-15-16,51 15 15,-51 0-15,1-15 16,-19 15-16,-32 0 31,-2 0-15</inkml:trace>
  <inkml:trace contextRef="#ctx0" brushRef="#br2" timeOffset="196153.99">28509 8468 0,'-16'0'31,"16"-15"-16,16 15-15,-16-15 16,18-1 0,-18 0-16,17 2 15,-17-2 1,0 1 0,-17 15-16,-34 0 15,17 0-15,-35 31 16,35-17-1,0 2-15,-1 15 0,19 0 16,16 0-16,16-1 16,1-14-16,69 14 15,-35-14-15,1-1 16,-1 0-16,0-15 0,18 31 16,-69-15-1,-51-16 1,16 15-16,1-15 15,-17 0-15,-17 15 16,50-15-16,1 0 16,0 0-16,34-15 15</inkml:trace>
  <inkml:trace contextRef="#ctx0" brushRef="#br2" timeOffset="196616.91">28835 8637 0,'-17'47'16,"17"-17"-1,0 1 1,0-16 0,17-30-16,0-62 15,0 31 1,-17 0-1,16-15 1,19 45-16,-35 1 16,34 30-1,-16-15-15,-18 31 16,16-16-16,-16 1 16,0-1-16,18-15 15,-1 0 1,34-15-16,17-16 15,-34 0-15,-16 31 16,16-15-16,-17-1 16,1 32-16,-18-1 15,0 31 1,0-30-16,0 30 16,16-16-16,1 17 15,-17-32 1,17 0-16,34 1 0,-33-1 15,16-15 1</inkml:trace>
  <inkml:trace contextRef="#ctx0" brushRef="#br2" timeOffset="196955.46">29570 8545 0,'-52'0'15,"1"31"1,17 15-1,0-31-15,17 32 16,17-17-16,0-14 0,51-1 16,-33 0-16,49-15 15,-49 0 1,33-15-16,-34 0 16,0-31-16,-17 30 15,18-30-15,-18 31 16,-18-16-16,18 16 15,0 30 17,34 16-32,-16-16 15,-2 0-15,35 16 16,-33-15-16,33-1 16,-33-15-16,-2 0 15</inkml:trace>
  <inkml:trace contextRef="#ctx0" brushRef="#br2" timeOffset="197173.4">29878 8038 0,'16'76'16,"-16"47"-1,34 1-15,-34-47 16,52 107 0,-35-138-16,1 16 15,-18-32-15,16 1 16</inkml:trace>
  <inkml:trace contextRef="#ctx0" brushRef="#br2" timeOffset="197378.55">30116 8146 0,'35'107'0,"-18"-45"16,0-1-16,1 78 15,-18-63-15,16-14 16,-16-16-16,18 0 0,-18-15 0,17 30 15,-17-45 1</inkml:trace>
  <inkml:trace contextRef="#ctx0" brushRef="#br2" timeOffset="198156.48">30767 8345 0,'0'31'16,"0"31"0,0-1-1,0 1 1,0-32-16,0 1 0,0-16 16,0 1-16,0-1 0,0-30 15,0-31 1,-18 0-1,18-16-15,0 16 16,0-1-16,0 2 0,18-63 16,16 46-1,-17 32-15,0 30 0,17 0 16,0 15 0,0 46-16,-34-14 15,18-1-15,-2 16 0,19 61 16,-18-77-16,0 0 15,34 46-15,-33-61 16,16-16-16,17 16 16,-34-31-16,0-16 15,1-14-15,-18-1 16,0-46-16,0 31 16,-35-77-1,18 62-15,-18-16 0,1 15 16,18 16-16,-19-31 15,19 61-15,-2 2 0,1-2 16,17 32 0,17 30-1,1-16-15</inkml:trace>
  <inkml:trace contextRef="#ctx0" brushRef="#br2" timeOffset="198590.2">31416 8315 0,'18'61'16,"-2"-31"-1,-16 48-15,18-32 16,-18 31-16,0-47 16,17-14-16,-17 15 15,0-47 1,-17-45-1,-1-1 1,18 16-16,0 0 0,18-46 16,-18 46-16,17 0 15,-17 0-15,16 30 0,-16 0 16,34 48 0,-34-2-16,18 16 0,-1 0 15,-17 1-15,34 60 16,0-45-16,17 14 15,-16-45-15,-1 0 0,0-16 16,35-15 0,-18-15-16,-17-16 15,0-30-15,-16 15 16,-18 15-16,-18-61 16,1 46-16,-17-1 0,-34-29 15,33 60 1</inkml:trace>
  <inkml:trace contextRef="#ctx0" brushRef="#br2" timeOffset="199235.24">27638 8622 0,'17'0'31,"34"0"-15,-16-15 0,33 15-16,-17 0 15,-17 0-15,-17 0 16,1 15-1,-2-15-15</inkml:trace>
  <inkml:trace contextRef="#ctx0" brushRef="#br3" timeOffset="211098.99">4575 14003 0,'0'-15'78,"18"0"-78,-18-1 16,16-15-1,2 16-15,-18 0 0,0-1 16,17 1-16,0 0 0,0-31 15,0 30-15,0-15 16,17-15-16,-17 16 16,17 14-16,1-46 15,-1 47-15,0-31 16,0 16-16,-17 14 16,1 0-16,33-30 15,-34 31-15,34-31 16,-34 15-16,35-15 15,-36 31-15,2-16 16,-1 15-16,17-14 0,0-16 16,0 15-16,17-15 15,-33 30-15,51-46 16,-35 48-16,33-48 16,-32 31-16,33-15 15,-50 16 1,33-17-16,-17 32 15,17-32-15,-17 33 16,-16-2-16,49-30 16,-49 30-16,16-14 0,35-17 15,-52 17 1,17-1-16,34-15 16,-33 16-16,33-17 15,-34 16-15,34-15 16,-16 15-16,17-15 15,-19 16-15,36-32 16,-52 31-16,51-30 16,-51 30-16,35-15 15,-35 15-15,17-15 16,-17 15-16,53-15 16,-53 16-16,51-16 15,-51 15 1,68-47-16,-50 48 15,-18-1-15,17 0 0,-16 1 16,50-17-16,-33 17 16,-18-1-1,0 16-15,0-16 0,52 1 16,-52-2-16,51-14 16,-34 31-16,35-47 15,-52 32-15,17 14 0,18-45 16,-35 30-1,1 16-15,16-16 0,17-15 16,-34 31-16,52-32 16,-36 17-16,2-2 15,50-29-15,-33 31 16,-35-1-16,69-16 16,-52 17-16,-17-1 15,18 1-15,-1 14 0,52-46 16,-35 32-16,-17-1 15,69-31-15,-52 16 16,86-15-16,-85 15 16,84-16-1,-84 16-15,85-31 16,-69 47-16,86-63 16,-86 47-16,121-46 15,-104 46-15,120-62 16,-119 62-16,102-46 15,-85 46-15,85-31 16,-86 31-16,104-31 16,-104 31-16,121-31 15,-121 31-15,104-61 16,-104 60-16,-16 16 16,-18 1-16,-16-1 0,34 0 15,-69 31 1</inkml:trace>
  <inkml:trace contextRef="#ctx0" brushRef="#br3" timeOffset="213300.12">13174 8760 0,'18'-15'15,"-1"15"-15,0-15 16,0-1-16,17 16 15,-34-15-15,34 15 16,1-15-16,-19 15 16,19-16-16,-1 1 15,0-1-15,35 1 16,-35 0-16,17-1 16,-17 1-16,0 15 0,52-15 15,-52-1-15,0 16 16,35-15-16,-35 15 15,17-15-15,-17 15 16,35-16 0,-35 16-16,35-15 15,-35-1-15,33 1 16,-15 0-16,17-1 16,-18 0-16,52-14 15,-52 15-15,51-16 16,-51 16-16,1-1 15,16 1-15,-16 0 0,51-31 16,-52 30-16,51 0 16,-51 1-16,0 0 15,52-16 1,-51 31-16,15-16 0,2 2 16,0-2-16,-1 16 0,1-16 15,84-14-15,-67 14 16,67-14-1,-67 15-15,0-1 0,-18 16 0,18-16 16,84-14-16,-84 14 16,85-14-1,-69-1-15,70 1 16,-70 14-16,86-30 16,-86 30-16,70-30 15,-87 31-15,86-16 16,-85 16-16,84-16 15,-84 16-15,-1-1 16,1 1-16,16-16 0,86 0 16,-102 16-16,102-16 15,-86 16-15,-16 0 16,17-1-16,-18 1 0,120-16 16,-119 16-1,119-17-15,-120 18 16,121-17-16,-121 15 15,120-14-15,-102 14 16,102-14 0,-103 30-16,86-32 15,-101 18-15,101-2 16,-87 0-16,-14 1 0,101 0 16,-18 0-1,-84-1-15,-1 0 0,69 2 16,-69-2-1,69 0-15,-68 16 16,-18-15-16,0 15 0,86-15 16,-85-1-16,68 16 15,-86-15-15,17 15 16,52-15 0,-1 0-16,-50 15 15,50-16-15,-50 16 16,51 0-16,-52-16 15,0 16-15,-16 0 16,16-14-16,35 14 16,-52 0-16,51-16 15,-50 16-15,50 0 16,-50-16-16,68 16 16,-70-15-16,70 15 15,-68 0-15,67-15 16,-68 15-16,52 0 15,-51 0-15,50 0 16,-68 0-16,18 0 16,-1 0-16,0 0 0,69-16 15,-69 16 1,52 0-16,-35 0 16,52 0-16,-69-15 15,69 15-15,-52 0 16,52 0-1,-52 0-15,69-15 16,-68 15-16,67 0 16,-68 0-16,70 0 15,-70 0-15,34 0 16,-50-15-16,16 15 16,-34 0-16,0 0 15,-16 0-15,-2 0 16,2 0-16,-1 15 15,-17 0 17,17-15-17,-34 0 1</inkml:trace>
  <inkml:trace contextRef="#ctx0" brushRef="#br3" timeOffset="214704.31">27381 6746 0,'-16'-15'15,"16"0"-15,16 0 16,2-1-1,33 0-15,-34 16 16,17 0-16,34 0 16,-33 0-16,-1 0 0,17 0 15,1 0-15,-18 0 16,-17 0-16,-52 0 31</inkml:trace>
  <inkml:trace contextRef="#ctx0" brushRef="#br3" timeOffset="-213999.09">28117 6546 0,'0'16'15,"0"15"-15,-18 30 16,18-14-16,-17 29 16,17-29-16,0 14 15,0-46-15,0 0 16,17-30 0,1-31-16,-2-31 15,-16 46-15,18-14 16,-18 13-16,34-44 15,-17 60-15,17 1 16,-16 15-16,-2 46 16,-16-15-1,-16 31-15,16-32 16,0 1-16,0-16 16,16 0-1,1-15-15,17 0 16,-16-30-16,33-16 15,-17 15-15,51-31 16,-50 47-16,17-31 16,-18 30-16,-17 16 15,-17 16 1,0 30-16,-17-15 16,17-1-16,-18 2 0,18-2 15,0 1-15,35 15 16,-18-30-16,0-2 0,17 2 15,-17-32 1</inkml:trace>
  <inkml:trace contextRef="#ctx0" brushRef="#br3" timeOffset="-213358.65">28818 6669 0,'17'-15'16,"0"15"-16,16-15 15,-15-1-15,16 1 0,1-16 16,-19 0 0,-16 16-16,-51 15 15,-17 15 1,34 1-16,-1 15 16,-16 15-16,34 0 15,17-15-15,0-16 16,17 0-16,52 16 15,-35-16-15,34 1 16,-16-16-16,-18 0 16,34-16-16,-34 1 15,0-16-15,-16 1 16,-2-1-16,-16 15 16,-16 1-16,-2 0 15,-16 15 1,17 15-16,-17 0 15,17 17-15,17-2 16,0-15-16,17 1 0,17-1 16,0-15-1,-17 0-15,17 0 0,1-15 16,-18-1-16,18-29 16,-19 13-16,-16 2 0,0-16 15,0-1-15,-34-45 16,34 46-16,-51-61 15,33 60-15,2 1 0,-2 16 16,1-1 0,0 31-16,17 15 0,-17 16 15,17 77-15,0-47 16,17 77-16,0-61 16,34 47-1,-33-63-15,33 31 16,-17-61-16,17 15 15,-33-46-15,-2 0 0,2-16 16,-18 1-16</inkml:trace>
  <inkml:trace contextRef="#ctx0" brushRef="#br3" timeOffset="-213170.99">29451 6669 0,'16'16'15,"1"0"-15,-17-1 0,0 0 0,17 0 16,-17 1 0,-17-16-1,0-16 1,17 1-16,-34-31 16,17 30-16</inkml:trace>
  <inkml:trace contextRef="#ctx0" brushRef="#br3" timeOffset="-213099.09">29364 6454 0,'18'-15'16,"16"0"-1</inkml:trace>
  <inkml:trace contextRef="#ctx0" brushRef="#br3" timeOffset="-212586.18">29484 6824 0,'52'14'16,"-1"2"-1,1-32 1,-2 2-16,-33-2 16,1-15-16,-2 0 15,2-14 1,-18 29-16,0 0 0,-18 16 15,18 32 1,0 13 0,0-14-16,0-16 15,18 31-15,-1-30 16,0 0-16,0-16 16,1 0-16,-2-16 15,2 0-15,-1 2 0,-17-2 16,16-15-16,2 31 15,-2-31 1,2 31-16,-1 0 16,0 16-1,-17-1-15,17 0 16,1 1 0,-2-16-16,2 0 15,-1 0-15,-1 0 63,2 16-48</inkml:trace>
  <inkml:trace contextRef="#ctx0" brushRef="#br3" timeOffset="-211925.78">30783 6593 0,'-16'61'15,"-19"16"1,35-46-16,-17 31 16,0-32-1,17-60 1,0-32 0,17 31-16,-17-61 15,0 46-15,17-47 16,0 47-16,17-31 15,-16 47-15,16-1 16,-17 31-16,0 31 16,0-1-16,0 47 15,0-15-15,0 45 16,-17-61-16,34 47 16,-16-47-16,16 0 15,-34-30-15,17-16 16,1-16-1,-18-30-15,0 15 16,0-45-16,0 29 16,0-45-16,-18 30 15,1-45 1,17 61-16,-17 15 0,17 0 16,0 16-16</inkml:trace>
  <inkml:trace contextRef="#ctx0" brushRef="#br3" timeOffset="-211513.37">31313 6716 0,'18'46'16,"-18"-16"-16,0 32 15,0-46-15,16-1 16,-32-46-1,16 15-15,0-14 16,-18-47-16,18 47 16,0-2-16,0-14 0,0 0 15,18-31-15,-2 31 16,2 0 0,16 46-16,-17 16 15,1-1-15,-2 77 16,2-46-16,15 62 15,-15-62-15,33 47 16,-17-63-16,18 1 16,-19-31-16,2-15 15,-18-1-15,0-46 16,-17 32-16,0-47 16,-17 46-16,-17-61 15,16 46 1,-49-62-16,32 62 15</inkml:trace>
  <inkml:trace contextRef="#ctx0" brushRef="#br4" timeOffset="-201102.48">4524 13988 0,'-18'0'0,"18"15"15,-16-15 1,32-15 15,-16 0-31,0-1 16,18 0-16,-1-14 16,-17 15-16,34-16 15,-16 16-15,-2-17 16,2 18-16,-1-18 0,17-14 15,-17 31-15,0-15 16,34-17-16,-33 32 16,-2-16-16,36-15 15,-1 0 1,-34 15-16,17 16 0,18-31 16,-35 15-16,17 15 15,-17-14-15,34-16 16,-34 30-16,35-30 15,-35 15-15,35-15 16,-18 16-16,17-17 16,-17 32-16,35-32 15,-53 33-15,18-17 16,1 15-16,-1-14 0,35-16 16,-35 14-16,33-13 15,-32 29 1,17-30-16,-18 30 0,33-30 15,-32 31 1,33-31-16,-33 31 16,50-46-16,-51 29 15,52-29 1,-35 31-16,34-48 16,-50 48-16,67-31 15,-67 29-15,50-14 16,-51 15-16,51-15 15,-33 16-15,33-16 16,-50 15-16,50-47 16,-33 48-16,33-31 15,-51 30-15,52-30 16,-52 45-16,34-30 16,-33 15-16,-1 15 15,17 2-15,-17-18 16,0 17-16,1-16 0,33-14 15,-34 13-15,0 18 16,34-33-16,-33 16 16,16-14-16,-17 29 15,18-15 1,-18 0-16,34 1 16,-34-1-16,34-15 15,-33 15-15,-1 16 0,35-32 16,-19 1-1,-15 16-15,17 14 16,-36-14-16,69-17 16,-50 17-16,33-16 15,-17 15-15,-17 0 0,35-30 16,-17 29-16,16-29 16,-34 46-16,34-31 15,-33 15 1,50-15-16,-51 15 15,52-15-15,-52 16 16,52-32-16,-52 31 16,51-15-1,-50 30-15,33-30 16,-34 31-16,52-47 16,-52 48-16,51-48 15,-51 46-15,51-45 16,-50 45-16,50-30 15,-51 31-15,52-31 16,-51 15-16,50-15 16,-51 31-16,69-31 15,-70 15-15,70-15 16,-51 14-16,68-13 16,-70 14-1,122-62 1,-70 32-16,-34 31 15,35-16-15,-34 14 16,33-29-16,-34 31 16,52-32-1,-69 46-15,18-14 0,-18-1 16,17 1-16,52-32 16,-52 31-16,52-15 15,-52 15-15,-17 0 0,86-15 16,-86 15-1,18 16-15,0-16 16,-1 1-16,1 14 0,-1-14 0,68-17 16,-67 17-16,50-16 15,-50 15-15,50-15 16,-50 30-16,50-30 16,-50 16-16,68-17 15,-68 17 1,67-16-16,-68 14 15,69-14-15,-68 16 16,67-17 0,-84 17-16,84-16 15,-67 15-15,68-15 16,-69 15-16,86-15 16,-85 15-16,84-15 15,-84 15-15,85-15 16,-87 15-16,88-15 15,-87 16-15,86-16 16,-69 15-16,69-31 16,-85 46-16,101-45 15,-84 46-15,-18-16 16,87-31 0,-88 48-16,19-18 0,51-13 15,-51 13-15,-1 2 16,69-16-16,-69 15 15,1 1-15,102-32 16,-103 31-16,18 0 0,67-46 16,-83 47-1,-2-1-15,85-15 16,-84 15-16,0 0 0,102-30 16,0-1-1,-103 32-15,1-1 0,102-31 16,-86 32-1,-16-1-15,102-30 16,-103 30-16,18 0 0,85-30 16,-103 14-16,18 17 15,85-32 1,-85 16-16,-1 15 0,120-31 16,-119 32-16,0-1 15,-1 0-15,-16 1 0,102-47 16,-86 46-16,-16 0 15,119-30 1,-119 30-16,16 0 0,86-15 16,0-15-1,-85 30-15,-18 0 0,86-30 16,1 15 0,-71 30-16,-14-14 0,83-17 15,-85 32 1,1-16-16,16 15 0,-16-14 15,0 14-15,-1-14 0,18 15 16,-18-1-16,69-30 16,-68 30-16,-18 2 0,86-18 15,-85 17-15,84-31 16,-85 30-16,103-30 16,-102 31-1,85-31-15,-69 31 16,69-32-16,-68 33 15,68-18-15,-86 2 16,86-1 0,-86 15-16,86-14 15,-86 14-15,69-14 16,-69 14-16,69-14 16,-69 14-16,52 1 15,-52-1-15,35-14 16,-51 14-16,33 1 15,-51 0-15,51-16 16,-34 15-16,36 1 16,-53 15-16,34-31 15,-34 31-15,34-15 16,-16 0-16,-18 15 16,34-16-1,-50 16-15,-2-15 0,19 15 16,-18-15-1</inkml:trace>
  <inkml:trace contextRef="#ctx0" brushRef="#br4" timeOffset="-200152.09">27741 3964 0,'-18'0'16,"1"0"-16,0 0 15,0 0 17</inkml:trace>
  <inkml:trace contextRef="#ctx0" brushRef="#br4" timeOffset="-199911.34">27587 3979 0,'-18'0'0,"36"0"47,16-15-31,-17-1-16,17 1 0,0 15 15,-17-15-15,35-1 16,-18 16-16,17-15 16,-34 15-16,17-16 15,18 1-15,-35 15 0,0-15 16,-34 15 15,0 0-31</inkml:trace>
  <inkml:trace contextRef="#ctx0" brushRef="#br4" timeOffset="-199550.66">28270 3380 0,'17'0'0,"1"30"16,-18 1-1,16-1-15,-16 63 16,-16 76 0,16-61-16,0-62 15,-18 31 1,18-47-16,18 1 0,-2 0 16</inkml:trace>
  <inkml:trace contextRef="#ctx0" brushRef="#br4" timeOffset="-198656.53">28681 3825 0,'16'-16'16,"-32"16"-16,-18 0 15,-1 0 1,1 16-16,-17 15 16,33 0-16,-15 0 15,33-1-15,0-14 16,0-1-16,17 16 0,-1-16 0,53 0 16,0-15-1,-35-15-15,0 15 16,0-15-16,1-16 15,-19 16-15,-16-16 16,0 0-16,0 16 0,0-16 16,-16 31-16,-2 0 31,18 31-31,0 0 16,18-16-16,16 31 15,-17-31-15,0 1 0,16-1 16,-15-15-1,-18-15 1,0-1-16,0-30 16,0 16-16,-18-32 15,18 47-15,0-31 16,18 30-16,-1 0 16,0 1-16,0 15 0,1 0 15,50 0-15,-34 0 16,0 0-16,18 15 15,-18 1-15,0-16 0,-17 16 16,17-2 0,-17 2-16,-34 0 15,1-1-15,-36 16 16,1 0 0,33-16-16,1 31 15,17-31-15,0 1 16,17-16-1,1 0-15,16-16 16,-17 16-16,17-30 16,-16 14-16,-2-14 15,1 14-15,0 1 16,0-1-16,1 16 16,-18 16-16,0 30 15,16-15-15,-16 15 16,18 0-16,-1 46 15,0-30-15,0 30 16,1-46-16,-18-15 16,-18 15-16,1-30 15,-17-2-15,0-14 16,-35-14-16,35-2 16,0-30-16,17 15 15,-1-31 1</inkml:trace>
  <inkml:trace contextRef="#ctx0" brushRef="#br4" timeOffset="-198327.29">29467 3994 0,'17'-30'16,"17"-1"-1,0 31-15,18-31 16,-35 16-16,17-1 0,-16 16 15,-18-15-15,16 15 16,-32 0 0,-36 15-1,1 1-15,33-16 16,-33 15-16,51 1 16,0-1-16,0 0 15,51 16-15,-33 0 16,51-16-1,-19 0-15,36-15 16,-52 0-16,18-15 16,-35 15-16,-17-15 15,-35-1 1</inkml:trace>
  <inkml:trace contextRef="#ctx0" brushRef="#br4" timeOffset="-197558.9">30527 3656 0,'0'16'16,"0"-1"-16,0 0 0,0 16 15,-17 15 1,17-16-16,-17 17 15,17-16-15,-34 0 16,34-16-16,0-30 16,0-16-1,0 0-15,17-30 16,-17 29-16,34-44 16,-34 45-16,34-31 15,-17 32-15,1 15 16,-2-1-16,19 16 15,-18 16-15,17 29 16,-17 1-16,0 1 16,17 45-16,-16-46 15,-2 0-15,19-15 0,16 31 16,-34-47-16,34 0 16,-17-15-1,-16-15-15,16-46 16,-17 30-16,-17 0 0,-17-46 15,-17 0 1,16 31-16,2 16 0,-2 14 16,1-15-16,17 16 15,0 30 1,0 0-16,17 1 16</inkml:trace>
  <inkml:trace contextRef="#ctx0" brushRef="#br4" timeOffset="-197143.25">31313 3809 0,'-16'78'16,"16"-17"0,-18-30-1,18-16-15,0-30 16,0 0-1,0-16-15,0 0 0,-17-46 16,17 47-16,0-17 16,0 1-16,17 16 15,-17-16-15,18-1 0,-2 1 16,2 30-16,-2 32 16,2 45-1,-18-15-15,17 16 0,0-16 16,0 1-16,35 60 15,-1-76-15,17 30 16,-33-45-16,16-1 16,17-30-16,-17-1 15,-33-14-15,16-47 16,-17 31-16,-17 0 0,0-1 16,-17 1-16,-1 0 15,2 0-15,-36-15 16,35 29-16,0 2 0</inkml:trace>
  <inkml:trace contextRef="#ctx0" brushRef="#br1" timeOffset="-177117.93">27177 3887 0,'-18'0'0,"1"0"15,0 0-15,-18 0 16,19 0-1,-1 15-15,-1 1 0,2-1 16,-2 16 0,18-1-16,0-14 0,0 14 15,0-14-15,18 15 16,-2-16-16,2-15 0,-1 15 16,-1-15-16,36-15 15,-35 15-15,35-31 16,-36 16-16,-16-1 15,0-30-15,0 16 16,-34-1-16,0 16 16,-35-1-1,36 16-15,-53 31 16,69-16-16,-35 47 16,36-16-16,32 15 15,2-30-15,33 15 16,1-30-16,33-1 15,-34-15-15,17-15 16,-33-1-16,-18 1 16,17-16-16,-34 0 15,0-15-15,-34 31 16,17-1-16,-34-14 16,17 30-16,-1 0 15,1 0-15,16 0 0,-33 30 16,51-14-16,-16 15 15,16-16-15,0 16 16,16-16-16,53 16 16,-35-31-16,51 0 15,-50 0-15,33-31 16,-51 16-16,1-16 16,-36 0-16,1-15 15,-17 31-15,-35-16 16,53 31-16,-70 15 15,69-15-15,-34 31 16,51-16-16,0 1 16,17-1-16,17 16 15,0-31-15,35 15 16,-35-15 0,0-30-16,-17 30 15,0-16-15,-17 1 0,-17-16 16,0 16-1,0-1-15,-34 1 16,17 15-16,-1 0 0,1 15 16,34 1 15,34-16-31,1 0 16,-19 0-16,2 0 15,-36 0 16,18 30-15</inkml:trace>
  <inkml:trace contextRef="#ctx0" brushRef="#br1" timeOffset="-171349.08">28220 4425 0,'-18'0'16,"18"-16"0,-17 16-1,34 0 110,17 0-125,0 0 16,-17 0-16,86 0 15,-51-15-15,15 15 16,105-15-16,-69 15 0,-2-16 16,156-15-1,-103 16-15,205-16 16,-171 31-16,18-15 0,204 15 16,-188 0-16,-17 0 15,188 0 1,-222 0-16,-34 0 0,0 0 15,51 15-15,-120-15 16,-16 0-16,-18-15 16</inkml:trace>
  <inkml:trace contextRef="#ctx0" brushRef="#br1" timeOffset="-163230.37">26989 14526 0,'0'-16'16,"0"1"0,0 30 15,16 32-16,2-17-15,-18 16 16,34 47-16,-17-31 16,-1 14-16,-16 1 15,0 0-15,18-1 16,-18 2-16,0-1 0,0-16 0,0-15 16,0 46-16,0-61 15,0-15-15,17 14 16,0-30-16,18 0 15,-35-15 1,16-16-16,-16 0 16</inkml:trace>
  <inkml:trace contextRef="#ctx0" brushRef="#br1" timeOffset="-162735.95">26680 14987 0,'-17'0'31,"17"-15"-15,17-16 0,1 1-16,-2 14 15,-16 0-15,18 1 0,-1-16 16,17-14-16,-34 13 15,18 2-15,-2-1 16,2 0-16,-2-46 16,2 62-16,-1-16 0,-17 16 15,16-1-15,2 16 16,-1 0-16,0 16 16,0-1-16,35 47 15,-36-32-15,70 47 16,-34-46-16,-2-16 15,53 31-15,-52-30 16,1-1-16,-18 1 16</inkml:trace>
  <inkml:trace contextRef="#ctx0" brushRef="#br1" timeOffset="-151729.65">916 2764 0,'-16'16'15,"32"-16"-15,2 0 16,-1 0-16,51-16 16,-34 16-16,35-15 15,-18 0-15,35 15 16,-52 0 0,86 0-16,-35 0 15,86-16-15,-69 16 16,155-15-16,-138 0 15,155 15 1,-154 0-16,153-16 16,-153 16-16,17 0 0,0-16 15,17 16-15,136-14 16,-153-2-16,0 16 0,0-15 16,-18 15-16,69 0 15,-119 0-15,16 0 16,-51 0-16,-17 0 15,1 0-15,-2 0 16,-32 0 0</inkml:trace>
  <inkml:trace contextRef="#ctx0" brushRef="#br1" timeOffset="-138115.84">27039 14710 0,'0'-15'16,"0"0"0,0-1-16,0 1 15,0-1-15,0 2 16,0-2-16,0 0 15,0 1 1,-16 15 0,16 15 46,16 31-46,-16 1-16,18 29 15,-18-30-15,0 63 16,0-48-16,17 77 16,-17-92-16,16 77 15,2-77-15,-1 47 16,0-47-16,0 15 16,1-30-16,-2 15 15,-16-31 1,-16-15 15,-2-15-31</inkml:trace>
  <inkml:trace contextRef="#ctx0" brushRef="#br1" timeOffset="-137578.37">26680 14833 0,'0'16'47,"18"-32"-32,-2 1 1,2-15-16,33-17 15,-17 32-15,18-31 16,-35 15-16,-1 15 16,2 2-16,-18-2 0,17 0 15,0 16 17,0 16-32,35 14 15,-18 1 1,68 15-16,-50-30 15,-1 14-15,68 16 16,-33 1 0,-69-17-16,34 2 15,-51-18-15,0 2 0</inkml:trace>
  <inkml:trace contextRef="#ctx0" brushRef="#br1" timeOffset="-89924.57">15620 15986 0,'0'16'16,"16"0"15,-16-2 0,18-28 0,16-33-15,-17 16 0,17-30-16,-17 30 15,17-15-15,0 15 16,18-14 0,-18 13-16,0-14 15,-17 31-15,18 15 16,-35 31-16,16 31 15,2-32-15,16 47 16,-17-31-16,0-16 0,17 17 16,0-32-1,-16 0-15,33 1 16,-34-16-16,0 0 0,-17-16 16,0 1-16</inkml:trace>
  <inkml:trace contextRef="#ctx0" brushRef="#br1" timeOffset="-89434.17">15192 16079 0,'0'-15'16,"0"-17"-1,17 32 1,0 16-1,-17 15-15,18 45 16,-18-14-16,0 31 16,16-47-16,2 30 15,-1-45-15,17 15 16,-18-46-16</inkml:trace>
  <inkml:trace contextRef="#ctx0" brushRef="#br1" timeOffset="-89045.33">15602 16310 0,'-17'0'16,"0"0"-16,0 0 16,-1 14-16,2 2 15,16 30 1,-18-30-16,36 30 15,-18-31-15,34 15 16,-17-30-16,17 0 16,-16 0-16,16-30 15,-17 15-15,0-31 16,-17 30-16,0-14 16,0-2-1,-17 32-15,17-14 0,-17 28 16,17 2-16,0 30 15,17-15 1,0-16-16,34 16 16,-17-15-16,-17-16 0,17 0 15,-16 0-15,-1 0 16,0 0-16,-17-31 16,0 15-16,0-14 15</inkml:trace>
  <inkml:trace contextRef="#ctx0" brushRef="#br1" timeOffset="-88712.41">15824 16064 0,'18'61'16,"-18"31"-1,17 1 1,0-63-16,-17 32 15,17-32-15,-17-45 32,0-16-32,0 16 15,34-16 1,-17 31-16,17 0 16,-16 0-16,16 31 15,-34 0-15,0-16 0,0 16 16,-18-16-16,2 1 15,-2-16-15,-33 14 16,34-14-16,-17-14 16,17 14-16,17-16 15</inkml:trace>
  <inkml:trace contextRef="#ctx0" brushRef="#br1" timeOffset="-88365.81">16115 16402 0,'17'-16'15,"0"1"-15,0 0 0,1-1 16,-18 0-16,16 16 16,2-30-16,-36 30 31,-16 16-16,17-2-15,-17 18 16,34-17-16,0 16 16,0-16-16,34 0 15,-17-15-15,35 0 16,-18 0-16,17-15 16,-34 15-16,17-31 15,-16 16 1,-18 0-16,0-1 0,0 0 15,0 2-15,-18-2 16,18 1-16</inkml:trace>
  <inkml:trace contextRef="#ctx0" brushRef="#br1" timeOffset="-88194.43">16372 15986 0,'-18'46'16,"18"47"-1,18 45 1,-2-61 0,19 0-1,-1-46-15,0-31 16</inkml:trace>
  <inkml:trace contextRef="#ctx0" brushRef="#br1" timeOffset="-87553.49">16542 16279 0,'0'31'16,"18"-31"-16,-2 14 16,2-14-16,-1 0 0,17 0 15,-16 0-15,15-30 16,-15 30-1,-18-31-15,-18 31 16,1-15-16,1 0 16,-19 30-16,1 0 15,34 1-15,0-1 16,0 1-16,0 14 16,17-14-16,0-1 15,0 0-15,1-15 16,-2 0-16,19 0 0,-19-15 15,2 0-15,-2-17 16,-16 18 0,0 28 15,18 2-15,-18 15-16,0-16 15,17 1-15,-17-1 0,34-15 16,-16 0-16,16-15 15,-17-1 1,-1 1-16,2-32 16,-18 17-16,0-31 15,0 29-15,-18 2 16,2-1-16,-1 1 0,-1-1 0,2 0 16,-2 15-16,-16 48 15,34-17 1,0 61-16,0-30 15,34 32 1,0-47-16,1-1 0,-1 1 0,34 15 16,-33-31-1,16 1-15,-35-1 16,2-15-16,-36 0 16</inkml:trace>
  <inkml:trace contextRef="#ctx0" brushRef="#br1" timeOffset="-85090.47">22919 15233 0,'-17'-16'16,"17"2"-16,-17 14 16,1 0-16,-2 14 15,-16 33 1,17-16-16,-1-1 16,2 63-16,16-47 15,0 46-15,16-31 16,19 48-16,-1-79 15,0 31 1,0-30-16,1 0 16,-19-31-16,2 16 15</inkml:trace>
  <inkml:trace contextRef="#ctx0" brushRef="#br1" timeOffset="-84822.83">23057 15510 0,'-18'0'0,"36"15"16,15 16-16,-15 0 15,50 30-15,-17-30 16,34 30-16,-33-30 15,33 0 1,-50 0-16,33-16 16,-51 0-16,0-15 0,-34-15 31</inkml:trace>
  <inkml:trace contextRef="#ctx0" brushRef="#br1" timeOffset="-84613.09">23467 15479 0,'-52'46'16,"-17"31"-1,53-31-15,-53 46 16,35-15-1,17-61-15,0 46 16,34-48-16</inkml:trace>
  <inkml:trace contextRef="#ctx0" brushRef="#br1" timeOffset="-84312.69">23809 15787 0,'16'0'16,"-16"15"-16,0 16 15,-16-1 1,-19 16-16,18-15 16,0 15-16,0-14 15,17-18-15,0 18 16</inkml:trace>
  <inkml:trace contextRef="#ctx0" brushRef="#br1" timeOffset="-83862.73">24013 15787 0,'18'15'16,"-36"16"-1,18-1-15,0-14 16,18 14-16,-1 1 15,17-15-15,0-1 16,0-15-16,-17-15 0,17-16 16,-16 1-16,-1-2 15,0 17-15,-17-16 0,0 1 16,17 14-16,-17 1 16,0-1-16,0 47 15,0 31 1,17-16-16,-17 46 15,17-61-15,-17 61 16,17-61-16,-17 31 16,0-48-16,-17 18 15,0-17 1,-34-15-16,34 0 16,-35-15-16,18 15 15,-17-16-15,34 0 16,-17 2-1,16 14-15,18-16 16</inkml:trace>
  <inkml:trace contextRef="#ctx0" brushRef="#br1" timeOffset="-83578.21">24355 15341 0,'34'15'0,"69"15"15,-34 2-15,-18-2 16,34 78-1,-51-62-15,18 92 16,-52-76-16,0 61 16,-18-62-16,-50 32 15,35-62-15,-2-1 16</inkml:trace>
  <inkml:trace contextRef="#ctx0" brushRef="#br1" timeOffset="-54120.58">18919 14925 0,'0'-14'0,"0"-2"16,0 0 0,0 1-1,-18 0 1,2 15-16,-1 0 16,-17 0-1,0 15-15,-18 32 16,35-17-16,-52 47 15,53-31-15,-19 46 16,35-45-16,0 45 16,0-62-16,0 17 15,35 29 1,-19-45-16,19-15 0,16 30 16,-34-16-16,18-30 15,-1 16-15,-18-1 16,2-15-16,-1 15 15,-17-30 1</inkml:trace>
  <inkml:trace contextRef="#ctx0" brushRef="#br1" timeOffset="-53135.45">19210 15217 0,'16'0'31,"-16"16"-31,0 15 16,0 0-16,0-16 16,0 31-1,0-16-15,-16-14 0,16 15 16,0 0-16,0-16 15,0-30 32,0-31-47,0 30 16,0-30-16,0 15 16,0 16-16,16 0 15,-16-1-15,18 1 16,-1 0-16,-17-1 0,17 16 15,0-16-15,17 16 16,-34-14-16,17 14 16,1 14-16,-2 18 15,2-17-15,-1 31 16,0-31 0,0 32-16,-17-33 15,17 33-15,-17-32 16,0 1-1,0-1-15,0-30 32,0-16-32,0 0 15,0 15-15,17-29 16,-17 29-16,17-14 0,17 14 16,-16 1-1,-2 15-15,2-15 0,-1 15 16,0 0-16,0 0 0,17 0 15,-17 15-15,17 0 16,-34 1-16,18 30 16,-18-31-16,16 15 15,-16 17-15,18-32 16,-1 16 0,-17-15-16,0-1 15,-17-15 16</inkml:trace>
  <inkml:trace contextRef="#ctx0" brushRef="#br1" timeOffset="-52575.57">19859 14818 0,'0'-16'15,"18"16"1,-2 31 0,1-15-16,35 30 15,-18 0 1,17 16-16,-17-17 16,17 33-16,-33-32 15,16 31 1,-34-31-16,0 45 0,0-59 15,-17-2-15,0 17 0,-1-32 16,-16 46 0,17-45-16,1-1 15,16 0-15,-18-15 16</inkml:trace>
  <inkml:trace contextRef="#ctx0" brushRef="#br1" timeOffset="-28243.53">5157 9084 0,'-18'0'31,"18"-16"1,-17 16-17,17-16-15,0 2 16,0-2-16,0 0 15,0 1-15,0-31 16,17 0 0,-17 30-16,18-14 15,-18 14-15,16 1 0,2-16 16,-1 16 0,0-1-16,0 16 15,-17-15 1,18 15-1,-18 15 1,16 1-16,2-1 16,-2-15-16,19 16 15,-1-16-15,17 0 16,-17 0-16,51 0 16,-50 0-1,67 0-15,-51 0 16,52 15-16,-51-15 15,50 0-15,-33 0 16,50 0 0,-50-15-16,119-32 15,-69 17 1,-50 14-16,-17-14 0,49-17 16,-49 32-1,-17-16-15,32-15 0,-49 16 16,-2-1-16,2 0 15,-1-16-15,0 17 0,0-47 16,1 31-16,-2-31 16,-16 31-16,18 0 15,-1-46 1,-17 45-16,0 1 0,16-31 16,-16 31-16,0 16 15,0-16-15,0 30 16,0-30-16,18 46 15,-18-31-15,16 31 16,-16 16 0,18-1-1,-18 0-15,0 62 16,0-46-16,0 46 16,0-31-16,17 47 15,-17-63-15,17 63 16,-17-47-16,17 31 15,1-47-15,-18 16 16,16-15-16,-16 0 16,0 14-16,18-13 0,-18-17 0,17 16 15,-17-16-15,34 16 16,-18-16-16,2 1 16,-1-16-16,0 15 0,0-15 15,1 15 1,-2-15-16,2 0 15,-18-15 1</inkml:trace>
  <inkml:trace contextRef="#ctx0" brushRef="#br1" timeOffset="-27283.97">7601 8607 0,'18'0'16,"-2"0"0,2-16-16,33 1 15,-17 15-15,17-15 16,69-1-16,-52 16 15,18 0-15,119-30 16,-102 30-16,16-16 0,18 1 16,-17-1-16,153-30 15,-136 30-15,-17 2 16,17-2-16,-18 1 0,120-16 16,-119 16-16,-18-1 15,87 1-15,-103 15 16,-1-15-16,52 15 15,-69 0-15,0 0 16,35 15-16,-52-15 16,-17 0-16,35 15 15,-35-15-15,0 0 16,-17 0-16,17 0 16,-16 0-16,16 0 15,-17 0-15,-17 16 16,17-16-16,17 0 15,-17 15-15,0 0 16,17 1-16,-16 15 16,-2-17-16,-16 18 15,18 29 1,-18 16-16,0-46 16,0 30-16,0-30 15,17-31-15</inkml:trace>
  <inkml:trace contextRef="#ctx0" brushRef="#br1" timeOffset="-26471.31">5652 6500 0,'-68'0'16,"17"16"-1,16-1-15,1 31 16,34 0-16,0-15 16,34-16-16,1 17 0,33-2 15,-17-15-15,0 1 16,-17-1-16,53 0 16,-71 1-16,19 0 15,-35-2-15,0 2 16,-17 0-16,-35 29 15,18-29-15,-52 14 16,52-30-16,0 0 16,34-15-16</inkml:trace>
  <inkml:trace contextRef="#ctx0" brushRef="#br1" timeOffset="-26064.45">6165 6669 0,'17'62'16,"-17"-1"0,0-45-16,-17 14 0,0-14 15,0-32 1,17-14 0,0-1-16,17-30 15,0 30-15,-17-15 16,17 30-16,1-14 15,-2 14-15,2 32 16,-1 30-16,-17-31 16,0 32-16,17-17 15,-17-15-15,17-15 16,0-15 0,0-15-1,0 14-15,0-15 16,0 16-16,1 15 15,-2 0-15,19 30 16,-18 2-16,18-2 16,-2-15-1,19 16-15,-36-16 16,36-15-16</inkml:trace>
  <inkml:trace contextRef="#ctx0" brushRef="#br1" timeOffset="-25407.79">6746 6593 0,'-34'0'16,"-17"46"-1,34 0 1,17-30-16,35 29 16,-2-45-16,19 0 15,-18 0-15,0 0 16,-34-15-16,17 0 15,-17 0-15,-17-1 16,0 0 0,34 16 15,0 0-15,1-15-1,15 0 1,-33-1-16,34-30 15,-34 15-15,0-45 16,18 30-16,-36-47 16,18 32-16,-34-47 15,1 62-15,-2-31 16,18 77-16,0 0 16,17 16-16,0 30 0,0 77 15,17-62-15,17 93 16,0-77-16,35 46 15,-18-77-15,35 0 16,-35-31 0,17-30-16,-33-15 15,-19 14-15,2-15 0,-1-15 16,-17-46-16,0 46 16,-17-47-1,17 47-15,-34-15 0,16-1 16,1 1-16,-35-31 15,36 60-15,-2 18 0,2 44 16,-1 47 0,17-15-16,33 76 15,-15-46-15,33-30 16,35 61-16,-35-77 16,0 0-16,17 0 15,-33-46-15,-35 15 0</inkml:trace>
  <inkml:trace contextRef="#ctx0" brushRef="#br1" timeOffset="-24968.2">8063 6393 0,'17'0'0,"0"-16"16,17 16-16,52-46 15,-35 31-15,34-31 16,-33 15 0,-35 16-16</inkml:trace>
  <inkml:trace contextRef="#ctx0" brushRef="#br1" timeOffset="-24841.1">8217 6162 0,'34'77'0,"-17"-31"15</inkml:trace>
  <inkml:trace contextRef="#ctx0" brushRef="#br1" timeOffset="-24363.29">8507 6362 0,'18'15'15,"-2"1"-15,2-16 0,-2 0 16,2 0-16,-1-16 0,0 16 15,0-15-15,-17 0 16,18-1-16,-36 32 16,1-1-1,17 16 1,-17-16-16,17 16 0,0-16 16,17 1-16,-17-1 15,17 0-15,17 1 16,1-16-16,-1-16 15,-18 1-15,2-16 16,-18 1-16,0-1 16,-18 15-16,2-30 15,16 31-15,-18 15 16,18 15 0,18 16-1,-2-16-15,36 16 16,-17-15-1,16-1-15,-35-15 16,2 15-16</inkml:trace>
  <inkml:trace contextRef="#ctx0" brushRef="#br1" timeOffset="-23956.05">8199 6178 0,'35'61'16,"-1"1"-1,17 14 1,-33-45-16,16 46 16,-18-62-16,2 16 0,33 0 15,-33-16-15</inkml:trace>
  <inkml:trace contextRef="#ctx0" brushRef="#br1" timeOffset="-23328.95">8969 6285 0,'17'0'15,"0"0"1,0 31-1,1-16-15,-2 16 16,2 0-16,-18-16 16,17 1-1</inkml:trace>
  <inkml:trace contextRef="#ctx0" brushRef="#br1" timeOffset="-23156.03">8952 6055 0,'0'-32'16,"17"32"-1,0 0-15</inkml:trace>
  <inkml:trace contextRef="#ctx0" brushRef="#br1" timeOffset="-22822.47">9174 6362 0,'-17'-15'15,"17"-1"1,0 1 0,17 0-16,-17-1 15,34 1-15,-34-1 0,18 16 16,-2 0-16,2 16 16,-18-1-16,17 1 15,0-1-15,0 16 16,0-31-1,0 30-15,0-14 16,-17-1-16,17 1 16,-17 14-16,17-30 15</inkml:trace>
  <inkml:trace contextRef="#ctx0" brushRef="#br1" timeOffset="-22632.27">9482 6270 0,'17'15'16,"0"16"-1,0 0-15,-17-16 16,17 0-16</inkml:trace>
  <inkml:trace contextRef="#ctx0" brushRef="#br1" timeOffset="-22489.06">9430 6023 0,'18'-14'15,"-1"14"1,0 14 0</inkml:trace>
  <inkml:trace contextRef="#ctx0" brushRef="#br1" timeOffset="-21955.94">9670 6331 0,'17'-30'16,"-17"14"-16,0 1 16,0-1-1,0 1-15,17 15 16,-17 15 15,17 1-31,0-16 16,1 0-1,-2 15 1,2-15-16,-2-15 16,2 15-1,-18-16 1,17 32 31,0 30-47,0-15 15,0 15 1,0-15-16,0 30 0,-17-46 16,0 31-16,-17-30 15,-17 15 1,17-16-16,-35-15 16,36 0-16,-36-15 15,52-1-15,-17-30 16,17 0-16,69-46 15,-35 46-15,86-47 16,-52 47-16,34-15 16,-50 46-16,-18-16 15,-51 31-15</inkml:trace>
  <inkml:trace contextRef="#ctx0" brushRef="#br1" timeOffset="-21292.49">7156 7162 0,'0'-16'0,"0"0"16,-16 2-1,-2-2-15,2 16 0,-1 0 16,-17 30 0,34 17-16,0-16 15,16 15-15,2-15 16,33 30-16,-35-46 15,36 32-15,-35-32 16,1 16 0,-18-16-16,-35-15 15,18 0 1,-18 0-16,1 0 16,18 0-16,-1-15 15</inkml:trace>
  <inkml:trace contextRef="#ctx0" brushRef="#br1" timeOffset="-21026.56">7413 7331 0,'34'-16'16,"-16"0"-16,-1-14 16,0 15-1,-17-1-15,0 1 16,0 0-16,-17-1 15,0 1-15,-35 30 16,35 1-16,0-1 16,0 16-16,-1 14 15,18-29-15,35 30 16,-1-30-16,52-1 16,-35-15-16,52-15 15,-52-1-15,17-30 16</inkml:trace>
  <inkml:trace contextRef="#ctx0" brushRef="#br1" timeOffset="-20874.88">7704 7208 0,'-17'0'16,"34"-16"-16,0 16 16,51-30-16,35-2 15,-52 2-15,17-1 16,-33 16-16,-1 0 15,-34-1 1</inkml:trace>
  <inkml:trace contextRef="#ctx0" brushRef="#br1" timeOffset="-20698.86">7823 6946 0,'35'77'15,"-1"16"-15,-34-47 16,17-16-16,0 16 0,34 15 16,-33-29-16,-2-17 15,36 0 1,-35-15-16</inkml:trace>
  <inkml:trace contextRef="#ctx0" brushRef="#br1" timeOffset="-20363.19">8387 7054 0,'0'-15'16,"-34"30"-1,-17 15-15,17-14 16,17 30-16,17-30 15,0 14-15,17-14 16,1-1-16,-2 0 0,35 1 16,-17-1-16,1-15 0,17 16 15,-52-2-15,16-14 16,-16 16 0,-16 0-16,-53-1 15,51-15-15,-16 15 16,-17-15-16,17 0 15,17 16-15</inkml:trace>
  <inkml:trace contextRef="#ctx0" brushRef="#br1" timeOffset="-12917.76">8474 6393 0,'0'-16'16,"16"16"15,-16-15-16,17 15 1,-17-15 0,0 30 62,0 0-63,18 1 1,-18-1-16,0 1 0,0 30 16,16-31-16,-16 0 0,0 16 15,18-31 1,-18 15-16,16 1 16,2-16-16</inkml:trace>
  <inkml:trace contextRef="#ctx0" brushRef="#br1" timeOffset="-3718.94">29142 12127 0,'18'0'47,"-2"16"-31,36-1-1,-1-15 1,0 16-16,103-16 15,-34 0-15,-18 0 0,19 0 16,-20 0-16,53-16 16,-120 16-16,1-15 15</inkml:trace>
  <inkml:trace contextRef="#ctx0" brushRef="#br1" timeOffset="58000.38">24355 11205 0,'0'15'47,"-16"1"-31,16 30-1,0 0-15,0-15 16,0-16-16,0 0 0,34 17 16,-18-18-16,2 2 15,33 0-15,-17-16 16,51 15-16,-50-15 16,68 0-1,-53-15-15,19 15 0,0-16 16,-18 16-16,86-30 15,-86 30-15,17 0 0,-16-16 16,50 16-16,-34 0 16,35-16-16,-34 16 15,-18 0-15,68-15 16,-67 15-16,33 0 16,-50 0-16,15 15 15,-32-15-15,16 32 16,0-18-16,0 18 15,-16-2 1,16 1-16,-17-16 16,0 16-16,-17-15 15,0-2-15,0 2 16,0 0-16,0-1 16,0-30-1,0-1 1,17 0-16,-17-14 15,0-1-15,17 16 16,-17-16-16,0 16 0,17 0 16,1-1-1,-2 16-15,1-16 16,1 16-16,-2 0 16,2 0-16,-1 0 15,0 0-15,17 0 16,-17 0-1,17 0-15,-17 0 0,1 0 16,33 0-16,-34 16 16,17-16-16,17 0 15,-34 16-15,17-16 0,18 0 16,-17 15-16,15-15 16,-15 15-16,33-15 15,-51 15 1,17-15-16,35 16 15,-35-16-15,35 15 16,-35-15-16,51 0 16,-34 0-16,35 0 15,-52 0-15,52 0 16,-52 0-16,51 0 16,-51 0-16,35 0 15,-35 0-15,17 0 16,-17 0-16,1 0 15,-19 0 1,19 0-16,-18 0 16,18 0-16,-19 0 15,2 0-15,-2-15 16,1 15-16,-17-16 16,0 1-1,0-15-15,-17-2 16,17 18-16,-16-2 0,-2-30 15,18 30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5123" name="Rectangle 3"/>
          <p:cNvSpPr>
            <a:spLocks noGrp="1" noChangeArrowheads="1"/>
          </p:cNvSpPr>
          <p:nvPr>
            <p:ph type="dt"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2362200" y="549275"/>
            <a:ext cx="4876800" cy="274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60120" y="3474720"/>
            <a:ext cx="7680960" cy="32918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95859DDC-9015-4B39-98F8-9F9A698DFEA6}" type="slidenum">
              <a:rPr lang="en-US"/>
              <a:pPr>
                <a:defRPr/>
              </a:pPr>
              <a:t>‹#›</a:t>
            </a:fld>
            <a:endParaRPr lang="en-US"/>
          </a:p>
        </p:txBody>
      </p:sp>
    </p:spTree>
    <p:extLst>
      <p:ext uri="{BB962C8B-B14F-4D97-AF65-F5344CB8AC3E}">
        <p14:creationId xmlns:p14="http://schemas.microsoft.com/office/powerpoint/2010/main" val="3990862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5859DDC-9015-4B39-98F8-9F9A698DFEA6}" type="slidenum">
              <a:rPr lang="en-US" smtClean="0"/>
              <a:pPr>
                <a:defRPr/>
              </a:pPr>
              <a:t>1</a:t>
            </a:fld>
            <a:endParaRPr lang="en-US"/>
          </a:p>
        </p:txBody>
      </p:sp>
    </p:spTree>
    <p:extLst>
      <p:ext uri="{BB962C8B-B14F-4D97-AF65-F5344CB8AC3E}">
        <p14:creationId xmlns:p14="http://schemas.microsoft.com/office/powerpoint/2010/main" val="1606131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234C768-B7C1-1446-9F69-15CC42E87750}" type="slidenum">
              <a:t>5</a:t>
            </a:fld>
            <a:endParaRPr lang="en-US"/>
          </a:p>
        </p:txBody>
      </p:sp>
    </p:spTree>
    <p:extLst>
      <p:ext uri="{BB962C8B-B14F-4D97-AF65-F5344CB8AC3E}">
        <p14:creationId xmlns:p14="http://schemas.microsoft.com/office/powerpoint/2010/main" val="2227386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06228A5-DE51-45EB-A51E-AC7C60465EA1}" type="datetime1">
              <a:rPr lang="en-US" smtClean="0"/>
              <a:t>9/6/21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0561574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5FA6EDE-9D0A-48DF-8DB7-E6E7C6725AE9}" type="datetime1">
              <a:rPr lang="en-US" smtClean="0"/>
              <a:t>9/6/21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7690330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0735CB54-6AB1-4B04-9998-2469A6BA0B58}" type="datetime1">
              <a:rPr lang="en-US" smtClean="0"/>
              <a:t>9/6/21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9918823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D9D2B26-C4DE-45F6-A82F-4DCF9E9E95FB}" type="datetime1">
              <a:rPr lang="en-US" smtClean="0"/>
              <a:t>9/6/21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85348029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249C8-BF7A-4990-B3B9-274312BE8A3E}"/>
              </a:ext>
            </a:extLst>
          </p:cNvPr>
          <p:cNvSpPr>
            <a:spLocks noGrp="1"/>
          </p:cNvSpPr>
          <p:nvPr>
            <p:ph idx="1"/>
          </p:nvPr>
        </p:nvSpPr>
        <p:spPr>
          <a:xfrm>
            <a:off x="609600" y="228601"/>
            <a:ext cx="10972800" cy="5897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1122116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lvl1pPr>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F7459F9-7608-4E7E-AF0C-31D775524873}" type="datetime1">
              <a:rPr lang="en-US" smtClean="0"/>
              <a:t>9/6/21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7655369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2"/>
            <a:ext cx="10972800" cy="3352799"/>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3"/>
          </p:nvPr>
        </p:nvSpPr>
        <p:spPr>
          <a:xfrm>
            <a:off x="609600" y="5105401"/>
            <a:ext cx="10972800" cy="990599"/>
          </a:xfrm>
        </p:spPr>
        <p:txBody>
          <a:bodyPr/>
          <a:lstStyle>
            <a:lvl1pPr>
              <a:buFont typeface="Arial" pitchFamily="34" charset="0"/>
              <a:buChar char="­"/>
              <a:defRPr sz="2800"/>
            </a:lvl1pPr>
            <a:lvl2pPr>
              <a:defRPr sz="2800"/>
            </a:lvl2pPr>
            <a:lvl3pPr>
              <a:defRPr sz="28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9/6/21</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4957049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10B3D5E-27DF-4C36-B508-84F53F5E9CA0}" type="datetime1">
              <a:rPr lang="en-US" smtClean="0"/>
              <a:t>9/6/21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70127187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9/6/21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56259912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B0E5A6EA-EB31-4A91-90CD-BB8F6438FCF1}" type="datetime1">
              <a:rPr lang="en-US" smtClean="0"/>
              <a:t>9/6/21</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1322879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C4F9C9E2-06BB-41C5-A984-A694C29A16A3}" type="datetime1">
              <a:rPr lang="en-US" smtClean="0"/>
              <a:t>9/6/21</a:t>
            </a:fld>
            <a:endParaRPr lang="en-US"/>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1127196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3CC2845-9148-4B5B-9562-D246E4219F47}" type="datetime1">
              <a:rPr lang="en-US" smtClean="0"/>
              <a:t>9/6/21</a:t>
            </a:fld>
            <a:endParaRPr lang="en-US"/>
          </a:p>
        </p:txBody>
      </p:sp>
      <p:sp>
        <p:nvSpPr>
          <p:cNvPr id="3"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56685482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8A4F83F0-61E2-46D0-B6E3-3CB47DF90001}" type="datetime1">
              <a:rPr lang="en-US" smtClean="0"/>
              <a:t>9/6/21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27000721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 name="Rectangle 5"/>
          <p:cNvSpPr/>
          <p:nvPr userDrawn="1"/>
        </p:nvSpPr>
        <p:spPr>
          <a:xfrm>
            <a:off x="0" y="6172200"/>
            <a:ext cx="12192000" cy="685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0" y="6248400"/>
            <a:ext cx="12192000" cy="253916"/>
          </a:xfrm>
          <a:prstGeom prst="rect">
            <a:avLst/>
          </a:prstGeom>
          <a:noFill/>
        </p:spPr>
        <p:txBody>
          <a:bodyPr wrap="square" rtlCol="0">
            <a:spAutoFit/>
          </a:bodyPr>
          <a:lstStyle/>
          <a:p>
            <a:pPr algn="ctr"/>
            <a:r>
              <a:rPr lang="en-US" sz="1050" b="1">
                <a:solidFill>
                  <a:schemeClr val="bg1"/>
                </a:solidFill>
              </a:rPr>
              <a:t>TRƯỜNG</a:t>
            </a:r>
            <a:r>
              <a:rPr lang="en-US" sz="1050" b="1" baseline="0">
                <a:solidFill>
                  <a:schemeClr val="bg1"/>
                </a:solidFill>
              </a:rPr>
              <a:t> ĐẠI HỌC CÔNG NGHỆ THÔNG TIN, </a:t>
            </a:r>
            <a:r>
              <a:rPr lang="en-US" sz="1050" b="1">
                <a:solidFill>
                  <a:schemeClr val="bg1"/>
                </a:solidFill>
              </a:rPr>
              <a:t>KHU</a:t>
            </a:r>
            <a:r>
              <a:rPr lang="en-US" sz="1050" b="1" baseline="0">
                <a:solidFill>
                  <a:schemeClr val="bg1"/>
                </a:solidFill>
              </a:rPr>
              <a:t> PHỐ 6, PHƯỜNG LINH TRUNG, QUẬN THỦ ĐỨC, TP. HỒ CHÍ MINH</a:t>
            </a:r>
            <a:endParaRPr lang="en-US" sz="1050" b="1">
              <a:solidFill>
                <a:schemeClr val="bg1"/>
              </a:solidFill>
            </a:endParaRPr>
          </a:p>
        </p:txBody>
      </p:sp>
      <p:sp>
        <p:nvSpPr>
          <p:cNvPr id="8" name="TextBox 7"/>
          <p:cNvSpPr txBox="1"/>
          <p:nvPr userDrawn="1"/>
        </p:nvSpPr>
        <p:spPr>
          <a:xfrm>
            <a:off x="1422400" y="6520190"/>
            <a:ext cx="9347200" cy="261610"/>
          </a:xfrm>
          <a:prstGeom prst="rect">
            <a:avLst/>
          </a:prstGeom>
          <a:noFill/>
        </p:spPr>
        <p:txBody>
          <a:bodyPr wrap="square" rtlCol="0">
            <a:spAutoFit/>
          </a:bodyPr>
          <a:lstStyle/>
          <a:p>
            <a:pPr algn="ctr"/>
            <a:r>
              <a:rPr lang="de-DE" sz="1100" b="1">
                <a:solidFill>
                  <a:schemeClr val="bg1"/>
                </a:solidFill>
              </a:rPr>
              <a:t>[T] 028 3725 2002 101     |     [F] 028 3725 2148     |</a:t>
            </a:r>
            <a:r>
              <a:rPr lang="de-DE" sz="1100" b="1" baseline="0">
                <a:solidFill>
                  <a:schemeClr val="bg1"/>
                </a:solidFill>
              </a:rPr>
              <a:t>    </a:t>
            </a:r>
            <a:r>
              <a:rPr lang="de-DE" sz="1100" b="1">
                <a:solidFill>
                  <a:schemeClr val="bg1"/>
                </a:solidFill>
              </a:rPr>
              <a:t> [W] www.uit.edu.vn     |     [E] info@uit.edu.vn</a:t>
            </a:r>
            <a:endParaRPr lang="en-US" sz="1100" b="1">
              <a:solidFill>
                <a:schemeClr val="bg1"/>
              </a:solidFill>
            </a:endParaRPr>
          </a:p>
        </p:txBody>
      </p:sp>
      <p:sp>
        <p:nvSpPr>
          <p:cNvPr id="9" name="TextBox 8"/>
          <p:cNvSpPr txBox="1"/>
          <p:nvPr userDrawn="1"/>
        </p:nvSpPr>
        <p:spPr>
          <a:xfrm>
            <a:off x="11379200" y="6324600"/>
            <a:ext cx="812800" cy="369332"/>
          </a:xfrm>
          <a:prstGeom prst="rect">
            <a:avLst/>
          </a:prstGeom>
          <a:noFill/>
        </p:spPr>
        <p:txBody>
          <a:bodyPr wrap="square" rtlCol="0">
            <a:spAutoFit/>
          </a:bodyPr>
          <a:lstStyle/>
          <a:p>
            <a:pPr algn="ctr"/>
            <a:fld id="{4A916C17-A3B0-4CE4-88CA-9129F443D2C0}" type="slidenum">
              <a:rPr lang="en-US" smtClean="0"/>
              <a:pPr algn="ct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hf sldNum="0" hdr="0" ftr="0" dt="0"/>
  <p:txStyles>
    <p:titleStyle>
      <a:lvl1pPr algn="ctr" rtl="0" eaLnBrk="0" fontAlgn="base" hangingPunct="0">
        <a:spcBef>
          <a:spcPct val="0"/>
        </a:spcBef>
        <a:spcAft>
          <a:spcPct val="0"/>
        </a:spcAft>
        <a:defRPr sz="4400" b="1">
          <a:solidFill>
            <a:srgbClr val="FF0000"/>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rgbClr val="0066FF"/>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rgbClr val="0066FF"/>
          </a:solidFill>
          <a:latin typeface="+mn-lt"/>
        </a:defRPr>
      </a:lvl2pPr>
      <a:lvl3pPr marL="1143000" indent="-228600" algn="l" rtl="0" eaLnBrk="0" fontAlgn="base" hangingPunct="0">
        <a:spcBef>
          <a:spcPct val="20000"/>
        </a:spcBef>
        <a:spcAft>
          <a:spcPct val="0"/>
        </a:spcAft>
        <a:buChar char="•"/>
        <a:defRPr sz="2400">
          <a:solidFill>
            <a:srgbClr val="0066FF"/>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customXml" Target="../ink/ink2.xml"/><Relationship Id="rId4" Type="http://schemas.openxmlformats.org/officeDocument/2006/relationships/image" Target="../media/image9.tiff"/></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9.tiff"/><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towardsdatascience.com/deep-learning-framework-power-scores-2018-23607ddf297a"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deeplearning.ai/machine-learning-yearn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ltLang="en-US">
                <a:solidFill>
                  <a:srgbClr val="0066FF"/>
                </a:solidFill>
              </a:rPr>
              <a:t>CHƯƠNG 1:</a:t>
            </a:r>
            <a:br>
              <a:rPr lang="en-US" altLang="en-US"/>
            </a:br>
            <a:r>
              <a:rPr lang="en-US" altLang="en-US"/>
              <a:t>TỔNG QUAN VỀ MẠNG NEURAL</a:t>
            </a:r>
            <a:endParaRPr lang="en-US" b="1"/>
          </a:p>
        </p:txBody>
      </p:sp>
      <p:sp>
        <p:nvSpPr>
          <p:cNvPr id="6" name="Subtitle 3">
            <a:extLst>
              <a:ext uri="{FF2B5EF4-FFF2-40B4-BE49-F238E27FC236}">
                <a16:creationId xmlns:a16="http://schemas.microsoft.com/office/drawing/2014/main" id="{0FA64EDF-8F8A-4AF6-A64B-C1F830B757F2}"/>
              </a:ext>
            </a:extLst>
          </p:cNvPr>
          <p:cNvSpPr>
            <a:spLocks noGrp="1"/>
          </p:cNvSpPr>
          <p:nvPr>
            <p:ph type="subTitle" idx="1"/>
          </p:nvPr>
        </p:nvSpPr>
        <p:spPr/>
        <p:txBody>
          <a:bodyPr/>
          <a:lstStyle/>
          <a:p>
            <a:pPr defTabSz="-13871574">
              <a:spcBef>
                <a:spcPts val="0"/>
              </a:spcBef>
              <a:spcAft>
                <a:spcPts val="0"/>
              </a:spcAft>
              <a:defRPr/>
            </a:pPr>
            <a:r>
              <a:rPr lang="en-US" sz="2800" dirty="0">
                <a:solidFill>
                  <a:srgbClr val="008000"/>
                </a:solidFill>
              </a:rPr>
              <a:t>Khoa Khoa </a:t>
            </a:r>
            <a:r>
              <a:rPr lang="en-US" sz="2800" dirty="0" err="1">
                <a:solidFill>
                  <a:srgbClr val="008000"/>
                </a:solidFill>
              </a:rPr>
              <a:t>học</a:t>
            </a:r>
            <a:r>
              <a:rPr lang="en-US" sz="2800" dirty="0">
                <a:solidFill>
                  <a:srgbClr val="008000"/>
                </a:solidFill>
              </a:rPr>
              <a:t> </a:t>
            </a:r>
            <a:r>
              <a:rPr lang="en-US" sz="2800" dirty="0" err="1">
                <a:solidFill>
                  <a:srgbClr val="008000"/>
                </a:solidFill>
              </a:rPr>
              <a:t>và</a:t>
            </a:r>
            <a:r>
              <a:rPr lang="en-US" sz="2800" dirty="0">
                <a:solidFill>
                  <a:srgbClr val="008000"/>
                </a:solidFill>
              </a:rPr>
              <a:t> </a:t>
            </a:r>
            <a:r>
              <a:rPr lang="en-US" sz="2800">
                <a:solidFill>
                  <a:srgbClr val="008000"/>
                </a:solidFill>
              </a:rPr>
              <a:t>Kỹ</a:t>
            </a:r>
            <a:r>
              <a:rPr lang="en-US" sz="2800" dirty="0">
                <a:solidFill>
                  <a:srgbClr val="008000"/>
                </a:solidFill>
              </a:rPr>
              <a:t> </a:t>
            </a:r>
            <a:r>
              <a:rPr lang="en-US" sz="2800" dirty="0" err="1">
                <a:solidFill>
                  <a:srgbClr val="008000"/>
                </a:solidFill>
              </a:rPr>
              <a:t>thuật</a:t>
            </a:r>
            <a:r>
              <a:rPr lang="en-US" sz="2800" dirty="0">
                <a:solidFill>
                  <a:srgbClr val="008000"/>
                </a:solidFill>
              </a:rPr>
              <a:t> </a:t>
            </a:r>
            <a:r>
              <a:rPr lang="en-US" sz="2800" dirty="0" err="1">
                <a:solidFill>
                  <a:srgbClr val="008000"/>
                </a:solidFill>
              </a:rPr>
              <a:t>thông</a:t>
            </a:r>
            <a:r>
              <a:rPr lang="en-US" sz="2800" dirty="0">
                <a:solidFill>
                  <a:srgbClr val="008000"/>
                </a:solidFill>
              </a:rPr>
              <a:t> tin</a:t>
            </a:r>
          </a:p>
          <a:p>
            <a:pPr defTabSz="-13871574">
              <a:spcBef>
                <a:spcPts val="0"/>
              </a:spcBef>
              <a:spcAft>
                <a:spcPts val="0"/>
              </a:spcAft>
              <a:defRPr/>
            </a:pPr>
            <a:r>
              <a:rPr lang="en-US" sz="2800" dirty="0" err="1">
                <a:solidFill>
                  <a:srgbClr val="008000"/>
                </a:solidFill>
              </a:rPr>
              <a:t>Bộ</a:t>
            </a:r>
            <a:r>
              <a:rPr lang="en-US" sz="2800" dirty="0">
                <a:solidFill>
                  <a:srgbClr val="008000"/>
                </a:solidFill>
              </a:rPr>
              <a:t> </a:t>
            </a:r>
            <a:r>
              <a:rPr lang="en-US" sz="2800" dirty="0" err="1">
                <a:solidFill>
                  <a:srgbClr val="008000"/>
                </a:solidFill>
              </a:rPr>
              <a:t>môn</a:t>
            </a:r>
            <a:r>
              <a:rPr lang="en-US" sz="2800" dirty="0">
                <a:solidFill>
                  <a:srgbClr val="008000"/>
                </a:solidFill>
              </a:rPr>
              <a:t> Khoa </a:t>
            </a:r>
            <a:r>
              <a:rPr lang="en-US" sz="2800" dirty="0" err="1">
                <a:solidFill>
                  <a:srgbClr val="008000"/>
                </a:solidFill>
              </a:rPr>
              <a:t>học</a:t>
            </a:r>
            <a:r>
              <a:rPr lang="en-US" sz="2800" dirty="0">
                <a:solidFill>
                  <a:srgbClr val="008000"/>
                </a:solidFill>
              </a:rPr>
              <a:t> </a:t>
            </a:r>
            <a:r>
              <a:rPr lang="en-US" sz="2800" dirty="0" err="1">
                <a:solidFill>
                  <a:srgbClr val="008000"/>
                </a:solidFill>
              </a:rPr>
              <a:t>dữ</a:t>
            </a:r>
            <a:r>
              <a:rPr lang="en-US" sz="2800" dirty="0">
                <a:solidFill>
                  <a:srgbClr val="008000"/>
                </a:solidFill>
              </a:rPr>
              <a:t> </a:t>
            </a:r>
            <a:r>
              <a:rPr lang="en-US" sz="2800" dirty="0" err="1">
                <a:solidFill>
                  <a:srgbClr val="008000"/>
                </a:solidFill>
              </a:rPr>
              <a:t>liệu</a:t>
            </a:r>
            <a:endParaRPr lang="en-US" sz="2800" dirty="0">
              <a:solidFill>
                <a:srgbClr val="008000"/>
              </a:solidFill>
            </a:endParaRPr>
          </a:p>
          <a:p>
            <a:pPr algn="l" defTabSz="-13871574">
              <a:spcBef>
                <a:spcPts val="0"/>
              </a:spcBef>
              <a:spcAft>
                <a:spcPts val="0"/>
              </a:spcAft>
              <a:defRPr/>
            </a:pPr>
            <a:endParaRPr lang="en-US" sz="2800" dirty="0"/>
          </a:p>
          <a:p>
            <a:pPr defTabSz="-13871574">
              <a:spcBef>
                <a:spcPts val="0"/>
              </a:spcBef>
              <a:spcAft>
                <a:spcPts val="0"/>
              </a:spcAft>
              <a:defRPr/>
            </a:pPr>
            <a:endParaRPr lang="en-US" sz="2800" dirty="0"/>
          </a:p>
        </p:txBody>
      </p:sp>
    </p:spTree>
    <p:extLst>
      <p:ext uri="{BB962C8B-B14F-4D97-AF65-F5344CB8AC3E}">
        <p14:creationId xmlns:p14="http://schemas.microsoft.com/office/powerpoint/2010/main" val="341438040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C7DF-18CC-AE42-8646-6B136A956957}"/>
              </a:ext>
            </a:extLst>
          </p:cNvPr>
          <p:cNvSpPr>
            <a:spLocks noGrp="1"/>
          </p:cNvSpPr>
          <p:nvPr>
            <p:ph type="title"/>
          </p:nvPr>
        </p:nvSpPr>
        <p:spPr/>
        <p:txBody>
          <a:bodyPr/>
          <a:lstStyle/>
          <a:p>
            <a:r>
              <a:rPr lang="en-US"/>
              <a:t>Các lớp trong một mạng neural nhân tạo</a:t>
            </a:r>
          </a:p>
        </p:txBody>
      </p:sp>
      <p:sp>
        <p:nvSpPr>
          <p:cNvPr id="3" name="Content Placeholder 2">
            <a:extLst>
              <a:ext uri="{FF2B5EF4-FFF2-40B4-BE49-F238E27FC236}">
                <a16:creationId xmlns:a16="http://schemas.microsoft.com/office/drawing/2014/main" id="{03FAD756-84D3-E248-AE97-B2CCB290D3C8}"/>
              </a:ext>
            </a:extLst>
          </p:cNvPr>
          <p:cNvSpPr>
            <a:spLocks noGrp="1"/>
          </p:cNvSpPr>
          <p:nvPr>
            <p:ph idx="1"/>
          </p:nvPr>
        </p:nvSpPr>
        <p:spPr/>
        <p:txBody>
          <a:bodyPr/>
          <a:lstStyle/>
          <a:p>
            <a:r>
              <a:rPr lang="en-US" b="1">
                <a:solidFill>
                  <a:srgbClr val="FF0000"/>
                </a:solidFill>
              </a:rPr>
              <a:t>Input layer</a:t>
            </a:r>
            <a:r>
              <a:rPr lang="en-US"/>
              <a:t>: Nhận dữ liệu đầu vào.</a:t>
            </a:r>
          </a:p>
          <a:p>
            <a:r>
              <a:rPr lang="en-US" b="1">
                <a:solidFill>
                  <a:srgbClr val="FF0000"/>
                </a:solidFill>
              </a:rPr>
              <a:t>Hidden layer</a:t>
            </a:r>
            <a:r>
              <a:rPr lang="en-US"/>
              <a:t>: Kết nối giữa các layer với nhau, gồm input layer, các lớp hidden layers khác và output layer.</a:t>
            </a:r>
          </a:p>
          <a:p>
            <a:r>
              <a:rPr lang="en-US" b="1">
                <a:solidFill>
                  <a:srgbClr val="FF0000"/>
                </a:solidFill>
              </a:rPr>
              <a:t>Output layer</a:t>
            </a:r>
            <a:r>
              <a:rPr lang="en-US"/>
              <a:t>: Đưa ra kết quả từ dữ liệu đầu vào. Dữ liệu kết quả có thể là:</a:t>
            </a:r>
          </a:p>
          <a:p>
            <a:pPr lvl="1"/>
            <a:r>
              <a:rPr lang="en-US">
                <a:solidFill>
                  <a:srgbClr val="FF0000"/>
                </a:solidFill>
              </a:rPr>
              <a:t>Label</a:t>
            </a:r>
            <a:r>
              <a:rPr lang="en-US"/>
              <a:t> – dạng categorical đối với bài toán phân lớp (classification).</a:t>
            </a:r>
          </a:p>
          <a:p>
            <a:pPr lvl="1"/>
            <a:r>
              <a:rPr lang="en-US">
                <a:solidFill>
                  <a:srgbClr val="FF0000"/>
                </a:solidFill>
              </a:rPr>
              <a:t>Value</a:t>
            </a:r>
            <a:r>
              <a:rPr lang="en-US"/>
              <a:t> – dạng numeric đối với bài toán hồi quy (regression) hay xếp hạng (ranking).</a:t>
            </a:r>
          </a:p>
          <a:p>
            <a:pPr lvl="1"/>
            <a:endParaRPr lang="en-US"/>
          </a:p>
        </p:txBody>
      </p:sp>
    </p:spTree>
    <p:extLst>
      <p:ext uri="{BB962C8B-B14F-4D97-AF65-F5344CB8AC3E}">
        <p14:creationId xmlns:p14="http://schemas.microsoft.com/office/powerpoint/2010/main" val="110186416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ADB76-825B-E845-B76E-DBC2DC5EBBD4}"/>
              </a:ext>
            </a:extLst>
          </p:cNvPr>
          <p:cNvSpPr>
            <a:spLocks noGrp="1"/>
          </p:cNvSpPr>
          <p:nvPr>
            <p:ph type="title"/>
          </p:nvPr>
        </p:nvSpPr>
        <p:spPr>
          <a:xfrm>
            <a:off x="609600" y="3810000"/>
            <a:ext cx="10972800" cy="1143000"/>
          </a:xfrm>
        </p:spPr>
        <p:txBody>
          <a:bodyPr/>
          <a:lstStyle/>
          <a:p>
            <a:pPr algn="l"/>
            <a:r>
              <a:rPr lang="en-US"/>
              <a:t>Học có giám sát với mạng neural nhân tạo</a:t>
            </a:r>
          </a:p>
        </p:txBody>
      </p:sp>
    </p:spTree>
    <p:extLst>
      <p:ext uri="{BB962C8B-B14F-4D97-AF65-F5344CB8AC3E}">
        <p14:creationId xmlns:p14="http://schemas.microsoft.com/office/powerpoint/2010/main" val="297778215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86D9F-C9AF-1F41-B33A-282EC54D08D2}"/>
              </a:ext>
            </a:extLst>
          </p:cNvPr>
          <p:cNvSpPr>
            <a:spLocks noGrp="1"/>
          </p:cNvSpPr>
          <p:nvPr>
            <p:ph type="title"/>
          </p:nvPr>
        </p:nvSpPr>
        <p:spPr/>
        <p:txBody>
          <a:bodyPr/>
          <a:lstStyle/>
          <a:p>
            <a:r>
              <a:rPr lang="en-US"/>
              <a:t>Học có giám sát và không giám sát</a:t>
            </a:r>
          </a:p>
        </p:txBody>
      </p:sp>
      <p:sp>
        <p:nvSpPr>
          <p:cNvPr id="3" name="Content Placeholder 2">
            <a:extLst>
              <a:ext uri="{FF2B5EF4-FFF2-40B4-BE49-F238E27FC236}">
                <a16:creationId xmlns:a16="http://schemas.microsoft.com/office/drawing/2014/main" id="{BE259B28-EA30-694E-94BC-CC7EC57896AE}"/>
              </a:ext>
            </a:extLst>
          </p:cNvPr>
          <p:cNvSpPr>
            <a:spLocks noGrp="1"/>
          </p:cNvSpPr>
          <p:nvPr>
            <p:ph idx="1"/>
          </p:nvPr>
        </p:nvSpPr>
        <p:spPr/>
        <p:txBody>
          <a:bodyPr/>
          <a:lstStyle/>
          <a:p>
            <a:r>
              <a:rPr lang="en-US">
                <a:solidFill>
                  <a:srgbClr val="FF0000"/>
                </a:solidFill>
              </a:rPr>
              <a:t>Giống nhau: </a:t>
            </a:r>
            <a:r>
              <a:rPr lang="en-US"/>
              <a:t>Mục tiêu là </a:t>
            </a:r>
            <a:r>
              <a:rPr lang="en-US">
                <a:solidFill>
                  <a:srgbClr val="FF0000"/>
                </a:solidFill>
              </a:rPr>
              <a:t>xây dựng một hàm (function) hay mô hình</a:t>
            </a:r>
            <a:r>
              <a:rPr lang="en-US"/>
              <a:t> phù hợp từ dữ liệu huấn luyện ban đầu.</a:t>
            </a:r>
          </a:p>
          <a:p>
            <a:r>
              <a:rPr lang="en-US"/>
              <a:t>Khác nhau:</a:t>
            </a:r>
          </a:p>
          <a:p>
            <a:pPr lvl="1"/>
            <a:r>
              <a:rPr lang="en-US">
                <a:solidFill>
                  <a:srgbClr val="FF0000"/>
                </a:solidFill>
              </a:rPr>
              <a:t>Học có giám sát (Supervised learning): </a:t>
            </a:r>
            <a:r>
              <a:rPr lang="en-US"/>
              <a:t>Dữ liệu huấn luyện ban đầu </a:t>
            </a:r>
            <a:r>
              <a:rPr lang="en-US" b="1">
                <a:solidFill>
                  <a:srgbClr val="FF0000"/>
                </a:solidFill>
              </a:rPr>
              <a:t>đã được gán nhãn</a:t>
            </a:r>
            <a:r>
              <a:rPr lang="en-US"/>
              <a:t>. Gồm </a:t>
            </a:r>
            <a:r>
              <a:rPr lang="en-US">
                <a:solidFill>
                  <a:srgbClr val="FF0000"/>
                </a:solidFill>
              </a:rPr>
              <a:t>đầu vào X </a:t>
            </a:r>
            <a:r>
              <a:rPr lang="en-US"/>
              <a:t>và </a:t>
            </a:r>
            <a:r>
              <a:rPr lang="en-US">
                <a:solidFill>
                  <a:srgbClr val="FF0000"/>
                </a:solidFill>
              </a:rPr>
              <a:t>đầu ra y </a:t>
            </a:r>
            <a:r>
              <a:rPr lang="en-US"/>
              <a:t>mong muốn.</a:t>
            </a:r>
          </a:p>
          <a:p>
            <a:pPr lvl="1">
              <a:tabLst>
                <a:tab pos="2451100" algn="l"/>
              </a:tabLst>
            </a:pPr>
            <a:r>
              <a:rPr lang="en-US">
                <a:solidFill>
                  <a:srgbClr val="FF0000"/>
                </a:solidFill>
              </a:rPr>
              <a:t>Học không giám sát (Unsupervised learning):</a:t>
            </a:r>
            <a:r>
              <a:rPr lang="en-US"/>
              <a:t> Dữ liệu huấn luyện ban đầu </a:t>
            </a:r>
            <a:r>
              <a:rPr lang="en-US" b="1">
                <a:solidFill>
                  <a:srgbClr val="FF0000"/>
                </a:solidFill>
              </a:rPr>
              <a:t>không biết trước nhãn</a:t>
            </a:r>
            <a:r>
              <a:rPr lang="en-US"/>
              <a:t>. Nói các khác, ta không biết trước được đầu ra y mong muốn.</a:t>
            </a:r>
          </a:p>
        </p:txBody>
      </p:sp>
    </p:spTree>
    <p:extLst>
      <p:ext uri="{BB962C8B-B14F-4D97-AF65-F5344CB8AC3E}">
        <p14:creationId xmlns:p14="http://schemas.microsoft.com/office/powerpoint/2010/main" val="218133213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49" y="205327"/>
            <a:ext cx="10515600" cy="1325563"/>
          </a:xfrm>
        </p:spPr>
        <p:txBody>
          <a:bodyPr>
            <a:normAutofit/>
          </a:bodyPr>
          <a:lstStyle/>
          <a:p>
            <a:r>
              <a:rPr lang="en-US"/>
              <a:t>Các bài toán học có giám sát</a:t>
            </a:r>
            <a:endParaRPr lang="en-US" dirty="0">
              <a:latin typeface="Century Schoolbook" charset="0"/>
              <a:ea typeface="Century Schoolbook" charset="0"/>
              <a:cs typeface="Century Schoolbook" charset="0"/>
            </a:endParaRPr>
          </a:p>
        </p:txBody>
      </p:sp>
      <p:cxnSp>
        <p:nvCxnSpPr>
          <p:cNvPr id="8" name="Straight Connector 7"/>
          <p:cNvCxnSpPr/>
          <p:nvPr/>
        </p:nvCxnSpPr>
        <p:spPr>
          <a:xfrm>
            <a:off x="571171" y="2031913"/>
            <a:ext cx="108688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817071" y="1339251"/>
            <a:ext cx="25547" cy="4949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4184664" y="1339546"/>
            <a:ext cx="9457" cy="4948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367672" y="1444238"/>
            <a:ext cx="2215668" cy="861774"/>
          </a:xfrm>
          <a:prstGeom prst="rect">
            <a:avLst/>
          </a:prstGeom>
          <a:noFill/>
        </p:spPr>
        <p:txBody>
          <a:bodyPr wrap="square" rtlCol="0">
            <a:spAutoFit/>
          </a:bodyPr>
          <a:lstStyle/>
          <a:p>
            <a:pPr algn="ctr"/>
            <a:r>
              <a:rPr lang="en-US" sz="3200" dirty="0">
                <a:solidFill>
                  <a:srgbClr val="FF0000"/>
                </a:solidFill>
                <a:latin typeface="Century Schoolbook" charset="0"/>
                <a:ea typeface="Century Schoolbook" charset="0"/>
                <a:cs typeface="Century Schoolbook" charset="0"/>
              </a:rPr>
              <a:t>Output (y)</a:t>
            </a:r>
          </a:p>
          <a:p>
            <a:pPr algn="ctr"/>
            <a:endParaRPr lang="en-US" dirty="0">
              <a:solidFill>
                <a:srgbClr val="FF0000"/>
              </a:solidFill>
            </a:endParaRPr>
          </a:p>
        </p:txBody>
      </p:sp>
      <p:sp>
        <p:nvSpPr>
          <p:cNvPr id="61" name="TextBox 60"/>
          <p:cNvSpPr txBox="1"/>
          <p:nvPr/>
        </p:nvSpPr>
        <p:spPr>
          <a:xfrm>
            <a:off x="8047933" y="1368872"/>
            <a:ext cx="2866225" cy="861774"/>
          </a:xfrm>
          <a:prstGeom prst="rect">
            <a:avLst/>
          </a:prstGeom>
          <a:noFill/>
        </p:spPr>
        <p:txBody>
          <a:bodyPr wrap="square" rtlCol="0">
            <a:spAutoFit/>
          </a:bodyPr>
          <a:lstStyle/>
          <a:p>
            <a:r>
              <a:rPr lang="en-US" sz="3200" dirty="0">
                <a:solidFill>
                  <a:srgbClr val="FF0000"/>
                </a:solidFill>
                <a:latin typeface="Century Schoolbook" charset="0"/>
                <a:ea typeface="Century Schoolbook" charset="0"/>
                <a:cs typeface="Century Schoolbook" charset="0"/>
              </a:rPr>
              <a:t>Application</a:t>
            </a:r>
            <a:endParaRPr lang="en-US" sz="4000" dirty="0">
              <a:solidFill>
                <a:srgbClr val="FF0000"/>
              </a:solidFill>
              <a:latin typeface="Century Schoolbook" charset="0"/>
              <a:ea typeface="Century Schoolbook" charset="0"/>
              <a:cs typeface="Century Schoolbook" charset="0"/>
            </a:endParaRPr>
          </a:p>
          <a:p>
            <a:pPr algn="ctr"/>
            <a:endParaRPr lang="en-US" dirty="0">
              <a:solidFill>
                <a:srgbClr val="FF0000"/>
              </a:solidFill>
            </a:endParaRPr>
          </a:p>
        </p:txBody>
      </p:sp>
      <p:sp>
        <p:nvSpPr>
          <p:cNvPr id="90" name="TextBox 89"/>
          <p:cNvSpPr txBox="1"/>
          <p:nvPr/>
        </p:nvSpPr>
        <p:spPr>
          <a:xfrm>
            <a:off x="938355" y="1368872"/>
            <a:ext cx="2866225" cy="861774"/>
          </a:xfrm>
          <a:prstGeom prst="rect">
            <a:avLst/>
          </a:prstGeom>
          <a:noFill/>
        </p:spPr>
        <p:txBody>
          <a:bodyPr wrap="square" rtlCol="0">
            <a:spAutoFit/>
          </a:bodyPr>
          <a:lstStyle/>
          <a:p>
            <a:r>
              <a:rPr lang="en-US" sz="3200" dirty="0">
                <a:solidFill>
                  <a:srgbClr val="FF0000"/>
                </a:solidFill>
                <a:latin typeface="Century Schoolbook" charset="0"/>
                <a:ea typeface="Century Schoolbook" charset="0"/>
                <a:cs typeface="Century Schoolbook" charset="0"/>
              </a:rPr>
              <a:t>Input(x)</a:t>
            </a:r>
            <a:endParaRPr lang="en-US" sz="4000" dirty="0">
              <a:solidFill>
                <a:srgbClr val="FF0000"/>
              </a:solidFill>
              <a:latin typeface="Century Schoolbook" charset="0"/>
              <a:ea typeface="Century Schoolbook" charset="0"/>
              <a:cs typeface="Century Schoolbook" charset="0"/>
            </a:endParaRPr>
          </a:p>
          <a:p>
            <a:pPr algn="ctr"/>
            <a:endParaRPr lang="en-US" dirty="0">
              <a:solidFill>
                <a:srgbClr val="FF0000"/>
              </a:solidFill>
            </a:endParaRPr>
          </a:p>
        </p:txBody>
      </p:sp>
      <p:grpSp>
        <p:nvGrpSpPr>
          <p:cNvPr id="17" name="Group 16"/>
          <p:cNvGrpSpPr/>
          <p:nvPr/>
        </p:nvGrpSpPr>
        <p:grpSpPr>
          <a:xfrm>
            <a:off x="938355" y="2904073"/>
            <a:ext cx="9777937" cy="461665"/>
            <a:chOff x="938355" y="2904073"/>
            <a:chExt cx="9777937" cy="461665"/>
          </a:xfrm>
        </p:grpSpPr>
        <p:sp>
          <p:nvSpPr>
            <p:cNvPr id="28" name="TextBox 27"/>
            <p:cNvSpPr txBox="1"/>
            <p:nvPr/>
          </p:nvSpPr>
          <p:spPr>
            <a:xfrm>
              <a:off x="4367672" y="2904073"/>
              <a:ext cx="2641947" cy="461665"/>
            </a:xfrm>
            <a:prstGeom prst="rect">
              <a:avLst/>
            </a:prstGeom>
            <a:noFill/>
          </p:spPr>
          <p:txBody>
            <a:bodyPr wrap="none" rtlCol="0">
              <a:spAutoFit/>
            </a:bodyPr>
            <a:lstStyle/>
            <a:p>
              <a:r>
                <a:rPr lang="en-US" sz="2400" dirty="0">
                  <a:solidFill>
                    <a:srgbClr val="008000"/>
                  </a:solidFill>
                </a:rPr>
                <a:t>Click on ad? (0/1)</a:t>
              </a:r>
            </a:p>
          </p:txBody>
        </p:sp>
        <p:sp>
          <p:nvSpPr>
            <p:cNvPr id="64" name="TextBox 63"/>
            <p:cNvSpPr txBox="1"/>
            <p:nvPr/>
          </p:nvSpPr>
          <p:spPr>
            <a:xfrm>
              <a:off x="8047933" y="2904073"/>
              <a:ext cx="2668359" cy="461665"/>
            </a:xfrm>
            <a:prstGeom prst="rect">
              <a:avLst/>
            </a:prstGeom>
            <a:noFill/>
          </p:spPr>
          <p:txBody>
            <a:bodyPr wrap="none" rtlCol="0">
              <a:spAutoFit/>
            </a:bodyPr>
            <a:lstStyle/>
            <a:p>
              <a:r>
                <a:rPr lang="en-US" sz="2400" dirty="0">
                  <a:solidFill>
                    <a:srgbClr val="008000"/>
                  </a:solidFill>
                </a:rPr>
                <a:t>Online Advertising</a:t>
              </a:r>
            </a:p>
          </p:txBody>
        </p:sp>
        <p:sp>
          <p:nvSpPr>
            <p:cNvPr id="92" name="TextBox 91"/>
            <p:cNvSpPr txBox="1"/>
            <p:nvPr/>
          </p:nvSpPr>
          <p:spPr>
            <a:xfrm>
              <a:off x="938355" y="2904073"/>
              <a:ext cx="1912703" cy="461665"/>
            </a:xfrm>
            <a:prstGeom prst="rect">
              <a:avLst/>
            </a:prstGeom>
            <a:noFill/>
          </p:spPr>
          <p:txBody>
            <a:bodyPr wrap="none" rtlCol="0">
              <a:spAutoFit/>
            </a:bodyPr>
            <a:lstStyle/>
            <a:p>
              <a:r>
                <a:rPr lang="en-US" sz="2400" dirty="0">
                  <a:solidFill>
                    <a:srgbClr val="008000"/>
                  </a:solidFill>
                </a:rPr>
                <a:t>Ad, user info</a:t>
              </a:r>
            </a:p>
          </p:txBody>
        </p:sp>
      </p:grpSp>
      <p:grpSp>
        <p:nvGrpSpPr>
          <p:cNvPr id="18" name="Group 17"/>
          <p:cNvGrpSpPr/>
          <p:nvPr/>
        </p:nvGrpSpPr>
        <p:grpSpPr>
          <a:xfrm>
            <a:off x="938355" y="3547955"/>
            <a:ext cx="9270747" cy="461665"/>
            <a:chOff x="938355" y="3558104"/>
            <a:chExt cx="9270747" cy="461665"/>
          </a:xfrm>
        </p:grpSpPr>
        <p:sp>
          <p:nvSpPr>
            <p:cNvPr id="20" name="TextBox 19"/>
            <p:cNvSpPr txBox="1"/>
            <p:nvPr/>
          </p:nvSpPr>
          <p:spPr>
            <a:xfrm>
              <a:off x="4367672" y="3558104"/>
              <a:ext cx="2732039" cy="461665"/>
            </a:xfrm>
            <a:prstGeom prst="rect">
              <a:avLst/>
            </a:prstGeom>
            <a:noFill/>
          </p:spPr>
          <p:txBody>
            <a:bodyPr wrap="none" rtlCol="0">
              <a:spAutoFit/>
            </a:bodyPr>
            <a:lstStyle/>
            <a:p>
              <a:r>
                <a:rPr lang="en-US" sz="2400" dirty="0">
                  <a:solidFill>
                    <a:srgbClr val="0066FF"/>
                  </a:solidFill>
                  <a:latin typeface="Century Schoolbook" charset="0"/>
                  <a:ea typeface="Century Schoolbook" charset="0"/>
                  <a:cs typeface="Century Schoolbook" charset="0"/>
                </a:rPr>
                <a:t>Object (1,</a:t>
              </a:r>
              <a:r>
                <a:rPr lang="mr-IN" sz="2400" dirty="0">
                  <a:solidFill>
                    <a:srgbClr val="0066FF"/>
                  </a:solidFill>
                  <a:latin typeface="Century Schoolbook" charset="0"/>
                  <a:ea typeface="Century Schoolbook" charset="0"/>
                  <a:cs typeface="Century Schoolbook" charset="0"/>
                </a:rPr>
                <a:t>…</a:t>
              </a:r>
              <a:r>
                <a:rPr lang="en-US" sz="2400" dirty="0">
                  <a:solidFill>
                    <a:srgbClr val="0066FF"/>
                  </a:solidFill>
                  <a:latin typeface="Century Schoolbook" charset="0"/>
                  <a:ea typeface="Century Schoolbook" charset="0"/>
                  <a:cs typeface="Century Schoolbook" charset="0"/>
                </a:rPr>
                <a:t>,1000)</a:t>
              </a:r>
            </a:p>
          </p:txBody>
        </p:sp>
        <p:sp>
          <p:nvSpPr>
            <p:cNvPr id="65" name="TextBox 64"/>
            <p:cNvSpPr txBox="1"/>
            <p:nvPr/>
          </p:nvSpPr>
          <p:spPr>
            <a:xfrm>
              <a:off x="8047933" y="3558104"/>
              <a:ext cx="2161169" cy="461665"/>
            </a:xfrm>
            <a:prstGeom prst="rect">
              <a:avLst/>
            </a:prstGeom>
            <a:noFill/>
          </p:spPr>
          <p:txBody>
            <a:bodyPr wrap="none" rtlCol="0">
              <a:spAutoFit/>
            </a:bodyPr>
            <a:lstStyle/>
            <a:p>
              <a:r>
                <a:rPr lang="en-US" sz="2400" dirty="0">
                  <a:solidFill>
                    <a:srgbClr val="0066FF"/>
                  </a:solidFill>
                  <a:latin typeface="Century Schoolbook" charset="0"/>
                  <a:ea typeface="Century Schoolbook" charset="0"/>
                  <a:cs typeface="Century Schoolbook" charset="0"/>
                </a:rPr>
                <a:t>Photo tagging</a:t>
              </a:r>
            </a:p>
          </p:txBody>
        </p:sp>
        <p:sp>
          <p:nvSpPr>
            <p:cNvPr id="93" name="TextBox 92"/>
            <p:cNvSpPr txBox="1"/>
            <p:nvPr/>
          </p:nvSpPr>
          <p:spPr>
            <a:xfrm>
              <a:off x="938355" y="3558104"/>
              <a:ext cx="1074333" cy="461665"/>
            </a:xfrm>
            <a:prstGeom prst="rect">
              <a:avLst/>
            </a:prstGeom>
            <a:noFill/>
          </p:spPr>
          <p:txBody>
            <a:bodyPr wrap="none" rtlCol="0">
              <a:spAutoFit/>
            </a:bodyPr>
            <a:lstStyle/>
            <a:p>
              <a:r>
                <a:rPr lang="en-US" sz="2400" dirty="0">
                  <a:solidFill>
                    <a:srgbClr val="0066FF"/>
                  </a:solidFill>
                  <a:latin typeface="Century Schoolbook" charset="0"/>
                  <a:ea typeface="Century Schoolbook" charset="0"/>
                  <a:cs typeface="Century Schoolbook" charset="0"/>
                </a:rPr>
                <a:t>Image</a:t>
              </a:r>
            </a:p>
          </p:txBody>
        </p:sp>
      </p:grpSp>
      <p:grpSp>
        <p:nvGrpSpPr>
          <p:cNvPr id="19" name="Group 18"/>
          <p:cNvGrpSpPr/>
          <p:nvPr/>
        </p:nvGrpSpPr>
        <p:grpSpPr>
          <a:xfrm>
            <a:off x="938355" y="4191837"/>
            <a:ext cx="9968053" cy="461665"/>
            <a:chOff x="938355" y="4201986"/>
            <a:chExt cx="9968053" cy="461665"/>
          </a:xfrm>
        </p:grpSpPr>
        <p:sp>
          <p:nvSpPr>
            <p:cNvPr id="29" name="TextBox 28"/>
            <p:cNvSpPr txBox="1"/>
            <p:nvPr/>
          </p:nvSpPr>
          <p:spPr>
            <a:xfrm>
              <a:off x="4367672" y="4201986"/>
              <a:ext cx="2345930" cy="461665"/>
            </a:xfrm>
            <a:prstGeom prst="rect">
              <a:avLst/>
            </a:prstGeom>
            <a:noFill/>
          </p:spPr>
          <p:txBody>
            <a:bodyPr wrap="none" rtlCol="0">
              <a:spAutoFit/>
            </a:bodyPr>
            <a:lstStyle/>
            <a:p>
              <a:r>
                <a:rPr lang="en-US" sz="2400" dirty="0">
                  <a:solidFill>
                    <a:srgbClr val="008000"/>
                  </a:solidFill>
                  <a:latin typeface="Century Schoolbook" charset="0"/>
                  <a:ea typeface="Century Schoolbook" charset="0"/>
                  <a:cs typeface="Century Schoolbook" charset="0"/>
                </a:rPr>
                <a:t>Text transcript</a:t>
              </a:r>
            </a:p>
          </p:txBody>
        </p:sp>
        <p:sp>
          <p:nvSpPr>
            <p:cNvPr id="66" name="TextBox 65"/>
            <p:cNvSpPr txBox="1"/>
            <p:nvPr/>
          </p:nvSpPr>
          <p:spPr>
            <a:xfrm>
              <a:off x="8047933" y="4201986"/>
              <a:ext cx="2858475" cy="461665"/>
            </a:xfrm>
            <a:prstGeom prst="rect">
              <a:avLst/>
            </a:prstGeom>
            <a:noFill/>
          </p:spPr>
          <p:txBody>
            <a:bodyPr wrap="none" rtlCol="0">
              <a:spAutoFit/>
            </a:bodyPr>
            <a:lstStyle/>
            <a:p>
              <a:r>
                <a:rPr lang="en-US" sz="2400" dirty="0">
                  <a:solidFill>
                    <a:srgbClr val="008000"/>
                  </a:solidFill>
                  <a:latin typeface="Century Schoolbook" charset="0"/>
                  <a:ea typeface="Century Schoolbook" charset="0"/>
                  <a:cs typeface="Century Schoolbook" charset="0"/>
                </a:rPr>
                <a:t>Speech recognition</a:t>
              </a:r>
            </a:p>
          </p:txBody>
        </p:sp>
        <p:sp>
          <p:nvSpPr>
            <p:cNvPr id="94" name="TextBox 93"/>
            <p:cNvSpPr txBox="1"/>
            <p:nvPr/>
          </p:nvSpPr>
          <p:spPr>
            <a:xfrm>
              <a:off x="938355" y="4201986"/>
              <a:ext cx="1021433" cy="461665"/>
            </a:xfrm>
            <a:prstGeom prst="rect">
              <a:avLst/>
            </a:prstGeom>
            <a:noFill/>
          </p:spPr>
          <p:txBody>
            <a:bodyPr wrap="none" rtlCol="0">
              <a:spAutoFit/>
            </a:bodyPr>
            <a:lstStyle/>
            <a:p>
              <a:r>
                <a:rPr lang="en-US" sz="2400" dirty="0">
                  <a:solidFill>
                    <a:srgbClr val="008000"/>
                  </a:solidFill>
                  <a:latin typeface="Century Schoolbook" charset="0"/>
                  <a:ea typeface="Century Schoolbook" charset="0"/>
                  <a:cs typeface="Century Schoolbook" charset="0"/>
                </a:rPr>
                <a:t>Audio</a:t>
              </a:r>
            </a:p>
          </p:txBody>
        </p:sp>
      </p:grpSp>
      <p:grpSp>
        <p:nvGrpSpPr>
          <p:cNvPr id="16" name="Group 15"/>
          <p:cNvGrpSpPr/>
          <p:nvPr/>
        </p:nvGrpSpPr>
        <p:grpSpPr>
          <a:xfrm>
            <a:off x="938355" y="2260191"/>
            <a:ext cx="8954955" cy="461665"/>
            <a:chOff x="938355" y="2260191"/>
            <a:chExt cx="8954955" cy="461665"/>
          </a:xfrm>
        </p:grpSpPr>
        <p:sp>
          <p:nvSpPr>
            <p:cNvPr id="3" name="TextBox 2"/>
            <p:cNvSpPr txBox="1"/>
            <p:nvPr/>
          </p:nvSpPr>
          <p:spPr>
            <a:xfrm>
              <a:off x="4367672" y="2260191"/>
              <a:ext cx="915720" cy="461665"/>
            </a:xfrm>
            <a:prstGeom prst="rect">
              <a:avLst/>
            </a:prstGeom>
            <a:noFill/>
          </p:spPr>
          <p:txBody>
            <a:bodyPr wrap="none" rtlCol="0">
              <a:spAutoFit/>
            </a:bodyPr>
            <a:lstStyle/>
            <a:p>
              <a:r>
                <a:rPr lang="en-US" sz="2400" dirty="0">
                  <a:solidFill>
                    <a:srgbClr val="0066FF"/>
                  </a:solidFill>
                </a:rPr>
                <a:t>Price</a:t>
              </a:r>
              <a:endParaRPr lang="en-US" dirty="0">
                <a:solidFill>
                  <a:srgbClr val="0066FF"/>
                </a:solidFill>
              </a:endParaRPr>
            </a:p>
          </p:txBody>
        </p:sp>
        <p:sp>
          <p:nvSpPr>
            <p:cNvPr id="67" name="TextBox 66"/>
            <p:cNvSpPr txBox="1"/>
            <p:nvPr/>
          </p:nvSpPr>
          <p:spPr>
            <a:xfrm>
              <a:off x="8047933" y="2260191"/>
              <a:ext cx="1845377" cy="461665"/>
            </a:xfrm>
            <a:prstGeom prst="rect">
              <a:avLst/>
            </a:prstGeom>
            <a:noFill/>
          </p:spPr>
          <p:txBody>
            <a:bodyPr wrap="none" rtlCol="0">
              <a:spAutoFit/>
            </a:bodyPr>
            <a:lstStyle/>
            <a:p>
              <a:r>
                <a:rPr lang="en-US" sz="2400" dirty="0">
                  <a:solidFill>
                    <a:srgbClr val="0066FF"/>
                  </a:solidFill>
                </a:rPr>
                <a:t>Real Estate</a:t>
              </a:r>
              <a:endParaRPr lang="en-US" dirty="0">
                <a:solidFill>
                  <a:srgbClr val="0066FF"/>
                </a:solidFill>
              </a:endParaRPr>
            </a:p>
          </p:txBody>
        </p:sp>
        <p:sp>
          <p:nvSpPr>
            <p:cNvPr id="95" name="TextBox 94"/>
            <p:cNvSpPr txBox="1"/>
            <p:nvPr/>
          </p:nvSpPr>
          <p:spPr>
            <a:xfrm>
              <a:off x="938355" y="2260191"/>
              <a:ext cx="2276585" cy="461665"/>
            </a:xfrm>
            <a:prstGeom prst="rect">
              <a:avLst/>
            </a:prstGeom>
            <a:noFill/>
          </p:spPr>
          <p:txBody>
            <a:bodyPr wrap="none" rtlCol="0">
              <a:spAutoFit/>
            </a:bodyPr>
            <a:lstStyle/>
            <a:p>
              <a:r>
                <a:rPr lang="en-US" sz="2400" dirty="0">
                  <a:solidFill>
                    <a:srgbClr val="0066FF"/>
                  </a:solidFill>
                </a:rPr>
                <a:t>Home features</a:t>
              </a:r>
              <a:endParaRPr lang="en-US" dirty="0">
                <a:solidFill>
                  <a:srgbClr val="0066FF"/>
                </a:solidFill>
              </a:endParaRPr>
            </a:p>
          </p:txBody>
        </p:sp>
      </p:grpSp>
      <p:grpSp>
        <p:nvGrpSpPr>
          <p:cNvPr id="21" name="Group 20"/>
          <p:cNvGrpSpPr/>
          <p:nvPr/>
        </p:nvGrpSpPr>
        <p:grpSpPr>
          <a:xfrm>
            <a:off x="938355" y="4835719"/>
            <a:ext cx="10186061" cy="461666"/>
            <a:chOff x="938355" y="4835719"/>
            <a:chExt cx="10186061" cy="461666"/>
          </a:xfrm>
        </p:grpSpPr>
        <p:sp>
          <p:nvSpPr>
            <p:cNvPr id="32" name="TextBox 31"/>
            <p:cNvSpPr txBox="1"/>
            <p:nvPr/>
          </p:nvSpPr>
          <p:spPr>
            <a:xfrm>
              <a:off x="4367672" y="4835719"/>
              <a:ext cx="1329210" cy="461666"/>
            </a:xfrm>
            <a:prstGeom prst="rect">
              <a:avLst/>
            </a:prstGeom>
            <a:noFill/>
          </p:spPr>
          <p:txBody>
            <a:bodyPr wrap="none" rtlCol="0">
              <a:spAutoFit/>
            </a:bodyPr>
            <a:lstStyle/>
            <a:p>
              <a:r>
                <a:rPr lang="en-US" sz="2400" dirty="0">
                  <a:solidFill>
                    <a:srgbClr val="0066FF"/>
                  </a:solidFill>
                  <a:latin typeface="Century Schoolbook" charset="0"/>
                  <a:ea typeface="Century Schoolbook" charset="0"/>
                  <a:cs typeface="Century Schoolbook" charset="0"/>
                </a:rPr>
                <a:t>Chinese</a:t>
              </a:r>
            </a:p>
          </p:txBody>
        </p:sp>
        <p:sp>
          <p:nvSpPr>
            <p:cNvPr id="68" name="TextBox 67"/>
            <p:cNvSpPr txBox="1"/>
            <p:nvPr/>
          </p:nvSpPr>
          <p:spPr>
            <a:xfrm>
              <a:off x="8047933" y="4835719"/>
              <a:ext cx="3076483" cy="461665"/>
            </a:xfrm>
            <a:prstGeom prst="rect">
              <a:avLst/>
            </a:prstGeom>
            <a:noFill/>
          </p:spPr>
          <p:txBody>
            <a:bodyPr wrap="none" rtlCol="0">
              <a:spAutoFit/>
            </a:bodyPr>
            <a:lstStyle/>
            <a:p>
              <a:r>
                <a:rPr lang="en-US" sz="2400" dirty="0">
                  <a:solidFill>
                    <a:srgbClr val="0066FF"/>
                  </a:solidFill>
                  <a:latin typeface="Century Schoolbook" charset="0"/>
                  <a:ea typeface="Century Schoolbook" charset="0"/>
                  <a:cs typeface="Century Schoolbook" charset="0"/>
                </a:rPr>
                <a:t>Machine translation</a:t>
              </a:r>
            </a:p>
          </p:txBody>
        </p:sp>
        <p:sp>
          <p:nvSpPr>
            <p:cNvPr id="96" name="TextBox 95"/>
            <p:cNvSpPr txBox="1"/>
            <p:nvPr/>
          </p:nvSpPr>
          <p:spPr>
            <a:xfrm>
              <a:off x="938355" y="4835719"/>
              <a:ext cx="1282723" cy="461665"/>
            </a:xfrm>
            <a:prstGeom prst="rect">
              <a:avLst/>
            </a:prstGeom>
            <a:noFill/>
          </p:spPr>
          <p:txBody>
            <a:bodyPr wrap="none" rtlCol="0">
              <a:spAutoFit/>
            </a:bodyPr>
            <a:lstStyle/>
            <a:p>
              <a:r>
                <a:rPr lang="en-US" sz="2400" dirty="0">
                  <a:solidFill>
                    <a:srgbClr val="0066FF"/>
                  </a:solidFill>
                  <a:latin typeface="Century Schoolbook" charset="0"/>
                  <a:ea typeface="Century Schoolbook" charset="0"/>
                  <a:cs typeface="Century Schoolbook" charset="0"/>
                </a:rPr>
                <a:t>English</a:t>
              </a:r>
            </a:p>
          </p:txBody>
        </p:sp>
      </p:grpSp>
      <p:grpSp>
        <p:nvGrpSpPr>
          <p:cNvPr id="22" name="Group 21"/>
          <p:cNvGrpSpPr/>
          <p:nvPr/>
        </p:nvGrpSpPr>
        <p:grpSpPr>
          <a:xfrm>
            <a:off x="938355" y="5479604"/>
            <a:ext cx="10186061" cy="461665"/>
            <a:chOff x="938355" y="5479604"/>
            <a:chExt cx="10186061" cy="461665"/>
          </a:xfrm>
        </p:grpSpPr>
        <p:sp>
          <p:nvSpPr>
            <p:cNvPr id="35" name="TextBox 34"/>
            <p:cNvSpPr txBox="1"/>
            <p:nvPr/>
          </p:nvSpPr>
          <p:spPr>
            <a:xfrm>
              <a:off x="4367672" y="5479604"/>
              <a:ext cx="3201804" cy="461665"/>
            </a:xfrm>
            <a:prstGeom prst="rect">
              <a:avLst/>
            </a:prstGeom>
            <a:noFill/>
          </p:spPr>
          <p:txBody>
            <a:bodyPr wrap="none" rtlCol="0">
              <a:spAutoFit/>
            </a:bodyPr>
            <a:lstStyle/>
            <a:p>
              <a:r>
                <a:rPr lang="en-US" sz="2400" dirty="0">
                  <a:solidFill>
                    <a:srgbClr val="008000"/>
                  </a:solidFill>
                  <a:latin typeface="Century Schoolbook" charset="0"/>
                  <a:ea typeface="Century Schoolbook" charset="0"/>
                  <a:cs typeface="Century Schoolbook" charset="0"/>
                </a:rPr>
                <a:t>Position of other cars</a:t>
              </a:r>
            </a:p>
          </p:txBody>
        </p:sp>
        <p:sp>
          <p:nvSpPr>
            <p:cNvPr id="69" name="TextBox 68"/>
            <p:cNvSpPr txBox="1"/>
            <p:nvPr/>
          </p:nvSpPr>
          <p:spPr>
            <a:xfrm>
              <a:off x="8047933" y="5479604"/>
              <a:ext cx="3076483" cy="461665"/>
            </a:xfrm>
            <a:prstGeom prst="rect">
              <a:avLst/>
            </a:prstGeom>
            <a:noFill/>
          </p:spPr>
          <p:txBody>
            <a:bodyPr wrap="none" rtlCol="0">
              <a:spAutoFit/>
            </a:bodyPr>
            <a:lstStyle/>
            <a:p>
              <a:r>
                <a:rPr lang="en-US" sz="2400" dirty="0">
                  <a:solidFill>
                    <a:srgbClr val="008000"/>
                  </a:solidFill>
                  <a:latin typeface="Century Schoolbook" charset="0"/>
                  <a:ea typeface="Century Schoolbook" charset="0"/>
                  <a:cs typeface="Century Schoolbook" charset="0"/>
                </a:rPr>
                <a:t>Autonomous driving</a:t>
              </a:r>
            </a:p>
          </p:txBody>
        </p:sp>
        <p:sp>
          <p:nvSpPr>
            <p:cNvPr id="97" name="TextBox 96"/>
            <p:cNvSpPr txBox="1"/>
            <p:nvPr/>
          </p:nvSpPr>
          <p:spPr>
            <a:xfrm>
              <a:off x="938355" y="5479604"/>
              <a:ext cx="2747868" cy="461665"/>
            </a:xfrm>
            <a:prstGeom prst="rect">
              <a:avLst/>
            </a:prstGeom>
            <a:noFill/>
          </p:spPr>
          <p:txBody>
            <a:bodyPr wrap="none" rtlCol="0">
              <a:spAutoFit/>
            </a:bodyPr>
            <a:lstStyle/>
            <a:p>
              <a:r>
                <a:rPr lang="en-US" sz="2400" dirty="0">
                  <a:solidFill>
                    <a:srgbClr val="008000"/>
                  </a:solidFill>
                  <a:latin typeface="Century Schoolbook" charset="0"/>
                  <a:ea typeface="Century Schoolbook" charset="0"/>
                  <a:cs typeface="Century Schoolbook" charset="0"/>
                </a:rPr>
                <a:t>Image, Radar info</a:t>
              </a:r>
            </a:p>
          </p:txBody>
        </p:sp>
      </p:gr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79A6A81D-BEE9-4A58-A8D5-B95D61B74E63}"/>
                  </a:ext>
                </a:extLst>
              </p14:cNvPr>
              <p14:cNvContentPartPr/>
              <p14:nvPr/>
            </p14:nvContentPartPr>
            <p14:xfrm>
              <a:off x="996840" y="1352520"/>
              <a:ext cx="11036880" cy="5181840"/>
            </p14:xfrm>
          </p:contentPart>
        </mc:Choice>
        <mc:Fallback xmlns="">
          <p:pic>
            <p:nvPicPr>
              <p:cNvPr id="4" name="Ink 3">
                <a:extLst>
                  <a:ext uri="{FF2B5EF4-FFF2-40B4-BE49-F238E27FC236}">
                    <a16:creationId xmlns:a16="http://schemas.microsoft.com/office/drawing/2014/main" id="{79A6A81D-BEE9-4A58-A8D5-B95D61B74E63}"/>
                  </a:ext>
                </a:extLst>
              </p:cNvPr>
              <p:cNvPicPr/>
              <p:nvPr/>
            </p:nvPicPr>
            <p:blipFill>
              <a:blip r:embed="rId3"/>
              <a:stretch>
                <a:fillRect/>
              </a:stretch>
            </p:blipFill>
            <p:spPr>
              <a:xfrm>
                <a:off x="987480" y="1343160"/>
                <a:ext cx="11055600" cy="5200560"/>
              </a:xfrm>
              <a:prstGeom prst="rect">
                <a:avLst/>
              </a:prstGeom>
            </p:spPr>
          </p:pic>
        </mc:Fallback>
      </mc:AlternateContent>
    </p:spTree>
    <p:extLst>
      <p:ext uri="{BB962C8B-B14F-4D97-AF65-F5344CB8AC3E}">
        <p14:creationId xmlns:p14="http://schemas.microsoft.com/office/powerpoint/2010/main" val="10118831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11449" y="20532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kern="0">
                <a:solidFill>
                  <a:srgbClr val="FF0000"/>
                </a:solidFill>
              </a:rPr>
              <a:t>MỘT SỐ KIẾN TRÚC MẠNG NEURAL</a:t>
            </a:r>
            <a:endParaRPr lang="en-US" dirty="0">
              <a:latin typeface="Century Schoolbook" charset="0"/>
              <a:ea typeface="Century Schoolbook" charset="0"/>
              <a:cs typeface="Century Schoolbook" charset="0"/>
            </a:endParaRPr>
          </a:p>
        </p:txBody>
      </p:sp>
      <p:grpSp>
        <p:nvGrpSpPr>
          <p:cNvPr id="70" name="Group 69"/>
          <p:cNvGrpSpPr/>
          <p:nvPr/>
        </p:nvGrpSpPr>
        <p:grpSpPr>
          <a:xfrm>
            <a:off x="228600" y="2114306"/>
            <a:ext cx="4220214" cy="3415112"/>
            <a:chOff x="269983" y="2114306"/>
            <a:chExt cx="4326311" cy="341511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83" y="2114306"/>
              <a:ext cx="4326311" cy="2570086"/>
            </a:xfrm>
            <a:prstGeom prst="rect">
              <a:avLst/>
            </a:prstGeom>
          </p:spPr>
        </p:pic>
        <p:sp>
          <p:nvSpPr>
            <p:cNvPr id="58" name="TextBox 57"/>
            <p:cNvSpPr txBox="1"/>
            <p:nvPr/>
          </p:nvSpPr>
          <p:spPr>
            <a:xfrm>
              <a:off x="1188356" y="5006198"/>
              <a:ext cx="2489563" cy="523220"/>
            </a:xfrm>
            <a:prstGeom prst="rect">
              <a:avLst/>
            </a:prstGeom>
            <a:noFill/>
          </p:spPr>
          <p:txBody>
            <a:bodyPr wrap="square" rtlCol="0">
              <a:spAutoFit/>
            </a:bodyPr>
            <a:lstStyle/>
            <a:p>
              <a:pPr algn="ctr"/>
              <a:r>
                <a:rPr lang="en-US" sz="2800" dirty="0"/>
                <a:t>Standard NN</a:t>
              </a:r>
            </a:p>
          </p:txBody>
        </p:sp>
      </p:grpSp>
      <p:grpSp>
        <p:nvGrpSpPr>
          <p:cNvPr id="72" name="Group 71"/>
          <p:cNvGrpSpPr/>
          <p:nvPr/>
        </p:nvGrpSpPr>
        <p:grpSpPr>
          <a:xfrm>
            <a:off x="8223635" y="2446338"/>
            <a:ext cx="3739765" cy="3083080"/>
            <a:chOff x="8371115" y="2446338"/>
            <a:chExt cx="3820885" cy="3083080"/>
          </a:xfrm>
        </p:grpSpPr>
        <p:pic>
          <p:nvPicPr>
            <p:cNvPr id="68" name="Picture 67"/>
            <p:cNvPicPr>
              <a:picLocks noChangeAspect="1"/>
            </p:cNvPicPr>
            <p:nvPr/>
          </p:nvPicPr>
          <p:blipFill>
            <a:blip r:embed="rId3"/>
            <a:stretch>
              <a:fillRect/>
            </a:stretch>
          </p:blipFill>
          <p:spPr>
            <a:xfrm>
              <a:off x="8371115" y="2446338"/>
              <a:ext cx="3820885" cy="2108337"/>
            </a:xfrm>
            <a:prstGeom prst="rect">
              <a:avLst/>
            </a:prstGeom>
          </p:spPr>
        </p:pic>
        <p:sp>
          <p:nvSpPr>
            <p:cNvPr id="69" name="TextBox 68"/>
            <p:cNvSpPr txBox="1"/>
            <p:nvPr/>
          </p:nvSpPr>
          <p:spPr>
            <a:xfrm>
              <a:off x="9006939" y="5006198"/>
              <a:ext cx="2549236" cy="523220"/>
            </a:xfrm>
            <a:prstGeom prst="rect">
              <a:avLst/>
            </a:prstGeom>
            <a:noFill/>
          </p:spPr>
          <p:txBody>
            <a:bodyPr wrap="square" rtlCol="0">
              <a:spAutoFit/>
            </a:bodyPr>
            <a:lstStyle/>
            <a:p>
              <a:r>
                <a:rPr lang="en-US" sz="2800" dirty="0"/>
                <a:t>Recurrent NN </a:t>
              </a:r>
            </a:p>
          </p:txBody>
        </p:sp>
      </p:grpSp>
      <p:grpSp>
        <p:nvGrpSpPr>
          <p:cNvPr id="8" name="Group 7"/>
          <p:cNvGrpSpPr/>
          <p:nvPr/>
        </p:nvGrpSpPr>
        <p:grpSpPr>
          <a:xfrm>
            <a:off x="4448814" y="2114306"/>
            <a:ext cx="3628386" cy="3415112"/>
            <a:chOff x="4596294" y="2114306"/>
            <a:chExt cx="3626474" cy="3415112"/>
          </a:xfrm>
        </p:grpSpPr>
        <p:pic>
          <p:nvPicPr>
            <p:cNvPr id="3" name="Picture 2"/>
            <p:cNvPicPr>
              <a:picLocks noChangeAspect="1"/>
            </p:cNvPicPr>
            <p:nvPr/>
          </p:nvPicPr>
          <p:blipFill>
            <a:blip r:embed="rId4"/>
            <a:stretch>
              <a:fillRect/>
            </a:stretch>
          </p:blipFill>
          <p:spPr>
            <a:xfrm>
              <a:off x="4596294" y="2114306"/>
              <a:ext cx="3626474" cy="2322227"/>
            </a:xfrm>
            <a:prstGeom prst="rect">
              <a:avLst/>
            </a:prstGeom>
          </p:spPr>
        </p:pic>
        <p:sp>
          <p:nvSpPr>
            <p:cNvPr id="4" name="TextBox 3"/>
            <p:cNvSpPr txBox="1"/>
            <p:nvPr/>
          </p:nvSpPr>
          <p:spPr>
            <a:xfrm>
              <a:off x="4699895" y="5006198"/>
              <a:ext cx="3285067" cy="523220"/>
            </a:xfrm>
            <a:prstGeom prst="rect">
              <a:avLst/>
            </a:prstGeom>
            <a:noFill/>
          </p:spPr>
          <p:txBody>
            <a:bodyPr wrap="square" rtlCol="0">
              <a:spAutoFit/>
            </a:bodyPr>
            <a:lstStyle/>
            <a:p>
              <a:r>
                <a:rPr lang="en-US" sz="2800" dirty="0"/>
                <a:t>Convolutional NN</a:t>
              </a:r>
            </a:p>
          </p:txBody>
        </p:sp>
      </p:grpSp>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8C43E1A5-8DCE-49F2-AB89-5095995CDDA2}"/>
                  </a:ext>
                </a:extLst>
              </p14:cNvPr>
              <p14:cNvContentPartPr/>
              <p14:nvPr/>
            </p14:nvContentPartPr>
            <p14:xfrm>
              <a:off x="8908920" y="3797280"/>
              <a:ext cx="2813400" cy="241560"/>
            </p14:xfrm>
          </p:contentPart>
        </mc:Choice>
        <mc:Fallback xmlns="">
          <p:pic>
            <p:nvPicPr>
              <p:cNvPr id="2" name="Ink 1">
                <a:extLst>
                  <a:ext uri="{FF2B5EF4-FFF2-40B4-BE49-F238E27FC236}">
                    <a16:creationId xmlns:a16="http://schemas.microsoft.com/office/drawing/2014/main" id="{8C43E1A5-8DCE-49F2-AB89-5095995CDDA2}"/>
                  </a:ext>
                </a:extLst>
              </p:cNvPr>
              <p:cNvPicPr/>
              <p:nvPr/>
            </p:nvPicPr>
            <p:blipFill>
              <a:blip r:embed="rId6"/>
              <a:stretch>
                <a:fillRect/>
              </a:stretch>
            </p:blipFill>
            <p:spPr>
              <a:xfrm>
                <a:off x="8899560" y="3787920"/>
                <a:ext cx="2832120" cy="260280"/>
              </a:xfrm>
              <a:prstGeom prst="rect">
                <a:avLst/>
              </a:prstGeom>
            </p:spPr>
          </p:pic>
        </mc:Fallback>
      </mc:AlternateContent>
    </p:spTree>
    <p:extLst>
      <p:ext uri="{BB962C8B-B14F-4D97-AF65-F5344CB8AC3E}">
        <p14:creationId xmlns:p14="http://schemas.microsoft.com/office/powerpoint/2010/main" val="37482006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80A8D-A4F0-6443-9252-722255CC9F7A}"/>
              </a:ext>
            </a:extLst>
          </p:cNvPr>
          <p:cNvSpPr>
            <a:spLocks noGrp="1"/>
          </p:cNvSpPr>
          <p:nvPr>
            <p:ph type="title"/>
          </p:nvPr>
        </p:nvSpPr>
        <p:spPr/>
        <p:txBody>
          <a:bodyPr/>
          <a:lstStyle/>
          <a:p>
            <a:r>
              <a:rPr lang="en-US"/>
              <a:t>Standard Neural network</a:t>
            </a:r>
          </a:p>
        </p:txBody>
      </p:sp>
      <p:sp>
        <p:nvSpPr>
          <p:cNvPr id="4" name="Content Placeholder 3">
            <a:extLst>
              <a:ext uri="{FF2B5EF4-FFF2-40B4-BE49-F238E27FC236}">
                <a16:creationId xmlns:a16="http://schemas.microsoft.com/office/drawing/2014/main" id="{E2A61975-64E4-DE44-800A-03E33E2B9EA3}"/>
              </a:ext>
            </a:extLst>
          </p:cNvPr>
          <p:cNvSpPr>
            <a:spLocks noGrp="1"/>
          </p:cNvSpPr>
          <p:nvPr>
            <p:ph sz="half" idx="1"/>
          </p:nvPr>
        </p:nvSpPr>
        <p:spPr>
          <a:xfrm>
            <a:off x="622300" y="1238807"/>
            <a:ext cx="7162800" cy="4887357"/>
          </a:xfrm>
        </p:spPr>
        <p:txBody>
          <a:bodyPr/>
          <a:lstStyle/>
          <a:p>
            <a:r>
              <a:rPr lang="en-US"/>
              <a:t>Còn được gọi là</a:t>
            </a:r>
            <a:r>
              <a:rPr lang="en-US">
                <a:solidFill>
                  <a:srgbClr val="FF0000"/>
                </a:solidFill>
              </a:rPr>
              <a:t> mạng Perceptron</a:t>
            </a:r>
            <a:r>
              <a:rPr lang="en-US"/>
              <a:t>.</a:t>
            </a:r>
          </a:p>
          <a:p>
            <a:r>
              <a:rPr lang="en-US"/>
              <a:t>Là mạng neural đơn giản nhất, </a:t>
            </a:r>
            <a:r>
              <a:rPr lang="en-US">
                <a:solidFill>
                  <a:srgbClr val="FF0000"/>
                </a:solidFill>
              </a:rPr>
              <a:t>chỉ gồm 1 neural đơn lẻ</a:t>
            </a:r>
            <a:r>
              <a:rPr lang="en-US"/>
              <a:t>.</a:t>
            </a:r>
          </a:p>
          <a:p>
            <a:r>
              <a:rPr lang="en-US"/>
              <a:t>Được phát minh bởi </a:t>
            </a:r>
            <a:r>
              <a:rPr lang="en-US">
                <a:solidFill>
                  <a:srgbClr val="FF0000"/>
                </a:solidFill>
              </a:rPr>
              <a:t>Frank Rosenblatt </a:t>
            </a:r>
            <a:r>
              <a:rPr lang="en-US"/>
              <a:t>(1957).</a:t>
            </a:r>
          </a:p>
          <a:p>
            <a:r>
              <a:rPr lang="en-US"/>
              <a:t>Gồm 2 quá trình:</a:t>
            </a:r>
          </a:p>
          <a:p>
            <a:pPr lvl="1"/>
            <a:r>
              <a:rPr lang="en-US">
                <a:solidFill>
                  <a:srgbClr val="FF0000"/>
                </a:solidFill>
              </a:rPr>
              <a:t>Feed forward</a:t>
            </a:r>
            <a:r>
              <a:rPr lang="en-US"/>
              <a:t>: Truyền dữ liệu từ lớp trước ra lớp sau.</a:t>
            </a:r>
          </a:p>
          <a:p>
            <a:pPr lvl="1"/>
            <a:r>
              <a:rPr lang="en-US">
                <a:solidFill>
                  <a:srgbClr val="FF0000"/>
                </a:solidFill>
              </a:rPr>
              <a:t>Back-propagation</a:t>
            </a:r>
            <a:r>
              <a:rPr lang="en-US"/>
              <a:t>: Lan truyền ngược – điều chỉnh trọng số W sao cho hàm mất mát (loss function) là nhỏ nhất).</a:t>
            </a:r>
          </a:p>
          <a:p>
            <a:endParaRPr lang="en-US"/>
          </a:p>
        </p:txBody>
      </p:sp>
      <p:grpSp>
        <p:nvGrpSpPr>
          <p:cNvPr id="9" name="Group 8">
            <a:extLst>
              <a:ext uri="{FF2B5EF4-FFF2-40B4-BE49-F238E27FC236}">
                <a16:creationId xmlns:a16="http://schemas.microsoft.com/office/drawing/2014/main" id="{A07FFA95-67C3-7742-A096-98FE89DD5BCB}"/>
              </a:ext>
            </a:extLst>
          </p:cNvPr>
          <p:cNvGrpSpPr/>
          <p:nvPr/>
        </p:nvGrpSpPr>
        <p:grpSpPr>
          <a:xfrm>
            <a:off x="8610600" y="1489076"/>
            <a:ext cx="2590800" cy="1971601"/>
            <a:chOff x="269983" y="2114306"/>
            <a:chExt cx="4326311" cy="3491424"/>
          </a:xfrm>
        </p:grpSpPr>
        <p:pic>
          <p:nvPicPr>
            <p:cNvPr id="10" name="Picture 9">
              <a:extLst>
                <a:ext uri="{FF2B5EF4-FFF2-40B4-BE49-F238E27FC236}">
                  <a16:creationId xmlns:a16="http://schemas.microsoft.com/office/drawing/2014/main" id="{B755D0FB-25EE-304C-A978-DF55304EA9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83" y="2114306"/>
              <a:ext cx="4326311" cy="2570086"/>
            </a:xfrm>
            <a:prstGeom prst="rect">
              <a:avLst/>
            </a:prstGeom>
          </p:spPr>
        </p:pic>
        <p:sp>
          <p:nvSpPr>
            <p:cNvPr id="11" name="TextBox 10">
              <a:extLst>
                <a:ext uri="{FF2B5EF4-FFF2-40B4-BE49-F238E27FC236}">
                  <a16:creationId xmlns:a16="http://schemas.microsoft.com/office/drawing/2014/main" id="{7722C146-851E-514B-869E-15ADDB3EECE4}"/>
                </a:ext>
              </a:extLst>
            </p:cNvPr>
            <p:cNvSpPr txBox="1"/>
            <p:nvPr/>
          </p:nvSpPr>
          <p:spPr>
            <a:xfrm>
              <a:off x="1188356" y="5006199"/>
              <a:ext cx="2489564" cy="599531"/>
            </a:xfrm>
            <a:prstGeom prst="rect">
              <a:avLst/>
            </a:prstGeom>
            <a:noFill/>
          </p:spPr>
          <p:txBody>
            <a:bodyPr wrap="square" rtlCol="0">
              <a:spAutoFit/>
            </a:bodyPr>
            <a:lstStyle/>
            <a:p>
              <a:pPr algn="ctr"/>
              <a:r>
                <a:rPr lang="en-US" sz="1600" dirty="0"/>
                <a:t>Standard NN</a:t>
              </a:r>
            </a:p>
          </p:txBody>
        </p:sp>
      </p:grpSp>
      <p:pic>
        <p:nvPicPr>
          <p:cNvPr id="2050" name="Picture 2" descr="upload.wikimedia.org/wikipedia/commons/thumb/8/...">
            <a:extLst>
              <a:ext uri="{FF2B5EF4-FFF2-40B4-BE49-F238E27FC236}">
                <a16:creationId xmlns:a16="http://schemas.microsoft.com/office/drawing/2014/main" id="{7719020F-0072-D944-864A-FD3EB57A7E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0565" y="3667801"/>
            <a:ext cx="1529625" cy="198156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F2974095-3DDC-AA48-A8F5-BCF3A8887261}"/>
              </a:ext>
            </a:extLst>
          </p:cNvPr>
          <p:cNvSpPr txBox="1"/>
          <p:nvPr/>
        </p:nvSpPr>
        <p:spPr>
          <a:xfrm>
            <a:off x="9067800" y="5756832"/>
            <a:ext cx="1941557" cy="369332"/>
          </a:xfrm>
          <a:prstGeom prst="rect">
            <a:avLst/>
          </a:prstGeom>
          <a:noFill/>
        </p:spPr>
        <p:txBody>
          <a:bodyPr wrap="none" rtlCol="0">
            <a:spAutoFit/>
          </a:bodyPr>
          <a:lstStyle/>
          <a:p>
            <a:r>
              <a:rPr lang="en-US"/>
              <a:t>Frank Rosenblatt</a:t>
            </a:r>
          </a:p>
        </p:txBody>
      </p:sp>
    </p:spTree>
    <p:extLst>
      <p:ext uri="{BB962C8B-B14F-4D97-AF65-F5344CB8AC3E}">
        <p14:creationId xmlns:p14="http://schemas.microsoft.com/office/powerpoint/2010/main" val="20891348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EC653-7209-CC4D-B4C4-5D7E62E0535B}"/>
              </a:ext>
            </a:extLst>
          </p:cNvPr>
          <p:cNvSpPr>
            <a:spLocks noGrp="1"/>
          </p:cNvSpPr>
          <p:nvPr>
            <p:ph type="title"/>
          </p:nvPr>
        </p:nvSpPr>
        <p:spPr/>
        <p:txBody>
          <a:bodyPr/>
          <a:lstStyle/>
          <a:p>
            <a:r>
              <a:rPr lang="en-US"/>
              <a:t>Convolutional neural network</a:t>
            </a:r>
          </a:p>
        </p:txBody>
      </p:sp>
      <p:sp>
        <p:nvSpPr>
          <p:cNvPr id="3" name="Content Placeholder 2">
            <a:extLst>
              <a:ext uri="{FF2B5EF4-FFF2-40B4-BE49-F238E27FC236}">
                <a16:creationId xmlns:a16="http://schemas.microsoft.com/office/drawing/2014/main" id="{D1DB321E-8BBC-F346-BC5D-612C37AF5D42}"/>
              </a:ext>
            </a:extLst>
          </p:cNvPr>
          <p:cNvSpPr>
            <a:spLocks noGrp="1"/>
          </p:cNvSpPr>
          <p:nvPr>
            <p:ph sz="half" idx="1"/>
          </p:nvPr>
        </p:nvSpPr>
        <p:spPr>
          <a:xfrm>
            <a:off x="609600" y="1166018"/>
            <a:ext cx="6858000" cy="5082382"/>
          </a:xfrm>
        </p:spPr>
        <p:txBody>
          <a:bodyPr/>
          <a:lstStyle/>
          <a:p>
            <a:r>
              <a:rPr lang="en-US"/>
              <a:t>Được gọi là </a:t>
            </a:r>
            <a:r>
              <a:rPr lang="en-US">
                <a:solidFill>
                  <a:srgbClr val="FF0000"/>
                </a:solidFill>
              </a:rPr>
              <a:t>Mạng neural tích chập</a:t>
            </a:r>
            <a:r>
              <a:rPr lang="en-US"/>
              <a:t>.</a:t>
            </a:r>
          </a:p>
          <a:p>
            <a:r>
              <a:rPr lang="en-US"/>
              <a:t>Là mạng neural với </a:t>
            </a:r>
            <a:r>
              <a:rPr lang="en-US">
                <a:solidFill>
                  <a:srgbClr val="FF0000"/>
                </a:solidFill>
              </a:rPr>
              <a:t>nhiều lớp kết hợp lại với nhau</a:t>
            </a:r>
            <a:r>
              <a:rPr lang="en-US"/>
              <a:t>, mỗi lớp sẽ làm nhiệm vụ </a:t>
            </a:r>
            <a:r>
              <a:rPr lang="en-US">
                <a:solidFill>
                  <a:srgbClr val="FF0000"/>
                </a:solidFill>
              </a:rPr>
              <a:t>trích xuất ra một thông tin có giá trị thông qua các bộ lọc </a:t>
            </a:r>
            <a:r>
              <a:rPr lang="en-US"/>
              <a:t>(filter). </a:t>
            </a:r>
          </a:p>
          <a:p>
            <a:r>
              <a:rPr lang="en-US"/>
              <a:t>Được </a:t>
            </a:r>
            <a:r>
              <a:rPr lang="en-US">
                <a:solidFill>
                  <a:srgbClr val="FF0000"/>
                </a:solidFill>
              </a:rPr>
              <a:t>Yann LeCun </a:t>
            </a:r>
            <a:r>
              <a:rPr lang="en-US"/>
              <a:t>và các đồng sự phát minh năm 1998, sử dụng cho bài toán nhận dạng chữ số viết tay (</a:t>
            </a:r>
            <a:r>
              <a:rPr lang="en-US">
                <a:solidFill>
                  <a:srgbClr val="FF0000"/>
                </a:solidFill>
              </a:rPr>
              <a:t>Handwritting Recognition</a:t>
            </a:r>
            <a:r>
              <a:rPr lang="en-US"/>
              <a:t>).</a:t>
            </a:r>
          </a:p>
          <a:p>
            <a:r>
              <a:rPr lang="en-US"/>
              <a:t>Thường áp dụng cho các bài toán xử lý ảnh</a:t>
            </a:r>
            <a:r>
              <a:rPr lang="en-US">
                <a:sym typeface="Wingdings" pitchFamily="2" charset="2"/>
              </a:rPr>
              <a:t> (</a:t>
            </a:r>
            <a:r>
              <a:rPr lang="en-US">
                <a:solidFill>
                  <a:srgbClr val="FF0000"/>
                </a:solidFill>
                <a:sym typeface="Wingdings" pitchFamily="2" charset="2"/>
              </a:rPr>
              <a:t>image processing</a:t>
            </a:r>
            <a:r>
              <a:rPr lang="en-US">
                <a:sym typeface="Wingdings" pitchFamily="2" charset="2"/>
              </a:rPr>
              <a:t>).</a:t>
            </a:r>
            <a:endParaRPr lang="en-US"/>
          </a:p>
          <a:p>
            <a:endParaRPr lang="en-US"/>
          </a:p>
        </p:txBody>
      </p:sp>
      <p:grpSp>
        <p:nvGrpSpPr>
          <p:cNvPr id="5" name="Group 4">
            <a:extLst>
              <a:ext uri="{FF2B5EF4-FFF2-40B4-BE49-F238E27FC236}">
                <a16:creationId xmlns:a16="http://schemas.microsoft.com/office/drawing/2014/main" id="{0CFC0735-742E-A442-AF4F-9334339B5B46}"/>
              </a:ext>
            </a:extLst>
          </p:cNvPr>
          <p:cNvGrpSpPr/>
          <p:nvPr/>
        </p:nvGrpSpPr>
        <p:grpSpPr>
          <a:xfrm>
            <a:off x="8382000" y="1295400"/>
            <a:ext cx="2743200" cy="1924981"/>
            <a:chOff x="4596294" y="2114306"/>
            <a:chExt cx="3626474" cy="2598487"/>
          </a:xfrm>
        </p:grpSpPr>
        <p:pic>
          <p:nvPicPr>
            <p:cNvPr id="6" name="Picture 5">
              <a:extLst>
                <a:ext uri="{FF2B5EF4-FFF2-40B4-BE49-F238E27FC236}">
                  <a16:creationId xmlns:a16="http://schemas.microsoft.com/office/drawing/2014/main" id="{275CEB38-8EFF-314E-910A-47E3ADD02044}"/>
                </a:ext>
              </a:extLst>
            </p:cNvPr>
            <p:cNvPicPr>
              <a:picLocks noChangeAspect="1"/>
            </p:cNvPicPr>
            <p:nvPr/>
          </p:nvPicPr>
          <p:blipFill>
            <a:blip r:embed="rId2"/>
            <a:stretch>
              <a:fillRect/>
            </a:stretch>
          </p:blipFill>
          <p:spPr>
            <a:xfrm>
              <a:off x="4596294" y="2114306"/>
              <a:ext cx="3626474" cy="2322227"/>
            </a:xfrm>
            <a:prstGeom prst="rect">
              <a:avLst/>
            </a:prstGeom>
          </p:spPr>
        </p:pic>
        <p:sp>
          <p:nvSpPr>
            <p:cNvPr id="7" name="TextBox 6">
              <a:extLst>
                <a:ext uri="{FF2B5EF4-FFF2-40B4-BE49-F238E27FC236}">
                  <a16:creationId xmlns:a16="http://schemas.microsoft.com/office/drawing/2014/main" id="{A33FB496-7AE6-184B-BC74-F55DDA50A9ED}"/>
                </a:ext>
              </a:extLst>
            </p:cNvPr>
            <p:cNvSpPr txBox="1"/>
            <p:nvPr/>
          </p:nvSpPr>
          <p:spPr>
            <a:xfrm>
              <a:off x="4766997" y="4416006"/>
              <a:ext cx="3285067" cy="296787"/>
            </a:xfrm>
            <a:prstGeom prst="rect">
              <a:avLst/>
            </a:prstGeom>
            <a:noFill/>
          </p:spPr>
          <p:txBody>
            <a:bodyPr wrap="square" rtlCol="0">
              <a:spAutoFit/>
            </a:bodyPr>
            <a:lstStyle/>
            <a:p>
              <a:pPr algn="ctr"/>
              <a:r>
                <a:rPr lang="en-US" sz="1400" dirty="0"/>
                <a:t>Convolutional NN</a:t>
              </a:r>
            </a:p>
          </p:txBody>
        </p:sp>
      </p:grpSp>
      <p:pic>
        <p:nvPicPr>
          <p:cNvPr id="3074" name="Picture 2" descr="Yann LeCun | NYU Tandon School of Engineering">
            <a:extLst>
              <a:ext uri="{FF2B5EF4-FFF2-40B4-BE49-F238E27FC236}">
                <a16:creationId xmlns:a16="http://schemas.microsoft.com/office/drawing/2014/main" id="{0233CECA-3DEE-7E45-A59A-018D923A7B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6800" y="3429000"/>
            <a:ext cx="2006600" cy="20066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79FC52A-18F5-F940-9262-27E5230410C7}"/>
              </a:ext>
            </a:extLst>
          </p:cNvPr>
          <p:cNvSpPr txBox="1"/>
          <p:nvPr/>
        </p:nvSpPr>
        <p:spPr>
          <a:xfrm>
            <a:off x="9028624" y="5568019"/>
            <a:ext cx="1449949" cy="369332"/>
          </a:xfrm>
          <a:prstGeom prst="rect">
            <a:avLst/>
          </a:prstGeom>
          <a:noFill/>
        </p:spPr>
        <p:txBody>
          <a:bodyPr wrap="none" rtlCol="0">
            <a:spAutoFit/>
          </a:bodyPr>
          <a:lstStyle/>
          <a:p>
            <a:r>
              <a:rPr lang="en-US"/>
              <a:t>Yann LeCun</a:t>
            </a:r>
          </a:p>
        </p:txBody>
      </p:sp>
    </p:spTree>
    <p:extLst>
      <p:ext uri="{BB962C8B-B14F-4D97-AF65-F5344CB8AC3E}">
        <p14:creationId xmlns:p14="http://schemas.microsoft.com/office/powerpoint/2010/main" val="41699349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63331-4865-FC47-89D7-8F18445DE369}"/>
              </a:ext>
            </a:extLst>
          </p:cNvPr>
          <p:cNvSpPr>
            <a:spLocks noGrp="1"/>
          </p:cNvSpPr>
          <p:nvPr>
            <p:ph type="title"/>
          </p:nvPr>
        </p:nvSpPr>
        <p:spPr/>
        <p:txBody>
          <a:bodyPr/>
          <a:lstStyle/>
          <a:p>
            <a:r>
              <a:rPr lang="en-US"/>
              <a:t>Recurrent Neural Network</a:t>
            </a:r>
          </a:p>
        </p:txBody>
      </p:sp>
      <p:sp>
        <p:nvSpPr>
          <p:cNvPr id="3" name="Content Placeholder 2">
            <a:extLst>
              <a:ext uri="{FF2B5EF4-FFF2-40B4-BE49-F238E27FC236}">
                <a16:creationId xmlns:a16="http://schemas.microsoft.com/office/drawing/2014/main" id="{1DE4360A-3D50-5248-9668-C91F084BCC6F}"/>
              </a:ext>
            </a:extLst>
          </p:cNvPr>
          <p:cNvSpPr>
            <a:spLocks noGrp="1"/>
          </p:cNvSpPr>
          <p:nvPr>
            <p:ph sz="half" idx="1"/>
          </p:nvPr>
        </p:nvSpPr>
        <p:spPr>
          <a:xfrm>
            <a:off x="152400" y="1166018"/>
            <a:ext cx="7848600" cy="4929982"/>
          </a:xfrm>
        </p:spPr>
        <p:txBody>
          <a:bodyPr/>
          <a:lstStyle/>
          <a:p>
            <a:r>
              <a:rPr lang="en-US"/>
              <a:t>Được gọi là </a:t>
            </a:r>
            <a:r>
              <a:rPr lang="en-US">
                <a:solidFill>
                  <a:srgbClr val="FF0000"/>
                </a:solidFill>
              </a:rPr>
              <a:t>Mạng neural hồi quy</a:t>
            </a:r>
            <a:r>
              <a:rPr lang="en-US"/>
              <a:t>, còn có thuật ngữ khác là Sequence model (tạm dịch: mô hình chuỗi). Do </a:t>
            </a:r>
            <a:r>
              <a:rPr lang="en-US">
                <a:solidFill>
                  <a:srgbClr val="FF0000"/>
                </a:solidFill>
              </a:rPr>
              <a:t>Jeffrey Elman </a:t>
            </a:r>
            <a:r>
              <a:rPr lang="en-US"/>
              <a:t>phát minh.</a:t>
            </a:r>
          </a:p>
          <a:p>
            <a:r>
              <a:rPr lang="en-US"/>
              <a:t>Mỗi neural trong Mạng neural hồi quy sẽ </a:t>
            </a:r>
            <a:r>
              <a:rPr lang="en-US">
                <a:solidFill>
                  <a:srgbClr val="FF0000"/>
                </a:solidFill>
              </a:rPr>
              <a:t>mang thông tin của các trạng thái trước đó </a:t>
            </a:r>
            <a:r>
              <a:rPr lang="en-US">
                <a:sym typeface="Wingdings" pitchFamily="2" charset="2"/>
              </a:rPr>
              <a:t> nhiều neural kết hợp lại với nhau sẽ </a:t>
            </a:r>
            <a:r>
              <a:rPr lang="en-US">
                <a:solidFill>
                  <a:srgbClr val="FF0000"/>
                </a:solidFill>
                <a:sym typeface="Wingdings" pitchFamily="2" charset="2"/>
              </a:rPr>
              <a:t>tạo thành 1 chuỗi trạng thái có tính liên tục</a:t>
            </a:r>
            <a:r>
              <a:rPr lang="en-US">
                <a:sym typeface="Wingdings" pitchFamily="2" charset="2"/>
              </a:rPr>
              <a:t> từ quá khứ đến hiện tại.</a:t>
            </a:r>
          </a:p>
          <a:p>
            <a:r>
              <a:rPr lang="en-US">
                <a:sym typeface="Wingdings" pitchFamily="2" charset="2"/>
              </a:rPr>
              <a:t>Thuờng được dùng cho các bài toán có </a:t>
            </a:r>
            <a:r>
              <a:rPr lang="en-US">
                <a:solidFill>
                  <a:srgbClr val="FF0000"/>
                </a:solidFill>
                <a:sym typeface="Wingdings" pitchFamily="2" charset="2"/>
              </a:rPr>
              <a:t>tính chuỗi</a:t>
            </a:r>
            <a:r>
              <a:rPr lang="en-US">
                <a:sym typeface="Wingdings" pitchFamily="2" charset="2"/>
              </a:rPr>
              <a:t>: xử lý ngôn ngữ tự nhiên, xử lý video, xử lý âm thanh, ... </a:t>
            </a:r>
            <a:endParaRPr lang="en-US"/>
          </a:p>
          <a:p>
            <a:endParaRPr lang="en-US"/>
          </a:p>
        </p:txBody>
      </p:sp>
      <p:grpSp>
        <p:nvGrpSpPr>
          <p:cNvPr id="5" name="Group 4">
            <a:extLst>
              <a:ext uri="{FF2B5EF4-FFF2-40B4-BE49-F238E27FC236}">
                <a16:creationId xmlns:a16="http://schemas.microsoft.com/office/drawing/2014/main" id="{BAA944EC-A6B4-BF46-AA16-CA4ECBE088E7}"/>
              </a:ext>
            </a:extLst>
          </p:cNvPr>
          <p:cNvGrpSpPr/>
          <p:nvPr/>
        </p:nvGrpSpPr>
        <p:grpSpPr>
          <a:xfrm>
            <a:off x="8229600" y="1518817"/>
            <a:ext cx="2819400" cy="1910183"/>
            <a:chOff x="8371115" y="2446338"/>
            <a:chExt cx="3820885" cy="2604601"/>
          </a:xfrm>
        </p:grpSpPr>
        <p:pic>
          <p:nvPicPr>
            <p:cNvPr id="6" name="Picture 5">
              <a:extLst>
                <a:ext uri="{FF2B5EF4-FFF2-40B4-BE49-F238E27FC236}">
                  <a16:creationId xmlns:a16="http://schemas.microsoft.com/office/drawing/2014/main" id="{8764E7A9-FBBC-D141-BAF9-110322BC3F64}"/>
                </a:ext>
              </a:extLst>
            </p:cNvPr>
            <p:cNvPicPr>
              <a:picLocks noChangeAspect="1"/>
            </p:cNvPicPr>
            <p:nvPr/>
          </p:nvPicPr>
          <p:blipFill>
            <a:blip r:embed="rId2"/>
            <a:stretch>
              <a:fillRect/>
            </a:stretch>
          </p:blipFill>
          <p:spPr>
            <a:xfrm>
              <a:off x="8371115" y="2446338"/>
              <a:ext cx="3820885" cy="2108337"/>
            </a:xfrm>
            <a:prstGeom prst="rect">
              <a:avLst/>
            </a:prstGeom>
          </p:spPr>
        </p:pic>
        <p:sp>
          <p:nvSpPr>
            <p:cNvPr id="7" name="TextBox 6">
              <a:extLst>
                <a:ext uri="{FF2B5EF4-FFF2-40B4-BE49-F238E27FC236}">
                  <a16:creationId xmlns:a16="http://schemas.microsoft.com/office/drawing/2014/main" id="{E776033B-B601-F74F-A0F4-68A0CEEAF3AF}"/>
                </a:ext>
              </a:extLst>
            </p:cNvPr>
            <p:cNvSpPr txBox="1"/>
            <p:nvPr/>
          </p:nvSpPr>
          <p:spPr>
            <a:xfrm>
              <a:off x="9142113" y="4589309"/>
              <a:ext cx="2549236" cy="461630"/>
            </a:xfrm>
            <a:prstGeom prst="rect">
              <a:avLst/>
            </a:prstGeom>
            <a:noFill/>
          </p:spPr>
          <p:txBody>
            <a:bodyPr wrap="square" rtlCol="0">
              <a:spAutoFit/>
            </a:bodyPr>
            <a:lstStyle/>
            <a:p>
              <a:pPr algn="ctr"/>
              <a:r>
                <a:rPr lang="en-US" sz="1600" dirty="0"/>
                <a:t>Recurrent NN </a:t>
              </a:r>
            </a:p>
          </p:txBody>
        </p:sp>
      </p:grpSp>
      <p:pic>
        <p:nvPicPr>
          <p:cNvPr id="4098" name="Picture 2" descr="Jeffrey ELMAN | PhD | University of California, San Diego ...">
            <a:extLst>
              <a:ext uri="{FF2B5EF4-FFF2-40B4-BE49-F238E27FC236}">
                <a16:creationId xmlns:a16="http://schemas.microsoft.com/office/drawing/2014/main" id="{7D437E36-6F1D-EC4B-82EB-E2E0E2B539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8513" y="3492500"/>
            <a:ext cx="2184400" cy="21844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EBEC700-C507-3347-9125-CD1ED8FFB3DB}"/>
              </a:ext>
            </a:extLst>
          </p:cNvPr>
          <p:cNvSpPr txBox="1"/>
          <p:nvPr/>
        </p:nvSpPr>
        <p:spPr>
          <a:xfrm>
            <a:off x="9063033" y="5753100"/>
            <a:ext cx="1591141" cy="369332"/>
          </a:xfrm>
          <a:prstGeom prst="rect">
            <a:avLst/>
          </a:prstGeom>
          <a:noFill/>
        </p:spPr>
        <p:txBody>
          <a:bodyPr wrap="none" rtlCol="0">
            <a:spAutoFit/>
          </a:bodyPr>
          <a:lstStyle/>
          <a:p>
            <a:r>
              <a:rPr lang="en-US"/>
              <a:t>Jeffrey Elman</a:t>
            </a:r>
          </a:p>
        </p:txBody>
      </p:sp>
    </p:spTree>
    <p:extLst>
      <p:ext uri="{BB962C8B-B14F-4D97-AF65-F5344CB8AC3E}">
        <p14:creationId xmlns:p14="http://schemas.microsoft.com/office/powerpoint/2010/main" val="13731948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ADB76-825B-E845-B76E-DBC2DC5EBBD4}"/>
              </a:ext>
            </a:extLst>
          </p:cNvPr>
          <p:cNvSpPr>
            <a:spLocks noGrp="1"/>
          </p:cNvSpPr>
          <p:nvPr>
            <p:ph type="title"/>
          </p:nvPr>
        </p:nvSpPr>
        <p:spPr>
          <a:xfrm>
            <a:off x="609600" y="3810000"/>
            <a:ext cx="10972800" cy="1143000"/>
          </a:xfrm>
        </p:spPr>
        <p:txBody>
          <a:bodyPr/>
          <a:lstStyle/>
          <a:p>
            <a:pPr algn="l"/>
            <a:r>
              <a:rPr lang="en-US"/>
              <a:t>Vai trò của mạng neural nhân tạo</a:t>
            </a:r>
          </a:p>
        </p:txBody>
      </p:sp>
    </p:spTree>
    <p:extLst>
      <p:ext uri="{BB962C8B-B14F-4D97-AF65-F5344CB8AC3E}">
        <p14:creationId xmlns:p14="http://schemas.microsoft.com/office/powerpoint/2010/main" val="265135110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43C5A-7A71-5F41-86BB-211F4B5B0717}"/>
              </a:ext>
            </a:extLst>
          </p:cNvPr>
          <p:cNvSpPr>
            <a:spLocks noGrp="1"/>
          </p:cNvSpPr>
          <p:nvPr>
            <p:ph type="title"/>
          </p:nvPr>
        </p:nvSpPr>
        <p:spPr/>
        <p:txBody>
          <a:bodyPr/>
          <a:lstStyle/>
          <a:p>
            <a:r>
              <a:rPr lang="en-US"/>
              <a:t>Các nhân tố chính thúc đẩy sự trỗi dậy của mạng neural nhân tạo</a:t>
            </a:r>
          </a:p>
        </p:txBody>
      </p:sp>
      <p:sp>
        <p:nvSpPr>
          <p:cNvPr id="3" name="Content Placeholder 2">
            <a:extLst>
              <a:ext uri="{FF2B5EF4-FFF2-40B4-BE49-F238E27FC236}">
                <a16:creationId xmlns:a16="http://schemas.microsoft.com/office/drawing/2014/main" id="{131EA58B-9BCF-F049-A243-8543BE8DBFCF}"/>
              </a:ext>
            </a:extLst>
          </p:cNvPr>
          <p:cNvSpPr>
            <a:spLocks noGrp="1"/>
          </p:cNvSpPr>
          <p:nvPr>
            <p:ph idx="1"/>
          </p:nvPr>
        </p:nvSpPr>
        <p:spPr/>
        <p:txBody>
          <a:bodyPr/>
          <a:lstStyle/>
          <a:p>
            <a:pPr>
              <a:lnSpc>
                <a:spcPct val="150000"/>
              </a:lnSpc>
            </a:pPr>
            <a:r>
              <a:rPr lang="en-US"/>
              <a:t>Dữ liệu (Data).</a:t>
            </a:r>
          </a:p>
          <a:p>
            <a:pPr>
              <a:lnSpc>
                <a:spcPct val="150000"/>
              </a:lnSpc>
            </a:pPr>
            <a:r>
              <a:rPr lang="en-US"/>
              <a:t>Khả năng tính toán (Computation).</a:t>
            </a:r>
          </a:p>
          <a:p>
            <a:pPr>
              <a:lnSpc>
                <a:spcPct val="150000"/>
              </a:lnSpc>
            </a:pPr>
            <a:r>
              <a:rPr lang="en-US"/>
              <a:t>Thuật toán (Algorithm).</a:t>
            </a:r>
          </a:p>
        </p:txBody>
      </p:sp>
    </p:spTree>
    <p:extLst>
      <p:ext uri="{BB962C8B-B14F-4D97-AF65-F5344CB8AC3E}">
        <p14:creationId xmlns:p14="http://schemas.microsoft.com/office/powerpoint/2010/main" val="198467503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FD019-CBC5-C24F-8327-8A7063EF4F78}"/>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C50606A2-380C-B649-8CE1-201BAD072889}"/>
              </a:ext>
            </a:extLst>
          </p:cNvPr>
          <p:cNvSpPr>
            <a:spLocks noGrp="1"/>
          </p:cNvSpPr>
          <p:nvPr>
            <p:ph idx="1"/>
          </p:nvPr>
        </p:nvSpPr>
        <p:spPr/>
        <p:txBody>
          <a:bodyPr/>
          <a:lstStyle/>
          <a:p>
            <a:pPr marL="514350" indent="-514350">
              <a:lnSpc>
                <a:spcPct val="150000"/>
              </a:lnSpc>
              <a:buFont typeface="+mj-lt"/>
              <a:buAutoNum type="arabicPeriod"/>
            </a:pPr>
            <a:r>
              <a:rPr lang="en-US"/>
              <a:t>Mạng neural nhân tạo.</a:t>
            </a:r>
          </a:p>
          <a:p>
            <a:pPr marL="514350" indent="-514350">
              <a:lnSpc>
                <a:spcPct val="150000"/>
              </a:lnSpc>
              <a:buFont typeface="+mj-lt"/>
              <a:buAutoNum type="arabicPeriod"/>
            </a:pPr>
            <a:r>
              <a:rPr lang="en-US">
                <a:solidFill>
                  <a:srgbClr val="FF0000"/>
                </a:solidFill>
              </a:rPr>
              <a:t>Học có giám sát với mạng neural.</a:t>
            </a:r>
          </a:p>
          <a:p>
            <a:pPr marL="514350" indent="-514350">
              <a:lnSpc>
                <a:spcPct val="150000"/>
              </a:lnSpc>
              <a:buFont typeface="+mj-lt"/>
              <a:buAutoNum type="arabicPeriod"/>
            </a:pPr>
            <a:r>
              <a:rPr lang="en-US"/>
              <a:t>Vai trò của mạng neural nhân tạo.</a:t>
            </a:r>
          </a:p>
          <a:p>
            <a:pPr marL="514350" indent="-514350">
              <a:lnSpc>
                <a:spcPct val="150000"/>
              </a:lnSpc>
              <a:buFont typeface="+mj-lt"/>
              <a:buAutoNum type="arabicPeriod"/>
            </a:pPr>
            <a:r>
              <a:rPr lang="en-US">
                <a:solidFill>
                  <a:srgbClr val="FF0000"/>
                </a:solidFill>
              </a:rPr>
              <a:t>Lịch sử Deep learning.</a:t>
            </a:r>
          </a:p>
          <a:p>
            <a:pPr marL="514350" indent="-514350">
              <a:buFont typeface="+mj-lt"/>
              <a:buAutoNum type="arabicPeriod"/>
            </a:pPr>
            <a:endParaRPr lang="en-US"/>
          </a:p>
        </p:txBody>
      </p:sp>
    </p:spTree>
    <p:extLst>
      <p:ext uri="{BB962C8B-B14F-4D97-AF65-F5344CB8AC3E}">
        <p14:creationId xmlns:p14="http://schemas.microsoft.com/office/powerpoint/2010/main" val="330544689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341A-A384-6C4D-BB2A-C90B271C3B86}"/>
              </a:ext>
            </a:extLst>
          </p:cNvPr>
          <p:cNvSpPr>
            <a:spLocks noGrp="1"/>
          </p:cNvSpPr>
          <p:nvPr>
            <p:ph type="title"/>
          </p:nvPr>
        </p:nvSpPr>
        <p:spPr/>
        <p:txBody>
          <a:bodyPr/>
          <a:lstStyle/>
          <a:p>
            <a:r>
              <a:rPr lang="en-US"/>
              <a:t>Dữ liệu</a:t>
            </a:r>
          </a:p>
        </p:txBody>
      </p:sp>
      <p:sp>
        <p:nvSpPr>
          <p:cNvPr id="3" name="Content Placeholder 2">
            <a:extLst>
              <a:ext uri="{FF2B5EF4-FFF2-40B4-BE49-F238E27FC236}">
                <a16:creationId xmlns:a16="http://schemas.microsoft.com/office/drawing/2014/main" id="{EF340F49-577F-5348-935E-F4F1A1CCBA10}"/>
              </a:ext>
            </a:extLst>
          </p:cNvPr>
          <p:cNvSpPr>
            <a:spLocks noGrp="1"/>
          </p:cNvSpPr>
          <p:nvPr>
            <p:ph sz="half" idx="1"/>
          </p:nvPr>
        </p:nvSpPr>
        <p:spPr/>
        <p:txBody>
          <a:bodyPr/>
          <a:lstStyle/>
          <a:p>
            <a:r>
              <a:rPr lang="en-US"/>
              <a:t>Thời đại </a:t>
            </a:r>
            <a:r>
              <a:rPr lang="en-US">
                <a:solidFill>
                  <a:srgbClr val="FF0000"/>
                </a:solidFill>
              </a:rPr>
              <a:t>bùng nổ của dữ liệu</a:t>
            </a:r>
            <a:r>
              <a:rPr lang="en-US"/>
              <a:t>. </a:t>
            </a:r>
          </a:p>
          <a:p>
            <a:r>
              <a:rPr lang="en-US"/>
              <a:t>Thuật ngữ Big Data xuất hiện. Big data là “Big” về 3 V:</a:t>
            </a:r>
          </a:p>
          <a:p>
            <a:pPr lvl="1"/>
            <a:r>
              <a:rPr lang="en-US">
                <a:solidFill>
                  <a:srgbClr val="FF0000"/>
                </a:solidFill>
              </a:rPr>
              <a:t>Velocity</a:t>
            </a:r>
            <a:r>
              <a:rPr lang="en-US"/>
              <a:t> – tốc độ tăng trưởng của dữ liệu.</a:t>
            </a:r>
          </a:p>
          <a:p>
            <a:pPr lvl="1"/>
            <a:r>
              <a:rPr lang="en-US">
                <a:solidFill>
                  <a:srgbClr val="FF0000"/>
                </a:solidFill>
              </a:rPr>
              <a:t>Volume</a:t>
            </a:r>
            <a:r>
              <a:rPr lang="en-US"/>
              <a:t> – Khối lượng dữ liệu.</a:t>
            </a:r>
          </a:p>
          <a:p>
            <a:pPr lvl="1"/>
            <a:r>
              <a:rPr lang="en-US">
                <a:solidFill>
                  <a:srgbClr val="FF0000"/>
                </a:solidFill>
              </a:rPr>
              <a:t>Variety</a:t>
            </a:r>
            <a:r>
              <a:rPr lang="en-US"/>
              <a:t> – Sự đa dạng về dữ liệu:</a:t>
            </a:r>
          </a:p>
          <a:p>
            <a:pPr lvl="2"/>
            <a:r>
              <a:rPr lang="en-US"/>
              <a:t>Dữ liệu có cấu trúc.</a:t>
            </a:r>
          </a:p>
          <a:p>
            <a:pPr lvl="2"/>
            <a:r>
              <a:rPr lang="en-US">
                <a:solidFill>
                  <a:srgbClr val="FF0000"/>
                </a:solidFill>
              </a:rPr>
              <a:t>Dữ liệu phi cấu trúc. </a:t>
            </a:r>
          </a:p>
        </p:txBody>
      </p:sp>
      <p:pic>
        <p:nvPicPr>
          <p:cNvPr id="5126" name="Picture 6" descr="Characteristics of Big Data (V 3 ) [13] | Download Scientific Diagram">
            <a:extLst>
              <a:ext uri="{FF2B5EF4-FFF2-40B4-BE49-F238E27FC236}">
                <a16:creationId xmlns:a16="http://schemas.microsoft.com/office/drawing/2014/main" id="{17EE047A-CEFA-4847-9FFD-993F952EA0D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69556" y="1600200"/>
            <a:ext cx="4440888"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73467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635" y="19142"/>
            <a:ext cx="10515600" cy="1325563"/>
          </a:xfrm>
        </p:spPr>
        <p:txBody>
          <a:bodyPr>
            <a:normAutofit/>
          </a:bodyPr>
          <a:lstStyle/>
          <a:p>
            <a:r>
              <a:rPr lang="en-US" dirty="0">
                <a:latin typeface="Century Schoolbook" charset="0"/>
                <a:ea typeface="Century Schoolbook" charset="0"/>
                <a:cs typeface="Century Schoolbook" charset="0"/>
              </a:rPr>
              <a:t>Sự phát triển của dữ liệu</a:t>
            </a:r>
          </a:p>
        </p:txBody>
      </p:sp>
      <p:grpSp>
        <p:nvGrpSpPr>
          <p:cNvPr id="4" name="Group 3">
            <a:extLst>
              <a:ext uri="{FF2B5EF4-FFF2-40B4-BE49-F238E27FC236}">
                <a16:creationId xmlns:a16="http://schemas.microsoft.com/office/drawing/2014/main" id="{ACA41C39-AC06-0643-8ECC-0BCED01ED1CE}"/>
              </a:ext>
            </a:extLst>
          </p:cNvPr>
          <p:cNvGrpSpPr/>
          <p:nvPr/>
        </p:nvGrpSpPr>
        <p:grpSpPr>
          <a:xfrm>
            <a:off x="324000" y="939960"/>
            <a:ext cx="11410800" cy="5003640"/>
            <a:chOff x="324000" y="939960"/>
            <a:chExt cx="11773080" cy="5740560"/>
          </a:xfrm>
        </p:grpSpPr>
        <p:cxnSp>
          <p:nvCxnSpPr>
            <p:cNvPr id="5" name="Straight Arrow Connector 4"/>
            <p:cNvCxnSpPr/>
            <p:nvPr/>
          </p:nvCxnSpPr>
          <p:spPr>
            <a:xfrm flipV="1">
              <a:off x="1643863" y="1344706"/>
              <a:ext cx="0" cy="4383725"/>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643863" y="5728431"/>
              <a:ext cx="9091372" cy="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279030" y="5969286"/>
              <a:ext cx="1902312" cy="423726"/>
            </a:xfrm>
            <a:prstGeom prst="rect">
              <a:avLst/>
            </a:prstGeom>
            <a:noFill/>
          </p:spPr>
          <p:txBody>
            <a:bodyPr wrap="none" rtlCol="0">
              <a:spAutoFit/>
            </a:bodyPr>
            <a:lstStyle/>
            <a:p>
              <a:r>
                <a:rPr lang="en-US" dirty="0">
                  <a:latin typeface="Century Schoolbook" charset="0"/>
                  <a:ea typeface="Century Schoolbook" charset="0"/>
                  <a:cs typeface="Century Schoolbook" charset="0"/>
                </a:rPr>
                <a:t>Amount of data</a:t>
              </a:r>
            </a:p>
          </p:txBody>
        </p:sp>
        <p:sp>
          <p:nvSpPr>
            <p:cNvPr id="12" name="TextBox 11"/>
            <p:cNvSpPr txBox="1"/>
            <p:nvPr/>
          </p:nvSpPr>
          <p:spPr>
            <a:xfrm rot="16200000">
              <a:off x="327876" y="3434012"/>
              <a:ext cx="1771409" cy="381058"/>
            </a:xfrm>
            <a:prstGeom prst="rect">
              <a:avLst/>
            </a:prstGeom>
            <a:noFill/>
          </p:spPr>
          <p:txBody>
            <a:bodyPr wrap="none" rtlCol="0">
              <a:spAutoFit/>
            </a:bodyPr>
            <a:lstStyle/>
            <a:p>
              <a:r>
                <a:rPr lang="en-US" dirty="0">
                  <a:latin typeface="Century Schoolbook" charset="0"/>
                  <a:ea typeface="Century Schoolbook" charset="0"/>
                  <a:cs typeface="Century Schoolbook" charset="0"/>
                </a:rPr>
                <a:t>Performance</a:t>
              </a:r>
              <a:endParaRPr lang="en-US" sz="1600" dirty="0">
                <a:latin typeface="Century Schoolbook" charset="0"/>
                <a:ea typeface="Century Schoolbook" charset="0"/>
                <a:cs typeface="Century Schoolbook" charset="0"/>
              </a:endParaRP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86D213D2-12B5-466A-9861-4A2D1F1E9B8A}"/>
                    </a:ext>
                  </a:extLst>
                </p14:cNvPr>
                <p14:cNvContentPartPr/>
                <p14:nvPr/>
              </p14:nvContentPartPr>
              <p14:xfrm>
                <a:off x="324000" y="939960"/>
                <a:ext cx="11773080" cy="5740560"/>
              </p14:xfrm>
            </p:contentPart>
          </mc:Choice>
          <mc:Fallback xmlns="">
            <p:pic>
              <p:nvPicPr>
                <p:cNvPr id="3" name="Ink 2">
                  <a:extLst>
                    <a:ext uri="{FF2B5EF4-FFF2-40B4-BE49-F238E27FC236}">
                      <a16:creationId xmlns:a16="http://schemas.microsoft.com/office/drawing/2014/main" id="{86D213D2-12B5-466A-9861-4A2D1F1E9B8A}"/>
                    </a:ext>
                  </a:extLst>
                </p:cNvPr>
                <p:cNvPicPr/>
                <p:nvPr/>
              </p:nvPicPr>
              <p:blipFill>
                <a:blip r:embed="rId3"/>
                <a:stretch>
                  <a:fillRect/>
                </a:stretch>
              </p:blipFill>
              <p:spPr>
                <a:xfrm>
                  <a:off x="314343" y="929221"/>
                  <a:ext cx="11792394" cy="5762037"/>
                </a:xfrm>
                <a:prstGeom prst="rect">
                  <a:avLst/>
                </a:prstGeom>
              </p:spPr>
            </p:pic>
          </mc:Fallback>
        </mc:AlternateContent>
      </p:grpSp>
    </p:spTree>
    <p:extLst>
      <p:ext uri="{BB962C8B-B14F-4D97-AF65-F5344CB8AC3E}">
        <p14:creationId xmlns:p14="http://schemas.microsoft.com/office/powerpoint/2010/main" val="363110444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1703D-3D0A-5943-B5B2-13305F75AA05}"/>
              </a:ext>
            </a:extLst>
          </p:cNvPr>
          <p:cNvSpPr>
            <a:spLocks noGrp="1"/>
          </p:cNvSpPr>
          <p:nvPr>
            <p:ph type="title"/>
          </p:nvPr>
        </p:nvSpPr>
        <p:spPr/>
        <p:txBody>
          <a:bodyPr/>
          <a:lstStyle/>
          <a:p>
            <a:r>
              <a:rPr lang="en-US"/>
              <a:t>Khả năng tính toán</a:t>
            </a:r>
          </a:p>
        </p:txBody>
      </p:sp>
      <p:sp>
        <p:nvSpPr>
          <p:cNvPr id="3" name="Content Placeholder 2">
            <a:extLst>
              <a:ext uri="{FF2B5EF4-FFF2-40B4-BE49-F238E27FC236}">
                <a16:creationId xmlns:a16="http://schemas.microsoft.com/office/drawing/2014/main" id="{EDDCF270-36A2-CA48-80DA-DA9C0ED35A64}"/>
              </a:ext>
            </a:extLst>
          </p:cNvPr>
          <p:cNvSpPr>
            <a:spLocks noGrp="1"/>
          </p:cNvSpPr>
          <p:nvPr>
            <p:ph sz="half" idx="1"/>
          </p:nvPr>
        </p:nvSpPr>
        <p:spPr/>
        <p:txBody>
          <a:bodyPr/>
          <a:lstStyle/>
          <a:p>
            <a:r>
              <a:rPr lang="en-US"/>
              <a:t>Khả năng tính toán của máy tính tăng lên.</a:t>
            </a:r>
          </a:p>
          <a:p>
            <a:r>
              <a:rPr lang="en-US"/>
              <a:t>Các thiết bị hỗ trợ tính toán mạnh:</a:t>
            </a:r>
          </a:p>
          <a:p>
            <a:pPr lvl="1"/>
            <a:r>
              <a:rPr lang="en-US">
                <a:solidFill>
                  <a:srgbClr val="FF0000"/>
                </a:solidFill>
              </a:rPr>
              <a:t>GPU.</a:t>
            </a:r>
          </a:p>
          <a:p>
            <a:pPr lvl="1"/>
            <a:r>
              <a:rPr lang="en-US">
                <a:solidFill>
                  <a:srgbClr val="FF0000"/>
                </a:solidFill>
              </a:rPr>
              <a:t>TPU.</a:t>
            </a:r>
          </a:p>
          <a:p>
            <a:r>
              <a:rPr lang="en-US"/>
              <a:t>Các thư viện hỗ trợ xử lý tính toán song song, phân tán.</a:t>
            </a:r>
          </a:p>
        </p:txBody>
      </p:sp>
      <p:pic>
        <p:nvPicPr>
          <p:cNvPr id="6146" name="Picture 2" descr="Card đồ họa &quot;trí tuệ nhân tạo&quot; NVIDIA Tesla P100 sẽ có cả phiên ...">
            <a:extLst>
              <a:ext uri="{FF2B5EF4-FFF2-40B4-BE49-F238E27FC236}">
                <a16:creationId xmlns:a16="http://schemas.microsoft.com/office/drawing/2014/main" id="{43F0A3E4-3272-2D43-A8C0-925E8471F40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24600" y="1417638"/>
            <a:ext cx="5384800" cy="371887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72A4745-7745-A847-A3B4-1020D14E85E9}"/>
              </a:ext>
            </a:extLst>
          </p:cNvPr>
          <p:cNvSpPr txBox="1"/>
          <p:nvPr/>
        </p:nvSpPr>
        <p:spPr>
          <a:xfrm>
            <a:off x="7924801" y="5166677"/>
            <a:ext cx="3429000" cy="646331"/>
          </a:xfrm>
          <a:prstGeom prst="rect">
            <a:avLst/>
          </a:prstGeom>
          <a:noFill/>
        </p:spPr>
        <p:txBody>
          <a:bodyPr wrap="square" rtlCol="0">
            <a:spAutoFit/>
          </a:bodyPr>
          <a:lstStyle/>
          <a:p>
            <a:r>
              <a:rPr lang="en-US" i="1"/>
              <a:t>Nvidia Tesla P100, với khả năng xử lý 160Gb/s</a:t>
            </a:r>
          </a:p>
        </p:txBody>
      </p:sp>
    </p:spTree>
    <p:extLst>
      <p:ext uri="{BB962C8B-B14F-4D97-AF65-F5344CB8AC3E}">
        <p14:creationId xmlns:p14="http://schemas.microsoft.com/office/powerpoint/2010/main" val="347897018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982A4-FDD9-E04E-814A-04A31FAD8A00}"/>
              </a:ext>
            </a:extLst>
          </p:cNvPr>
          <p:cNvSpPr>
            <a:spLocks noGrp="1"/>
          </p:cNvSpPr>
          <p:nvPr>
            <p:ph type="title"/>
          </p:nvPr>
        </p:nvSpPr>
        <p:spPr/>
        <p:txBody>
          <a:bodyPr/>
          <a:lstStyle/>
          <a:p>
            <a:r>
              <a:rPr lang="en-US"/>
              <a:t>Các thuật toán learning</a:t>
            </a:r>
          </a:p>
        </p:txBody>
      </p:sp>
      <p:sp>
        <p:nvSpPr>
          <p:cNvPr id="3" name="Content Placeholder 2">
            <a:extLst>
              <a:ext uri="{FF2B5EF4-FFF2-40B4-BE49-F238E27FC236}">
                <a16:creationId xmlns:a16="http://schemas.microsoft.com/office/drawing/2014/main" id="{287AA911-404C-8749-854D-23E4C3F6934F}"/>
              </a:ext>
            </a:extLst>
          </p:cNvPr>
          <p:cNvSpPr>
            <a:spLocks noGrp="1"/>
          </p:cNvSpPr>
          <p:nvPr>
            <p:ph idx="1"/>
          </p:nvPr>
        </p:nvSpPr>
        <p:spPr>
          <a:xfrm>
            <a:off x="609600" y="1600201"/>
            <a:ext cx="11277600" cy="4525963"/>
          </a:xfrm>
        </p:spPr>
        <p:txBody>
          <a:bodyPr numCol="2"/>
          <a:lstStyle/>
          <a:p>
            <a:r>
              <a:rPr lang="en-US">
                <a:solidFill>
                  <a:srgbClr val="FF0000"/>
                </a:solidFill>
              </a:rPr>
              <a:t>Các hàm truyền:</a:t>
            </a:r>
          </a:p>
          <a:p>
            <a:pPr lvl="1"/>
            <a:r>
              <a:rPr lang="en-US"/>
              <a:t>Hàm sigmoid.</a:t>
            </a:r>
          </a:p>
          <a:p>
            <a:pPr lvl="1"/>
            <a:r>
              <a:rPr lang="en-US">
                <a:solidFill>
                  <a:srgbClr val="FF0000"/>
                </a:solidFill>
              </a:rPr>
              <a:t>Hàm ReLu.</a:t>
            </a:r>
          </a:p>
          <a:p>
            <a:pPr lvl="1"/>
            <a:r>
              <a:rPr lang="en-US"/>
              <a:t>Hàm Softmax.</a:t>
            </a:r>
          </a:p>
          <a:p>
            <a:pPr lvl="1"/>
            <a:r>
              <a:rPr lang="en-US"/>
              <a:t>Tanh </a:t>
            </a:r>
          </a:p>
          <a:p>
            <a:pPr lvl="1"/>
            <a:r>
              <a:rPr lang="en-US"/>
              <a:t>Elu</a:t>
            </a:r>
          </a:p>
          <a:p>
            <a:pPr lvl="1"/>
            <a:r>
              <a:rPr lang="en-US"/>
              <a:t>Maxout</a:t>
            </a:r>
          </a:p>
          <a:p>
            <a:pPr marL="0" indent="0">
              <a:buNone/>
            </a:pPr>
            <a:endParaRPr lang="en-US"/>
          </a:p>
          <a:p>
            <a:r>
              <a:rPr lang="en-US">
                <a:solidFill>
                  <a:srgbClr val="FF0000"/>
                </a:solidFill>
              </a:rPr>
              <a:t>Các giải thuật tối ưu (optimization):</a:t>
            </a:r>
          </a:p>
          <a:p>
            <a:pPr lvl="1"/>
            <a:r>
              <a:rPr lang="en-US"/>
              <a:t>AdaGrad.</a:t>
            </a:r>
          </a:p>
          <a:p>
            <a:pPr lvl="1"/>
            <a:r>
              <a:rPr lang="en-US">
                <a:solidFill>
                  <a:srgbClr val="FF0000"/>
                </a:solidFill>
              </a:rPr>
              <a:t>SGD (Stochastic Gradient Descent).</a:t>
            </a:r>
          </a:p>
          <a:p>
            <a:pPr lvl="1"/>
            <a:r>
              <a:rPr lang="en-US"/>
              <a:t>Adam.</a:t>
            </a:r>
          </a:p>
          <a:p>
            <a:pPr lvl="1"/>
            <a:r>
              <a:rPr lang="en-US">
                <a:solidFill>
                  <a:srgbClr val="FF0000"/>
                </a:solidFill>
              </a:rPr>
              <a:t>RMSProp.</a:t>
            </a:r>
          </a:p>
          <a:p>
            <a:pPr lvl="1"/>
            <a:r>
              <a:rPr lang="en-US"/>
              <a:t>Momentum</a:t>
            </a:r>
          </a:p>
        </p:txBody>
      </p:sp>
    </p:spTree>
    <p:extLst>
      <p:ext uri="{BB962C8B-B14F-4D97-AF65-F5344CB8AC3E}">
        <p14:creationId xmlns:p14="http://schemas.microsoft.com/office/powerpoint/2010/main" val="387432947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FA940-F3AE-2C4A-97A6-A2887D6F38D4}"/>
              </a:ext>
            </a:extLst>
          </p:cNvPr>
          <p:cNvSpPr>
            <a:spLocks noGrp="1"/>
          </p:cNvSpPr>
          <p:nvPr>
            <p:ph type="title"/>
          </p:nvPr>
        </p:nvSpPr>
        <p:spPr/>
        <p:txBody>
          <a:bodyPr/>
          <a:lstStyle/>
          <a:p>
            <a:r>
              <a:rPr lang="en-US"/>
              <a:t>Một số hàm truyền phổ biến</a:t>
            </a:r>
          </a:p>
        </p:txBody>
      </p:sp>
      <p:pic>
        <p:nvPicPr>
          <p:cNvPr id="8194" name="Picture 2" descr="Các hàm kích hoạt (activation function) trong neural network ...">
            <a:extLst>
              <a:ext uri="{FF2B5EF4-FFF2-40B4-BE49-F238E27FC236}">
                <a16:creationId xmlns:a16="http://schemas.microsoft.com/office/drawing/2014/main" id="{333C2734-86D5-8646-8188-8A8ECABCC04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7186" y="1600200"/>
            <a:ext cx="10557627"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60344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D760A-6000-874B-B290-7E6C97A84DC1}"/>
              </a:ext>
            </a:extLst>
          </p:cNvPr>
          <p:cNvSpPr>
            <a:spLocks noGrp="1"/>
          </p:cNvSpPr>
          <p:nvPr>
            <p:ph type="title"/>
          </p:nvPr>
        </p:nvSpPr>
        <p:spPr/>
        <p:txBody>
          <a:bodyPr/>
          <a:lstStyle/>
          <a:p>
            <a:r>
              <a:rPr lang="en-US"/>
              <a:t>Quy trình dành cho deep learning</a:t>
            </a:r>
          </a:p>
        </p:txBody>
      </p:sp>
      <p:sp>
        <p:nvSpPr>
          <p:cNvPr id="4" name="Content Placeholder 3">
            <a:extLst>
              <a:ext uri="{FF2B5EF4-FFF2-40B4-BE49-F238E27FC236}">
                <a16:creationId xmlns:a16="http://schemas.microsoft.com/office/drawing/2014/main" id="{AA1BD612-5CA6-C14D-BE6B-BDE7D1351322}"/>
              </a:ext>
            </a:extLst>
          </p:cNvPr>
          <p:cNvSpPr>
            <a:spLocks noGrp="1"/>
          </p:cNvSpPr>
          <p:nvPr>
            <p:ph sz="half" idx="1"/>
          </p:nvPr>
        </p:nvSpPr>
        <p:spPr/>
        <p:txBody>
          <a:bodyPr/>
          <a:lstStyle/>
          <a:p>
            <a:r>
              <a:rPr lang="en-US"/>
              <a:t>Gồm 3 bước chính, tạo thành vòng lặp lại tuần hoàn:</a:t>
            </a:r>
          </a:p>
          <a:p>
            <a:pPr lvl="1"/>
            <a:r>
              <a:rPr lang="en-US">
                <a:solidFill>
                  <a:srgbClr val="FF0000"/>
                </a:solidFill>
              </a:rPr>
              <a:t>Idea</a:t>
            </a:r>
            <a:r>
              <a:rPr lang="en-US"/>
              <a:t>: lên ý tưởng cho dự án deep learning – phát biểu bài toán, tìm dữ liệu, các phương pháp đánh giá, ... </a:t>
            </a:r>
          </a:p>
          <a:p>
            <a:pPr lvl="1"/>
            <a:r>
              <a:rPr lang="en-US">
                <a:solidFill>
                  <a:srgbClr val="FF0000"/>
                </a:solidFill>
              </a:rPr>
              <a:t>Code</a:t>
            </a:r>
            <a:r>
              <a:rPr lang="en-US"/>
              <a:t>: tiến hành hiện thực ý tưởng bằng ngôn ngữ lập trình cụ thể. Ví dụ như Python.</a:t>
            </a:r>
          </a:p>
          <a:p>
            <a:pPr lvl="1"/>
            <a:r>
              <a:rPr lang="en-US">
                <a:solidFill>
                  <a:srgbClr val="FF0000"/>
                </a:solidFill>
              </a:rPr>
              <a:t>Experiment</a:t>
            </a:r>
            <a:r>
              <a:rPr lang="en-US"/>
              <a:t>: Thực nghiệm, phân tích, đánh giá, cải tiến.</a:t>
            </a:r>
          </a:p>
        </p:txBody>
      </p:sp>
      <p:sp>
        <p:nvSpPr>
          <p:cNvPr id="13" name="TextBox 12">
            <a:extLst>
              <a:ext uri="{FF2B5EF4-FFF2-40B4-BE49-F238E27FC236}">
                <a16:creationId xmlns:a16="http://schemas.microsoft.com/office/drawing/2014/main" id="{F669D7F8-C794-4640-B92C-B10DD0A32E08}"/>
              </a:ext>
            </a:extLst>
          </p:cNvPr>
          <p:cNvSpPr txBox="1"/>
          <p:nvPr/>
        </p:nvSpPr>
        <p:spPr>
          <a:xfrm>
            <a:off x="9169453" y="1596568"/>
            <a:ext cx="917239" cy="523220"/>
          </a:xfrm>
          <a:prstGeom prst="rect">
            <a:avLst/>
          </a:prstGeom>
          <a:noFill/>
        </p:spPr>
        <p:txBody>
          <a:bodyPr wrap="none" rtlCol="0">
            <a:spAutoFit/>
          </a:bodyPr>
          <a:lstStyle/>
          <a:p>
            <a:r>
              <a:rPr lang="en-US" sz="2800" dirty="0">
                <a:latin typeface="Century Schoolbook" charset="0"/>
                <a:ea typeface="Century Schoolbook" charset="0"/>
                <a:cs typeface="Century Schoolbook" charset="0"/>
              </a:rPr>
              <a:t>Idea</a:t>
            </a:r>
            <a:endParaRPr lang="en-US" dirty="0">
              <a:latin typeface="Century Schoolbook" charset="0"/>
              <a:ea typeface="Century Schoolbook" charset="0"/>
              <a:cs typeface="Century Schoolbook" charset="0"/>
            </a:endParaRPr>
          </a:p>
        </p:txBody>
      </p:sp>
      <p:sp>
        <p:nvSpPr>
          <p:cNvPr id="14" name="TextBox 13">
            <a:extLst>
              <a:ext uri="{FF2B5EF4-FFF2-40B4-BE49-F238E27FC236}">
                <a16:creationId xmlns:a16="http://schemas.microsoft.com/office/drawing/2014/main" id="{AE059BA7-EC07-7A4D-B9CC-8EEFE447E9F7}"/>
              </a:ext>
            </a:extLst>
          </p:cNvPr>
          <p:cNvSpPr txBox="1"/>
          <p:nvPr/>
        </p:nvSpPr>
        <p:spPr>
          <a:xfrm>
            <a:off x="6355944" y="4681797"/>
            <a:ext cx="2153154" cy="523220"/>
          </a:xfrm>
          <a:prstGeom prst="rect">
            <a:avLst/>
          </a:prstGeom>
          <a:noFill/>
        </p:spPr>
        <p:txBody>
          <a:bodyPr wrap="none" rtlCol="0">
            <a:spAutoFit/>
          </a:bodyPr>
          <a:lstStyle/>
          <a:p>
            <a:r>
              <a:rPr lang="en-US" sz="2800" dirty="0">
                <a:latin typeface="Century Schoolbook" charset="0"/>
                <a:ea typeface="Century Schoolbook" charset="0"/>
                <a:cs typeface="Century Schoolbook" charset="0"/>
              </a:rPr>
              <a:t>Experiment</a:t>
            </a:r>
            <a:endParaRPr lang="en-US" dirty="0">
              <a:latin typeface="Century Schoolbook" charset="0"/>
              <a:ea typeface="Century Schoolbook" charset="0"/>
              <a:cs typeface="Century Schoolbook" charset="0"/>
            </a:endParaRPr>
          </a:p>
        </p:txBody>
      </p:sp>
      <p:sp>
        <p:nvSpPr>
          <p:cNvPr id="15" name="TextBox 14">
            <a:extLst>
              <a:ext uri="{FF2B5EF4-FFF2-40B4-BE49-F238E27FC236}">
                <a16:creationId xmlns:a16="http://schemas.microsoft.com/office/drawing/2014/main" id="{DD9DF353-EC36-7A4D-9B0D-D90B7CECB7F1}"/>
              </a:ext>
            </a:extLst>
          </p:cNvPr>
          <p:cNvSpPr txBox="1"/>
          <p:nvPr/>
        </p:nvSpPr>
        <p:spPr>
          <a:xfrm>
            <a:off x="11105587" y="4681797"/>
            <a:ext cx="1010213" cy="523220"/>
          </a:xfrm>
          <a:prstGeom prst="rect">
            <a:avLst/>
          </a:prstGeom>
          <a:noFill/>
        </p:spPr>
        <p:txBody>
          <a:bodyPr wrap="none" rtlCol="0">
            <a:spAutoFit/>
          </a:bodyPr>
          <a:lstStyle/>
          <a:p>
            <a:r>
              <a:rPr lang="en-US" sz="2800" dirty="0">
                <a:latin typeface="Century Schoolbook" charset="0"/>
                <a:ea typeface="Century Schoolbook" charset="0"/>
                <a:cs typeface="Century Schoolbook" charset="0"/>
              </a:rPr>
              <a:t>Code</a:t>
            </a:r>
          </a:p>
        </p:txBody>
      </p:sp>
      <p:pic>
        <p:nvPicPr>
          <p:cNvPr id="16" name="Shape 167">
            <a:extLst>
              <a:ext uri="{FF2B5EF4-FFF2-40B4-BE49-F238E27FC236}">
                <a16:creationId xmlns:a16="http://schemas.microsoft.com/office/drawing/2014/main" id="{95C16FB0-8BBC-A247-B34D-E20FFCCE45FE}"/>
              </a:ext>
            </a:extLst>
          </p:cNvPr>
          <p:cNvPicPr preferRelativeResize="0"/>
          <p:nvPr/>
        </p:nvPicPr>
        <p:blipFill>
          <a:blip r:embed="rId2"/>
          <a:stretch>
            <a:fillRect/>
          </a:stretch>
        </p:blipFill>
        <p:spPr>
          <a:xfrm rot="21035338">
            <a:off x="8240394" y="2220374"/>
            <a:ext cx="2982149" cy="3147403"/>
          </a:xfrm>
          <a:prstGeom prst="rect">
            <a:avLst/>
          </a:prstGeom>
        </p:spPr>
      </p:pic>
      <p:sp>
        <p:nvSpPr>
          <p:cNvPr id="17" name="Circular Arrow 10">
            <a:extLst>
              <a:ext uri="{FF2B5EF4-FFF2-40B4-BE49-F238E27FC236}">
                <a16:creationId xmlns:a16="http://schemas.microsoft.com/office/drawing/2014/main" id="{5D000AB6-0E6C-8045-BCE0-6DA70F4777ED}"/>
              </a:ext>
            </a:extLst>
          </p:cNvPr>
          <p:cNvSpPr>
            <a:spLocks/>
          </p:cNvSpPr>
          <p:nvPr/>
        </p:nvSpPr>
        <p:spPr bwMode="auto">
          <a:xfrm rot="1728690">
            <a:off x="8282262" y="2119788"/>
            <a:ext cx="2893048" cy="2997221"/>
          </a:xfrm>
          <a:prstGeom prst="circularArrow">
            <a:avLst>
              <a:gd name="adj1" fmla="val 12500"/>
              <a:gd name="adj2" fmla="val 1142319"/>
              <a:gd name="adj3" fmla="val 20457681"/>
              <a:gd name="adj4" fmla="val 16128063"/>
              <a:gd name="adj5" fmla="val 12500"/>
            </a:avLst>
          </a:prstGeom>
          <a:solidFill>
            <a:srgbClr val="B8DAF1">
              <a:alpha val="48000"/>
            </a:srgbClr>
          </a:solidFill>
          <a:ln w="9525" cap="flat" cmpd="sng" algn="ctr">
            <a:noFill/>
            <a:prstDash val="solid"/>
            <a:round/>
            <a:headEnd type="none" w="med" len="med"/>
            <a:tailEnd type="none" w="med" len="med"/>
          </a:ln>
          <a:effectLst/>
        </p:spPr>
        <p:txBody>
          <a:bodyPr lIns="91385" tIns="45698" rIns="91385" bIns="45698"/>
          <a:lstStyle/>
          <a:p>
            <a:endParaRPr lang="en-US" sz="3600">
              <a:solidFill>
                <a:schemeClr val="accent1"/>
              </a:solidFill>
            </a:endParaRPr>
          </a:p>
        </p:txBody>
      </p:sp>
      <p:sp>
        <p:nvSpPr>
          <p:cNvPr id="18" name="Circular Arrow 11">
            <a:extLst>
              <a:ext uri="{FF2B5EF4-FFF2-40B4-BE49-F238E27FC236}">
                <a16:creationId xmlns:a16="http://schemas.microsoft.com/office/drawing/2014/main" id="{4B8F2819-AEB4-8449-9092-B79F2A78666C}"/>
              </a:ext>
            </a:extLst>
          </p:cNvPr>
          <p:cNvSpPr>
            <a:spLocks/>
          </p:cNvSpPr>
          <p:nvPr/>
        </p:nvSpPr>
        <p:spPr bwMode="auto">
          <a:xfrm rot="8370669">
            <a:off x="8263690" y="2142401"/>
            <a:ext cx="2893048" cy="2997221"/>
          </a:xfrm>
          <a:prstGeom prst="circularArrow">
            <a:avLst>
              <a:gd name="adj1" fmla="val 12500"/>
              <a:gd name="adj2" fmla="val 1142319"/>
              <a:gd name="adj3" fmla="val 20457681"/>
              <a:gd name="adj4" fmla="val 16128063"/>
              <a:gd name="adj5" fmla="val 12500"/>
            </a:avLst>
          </a:prstGeom>
          <a:solidFill>
            <a:srgbClr val="B8DAF1">
              <a:alpha val="48000"/>
            </a:srgbClr>
          </a:solidFill>
          <a:ln w="9525" cap="flat" cmpd="sng" algn="ctr">
            <a:noFill/>
            <a:prstDash val="solid"/>
            <a:round/>
            <a:headEnd type="none" w="med" len="med"/>
            <a:tailEnd type="none" w="med" len="med"/>
          </a:ln>
          <a:effectLst/>
        </p:spPr>
        <p:txBody>
          <a:bodyPr lIns="91385" tIns="45698" rIns="91385" bIns="45698"/>
          <a:lstStyle/>
          <a:p>
            <a:endParaRPr lang="en-US" sz="3600">
              <a:solidFill>
                <a:schemeClr val="accent1"/>
              </a:solidFill>
            </a:endParaRPr>
          </a:p>
        </p:txBody>
      </p:sp>
      <p:sp>
        <p:nvSpPr>
          <p:cNvPr id="19" name="Circular Arrow 13">
            <a:extLst>
              <a:ext uri="{FF2B5EF4-FFF2-40B4-BE49-F238E27FC236}">
                <a16:creationId xmlns:a16="http://schemas.microsoft.com/office/drawing/2014/main" id="{1C613C17-E4AC-6840-AF8A-24AB6E5824D4}"/>
              </a:ext>
            </a:extLst>
          </p:cNvPr>
          <p:cNvSpPr>
            <a:spLocks/>
          </p:cNvSpPr>
          <p:nvPr/>
        </p:nvSpPr>
        <p:spPr bwMode="auto">
          <a:xfrm rot="15624824">
            <a:off x="8337816" y="2143699"/>
            <a:ext cx="2893048" cy="2997221"/>
          </a:xfrm>
          <a:prstGeom prst="circularArrow">
            <a:avLst>
              <a:gd name="adj1" fmla="val 12500"/>
              <a:gd name="adj2" fmla="val 1142319"/>
              <a:gd name="adj3" fmla="val 20457681"/>
              <a:gd name="adj4" fmla="val 16128063"/>
              <a:gd name="adj5" fmla="val 12500"/>
            </a:avLst>
          </a:prstGeom>
          <a:solidFill>
            <a:srgbClr val="B8DAF1">
              <a:alpha val="48000"/>
            </a:srgbClr>
          </a:solidFill>
          <a:ln w="9525" cap="flat" cmpd="sng" algn="ctr">
            <a:noFill/>
            <a:prstDash val="solid"/>
            <a:round/>
            <a:headEnd type="none" w="med" len="med"/>
            <a:tailEnd type="none" w="med" len="med"/>
          </a:ln>
          <a:effectLst/>
        </p:spPr>
        <p:txBody>
          <a:bodyPr lIns="91385" tIns="45698" rIns="91385" bIns="45698"/>
          <a:lstStyle/>
          <a:p>
            <a:endParaRPr lang="en-US" sz="3600" dirty="0">
              <a:solidFill>
                <a:schemeClr val="accent1"/>
              </a:solidFill>
            </a:endParaRPr>
          </a:p>
        </p:txBody>
      </p:sp>
    </p:spTree>
    <p:extLst>
      <p:ext uri="{BB962C8B-B14F-4D97-AF65-F5344CB8AC3E}">
        <p14:creationId xmlns:p14="http://schemas.microsoft.com/office/powerpoint/2010/main" val="560082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up)">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right)">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down)">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7" grpId="0" animBg="1"/>
      <p:bldP spid="18"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ADB76-825B-E845-B76E-DBC2DC5EBBD4}"/>
              </a:ext>
            </a:extLst>
          </p:cNvPr>
          <p:cNvSpPr>
            <a:spLocks noGrp="1"/>
          </p:cNvSpPr>
          <p:nvPr>
            <p:ph type="title"/>
          </p:nvPr>
        </p:nvSpPr>
        <p:spPr>
          <a:xfrm>
            <a:off x="609600" y="3810000"/>
            <a:ext cx="10972800" cy="1143000"/>
          </a:xfrm>
        </p:spPr>
        <p:txBody>
          <a:bodyPr/>
          <a:lstStyle/>
          <a:p>
            <a:pPr algn="l"/>
            <a:r>
              <a:rPr lang="en-US"/>
              <a:t>Lịch sử Deep learning</a:t>
            </a:r>
          </a:p>
        </p:txBody>
      </p:sp>
    </p:spTree>
    <p:extLst>
      <p:ext uri="{BB962C8B-B14F-4D97-AF65-F5344CB8AC3E}">
        <p14:creationId xmlns:p14="http://schemas.microsoft.com/office/powerpoint/2010/main" val="165802350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1CC1C-5DE9-9C48-A3AC-D41340C4F779}"/>
              </a:ext>
            </a:extLst>
          </p:cNvPr>
          <p:cNvSpPr>
            <a:spLocks noGrp="1"/>
          </p:cNvSpPr>
          <p:nvPr>
            <p:ph type="title"/>
          </p:nvPr>
        </p:nvSpPr>
        <p:spPr/>
        <p:txBody>
          <a:bodyPr/>
          <a:lstStyle/>
          <a:p>
            <a:r>
              <a:rPr lang="en-US"/>
              <a:t>Lịch sử deep learning</a:t>
            </a:r>
          </a:p>
        </p:txBody>
      </p:sp>
      <p:pic>
        <p:nvPicPr>
          <p:cNvPr id="9218" name="Picture 2" descr="Machine Learning cơ bản">
            <a:extLst>
              <a:ext uri="{FF2B5EF4-FFF2-40B4-BE49-F238E27FC236}">
                <a16:creationId xmlns:a16="http://schemas.microsoft.com/office/drawing/2014/main" id="{054439BF-468B-374F-B04A-97D9A42145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11201400"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01467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D0803-20B8-964B-9286-10F643EDB3CD}"/>
              </a:ext>
            </a:extLst>
          </p:cNvPr>
          <p:cNvSpPr>
            <a:spLocks noGrp="1"/>
          </p:cNvSpPr>
          <p:nvPr>
            <p:ph type="title"/>
          </p:nvPr>
        </p:nvSpPr>
        <p:spPr/>
        <p:txBody>
          <a:bodyPr/>
          <a:lstStyle/>
          <a:p>
            <a:r>
              <a:rPr lang="en-US"/>
              <a:t>Những “bố già” của Deep learning</a:t>
            </a:r>
            <a:br>
              <a:rPr lang="en-US"/>
            </a:br>
            <a:r>
              <a:rPr lang="en-US"/>
              <a:t>(ACM Turing Award 2018) </a:t>
            </a:r>
          </a:p>
        </p:txBody>
      </p:sp>
      <p:pic>
        <p:nvPicPr>
          <p:cNvPr id="10242" name="Picture 2" descr="Turing Award Given to the Godfathers of Deep Learning | Fortune">
            <a:extLst>
              <a:ext uri="{FF2B5EF4-FFF2-40B4-BE49-F238E27FC236}">
                <a16:creationId xmlns:a16="http://schemas.microsoft.com/office/drawing/2014/main" id="{53018D69-9648-5846-944D-7A4EC4775F3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6495" y="1600200"/>
            <a:ext cx="8039010"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137157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D4D02-0A0D-F84E-ACD3-B5A96E122AC6}"/>
              </a:ext>
            </a:extLst>
          </p:cNvPr>
          <p:cNvSpPr>
            <a:spLocks noGrp="1"/>
          </p:cNvSpPr>
          <p:nvPr>
            <p:ph type="title"/>
          </p:nvPr>
        </p:nvSpPr>
        <p:spPr/>
        <p:txBody>
          <a:bodyPr/>
          <a:lstStyle/>
          <a:p>
            <a:r>
              <a:rPr lang="en-US"/>
              <a:t>Các framework dành cho deep learning </a:t>
            </a:r>
          </a:p>
        </p:txBody>
      </p:sp>
      <p:sp>
        <p:nvSpPr>
          <p:cNvPr id="3" name="Content Placeholder 2">
            <a:extLst>
              <a:ext uri="{FF2B5EF4-FFF2-40B4-BE49-F238E27FC236}">
                <a16:creationId xmlns:a16="http://schemas.microsoft.com/office/drawing/2014/main" id="{FCB75035-7648-C746-B6F3-C7FC816FEFF4}"/>
              </a:ext>
            </a:extLst>
          </p:cNvPr>
          <p:cNvSpPr>
            <a:spLocks noGrp="1"/>
          </p:cNvSpPr>
          <p:nvPr>
            <p:ph idx="1"/>
          </p:nvPr>
        </p:nvSpPr>
        <p:spPr/>
        <p:txBody>
          <a:bodyPr/>
          <a:lstStyle/>
          <a:p>
            <a:r>
              <a:rPr lang="en-US" sz="2400" dirty="0"/>
              <a:t>Caffe/Caffe2</a:t>
            </a:r>
          </a:p>
          <a:p>
            <a:r>
              <a:rPr lang="en-US" sz="2400" dirty="0"/>
              <a:t>CNTK</a:t>
            </a:r>
          </a:p>
          <a:p>
            <a:r>
              <a:rPr lang="en-US" sz="2400"/>
              <a:t>DL4J</a:t>
            </a:r>
            <a:endParaRPr lang="en-US" sz="2400" dirty="0"/>
          </a:p>
          <a:p>
            <a:r>
              <a:rPr lang="en-US" sz="2400" dirty="0" err="1"/>
              <a:t>Keras</a:t>
            </a:r>
            <a:endParaRPr lang="en-US" sz="2400" dirty="0"/>
          </a:p>
          <a:p>
            <a:r>
              <a:rPr lang="en-US" sz="2400" dirty="0" err="1"/>
              <a:t>Lasagne</a:t>
            </a:r>
            <a:endParaRPr lang="en-US" sz="2400" dirty="0"/>
          </a:p>
          <a:p>
            <a:r>
              <a:rPr lang="en-US" sz="2400" dirty="0" err="1"/>
              <a:t>PaddlePaddle</a:t>
            </a:r>
            <a:endParaRPr lang="en-US" sz="2400" dirty="0"/>
          </a:p>
          <a:p>
            <a:r>
              <a:rPr lang="en-US" sz="2400" dirty="0" err="1"/>
              <a:t>TensorFlow</a:t>
            </a:r>
            <a:endParaRPr lang="en-US" sz="2400" dirty="0"/>
          </a:p>
          <a:p>
            <a:r>
              <a:rPr lang="en-US" sz="2400" dirty="0" err="1"/>
              <a:t>Theano</a:t>
            </a:r>
            <a:endParaRPr lang="en-US" sz="2400" dirty="0"/>
          </a:p>
          <a:p>
            <a:r>
              <a:rPr lang="en-US" sz="2400" dirty="0"/>
              <a:t>Torch</a:t>
            </a:r>
          </a:p>
        </p:txBody>
      </p:sp>
      <p:pic>
        <p:nvPicPr>
          <p:cNvPr id="1026" name="Picture 2" descr="Deep Learning Framework Power Scores 2018 | by Jeff Hale | Towards ...">
            <a:extLst>
              <a:ext uri="{FF2B5EF4-FFF2-40B4-BE49-F238E27FC236}">
                <a16:creationId xmlns:a16="http://schemas.microsoft.com/office/drawing/2014/main" id="{FD4C671F-0577-A64F-AF21-07324E9776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430338"/>
            <a:ext cx="7953567" cy="40941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5CB10AC-BB1F-F740-B44D-80D0C8855431}"/>
              </a:ext>
            </a:extLst>
          </p:cNvPr>
          <p:cNvSpPr txBox="1"/>
          <p:nvPr/>
        </p:nvSpPr>
        <p:spPr>
          <a:xfrm>
            <a:off x="2438400" y="5724526"/>
            <a:ext cx="9648795" cy="369332"/>
          </a:xfrm>
          <a:prstGeom prst="rect">
            <a:avLst/>
          </a:prstGeom>
          <a:noFill/>
        </p:spPr>
        <p:txBody>
          <a:bodyPr wrap="none" rtlCol="0">
            <a:spAutoFit/>
          </a:bodyPr>
          <a:lstStyle/>
          <a:p>
            <a:r>
              <a:rPr lang="en-US">
                <a:hlinkClick r:id="rId3"/>
              </a:rPr>
              <a:t>https://towardsdatascience.com/deep-learning-framework-power-scores-2018-23607ddf297a</a:t>
            </a:r>
            <a:endParaRPr lang="en-US"/>
          </a:p>
        </p:txBody>
      </p:sp>
    </p:spTree>
    <p:extLst>
      <p:ext uri="{BB962C8B-B14F-4D97-AF65-F5344CB8AC3E}">
        <p14:creationId xmlns:p14="http://schemas.microsoft.com/office/powerpoint/2010/main" val="405174817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ADB76-825B-E845-B76E-DBC2DC5EBBD4}"/>
              </a:ext>
            </a:extLst>
          </p:cNvPr>
          <p:cNvSpPr>
            <a:spLocks noGrp="1"/>
          </p:cNvSpPr>
          <p:nvPr>
            <p:ph type="title"/>
          </p:nvPr>
        </p:nvSpPr>
        <p:spPr>
          <a:xfrm>
            <a:off x="609600" y="3810000"/>
            <a:ext cx="10972800" cy="1143000"/>
          </a:xfrm>
        </p:spPr>
        <p:txBody>
          <a:bodyPr/>
          <a:lstStyle/>
          <a:p>
            <a:pPr algn="l"/>
            <a:r>
              <a:rPr lang="en-US"/>
              <a:t>Mạng neural nhân tạo </a:t>
            </a:r>
          </a:p>
        </p:txBody>
      </p:sp>
    </p:spTree>
    <p:extLst>
      <p:ext uri="{BB962C8B-B14F-4D97-AF65-F5344CB8AC3E}">
        <p14:creationId xmlns:p14="http://schemas.microsoft.com/office/powerpoint/2010/main" val="131813507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ECF83-D9C5-B44B-AB33-679C7C708482}"/>
              </a:ext>
            </a:extLst>
          </p:cNvPr>
          <p:cNvSpPr>
            <a:spLocks noGrp="1"/>
          </p:cNvSpPr>
          <p:nvPr>
            <p:ph type="title"/>
          </p:nvPr>
        </p:nvSpPr>
        <p:spPr/>
        <p:txBody>
          <a:bodyPr/>
          <a:lstStyle/>
          <a:p>
            <a:r>
              <a:rPr lang="en-US"/>
              <a:t>Các yêu cầu đối với một framework của Deep learning </a:t>
            </a:r>
          </a:p>
        </p:txBody>
      </p:sp>
      <p:sp>
        <p:nvSpPr>
          <p:cNvPr id="3" name="Content Placeholder 2">
            <a:extLst>
              <a:ext uri="{FF2B5EF4-FFF2-40B4-BE49-F238E27FC236}">
                <a16:creationId xmlns:a16="http://schemas.microsoft.com/office/drawing/2014/main" id="{CB0EDB94-763A-6F42-99EC-00750749760D}"/>
              </a:ext>
            </a:extLst>
          </p:cNvPr>
          <p:cNvSpPr>
            <a:spLocks noGrp="1"/>
          </p:cNvSpPr>
          <p:nvPr>
            <p:ph idx="1"/>
          </p:nvPr>
        </p:nvSpPr>
        <p:spPr/>
        <p:txBody>
          <a:bodyPr/>
          <a:lstStyle/>
          <a:p>
            <a:r>
              <a:rPr lang="en-US">
                <a:solidFill>
                  <a:srgbClr val="FF0000"/>
                </a:solidFill>
              </a:rPr>
              <a:t>Dễ lập trình và hiện thực</a:t>
            </a:r>
          </a:p>
          <a:p>
            <a:pPr lvl="1"/>
            <a:r>
              <a:rPr lang="en-US"/>
              <a:t>Thư viện và hàm có sẵn.</a:t>
            </a:r>
          </a:p>
          <a:p>
            <a:pPr lvl="1"/>
            <a:r>
              <a:rPr lang="en-US"/>
              <a:t>Document hướng dẫn đầy đủ.</a:t>
            </a:r>
          </a:p>
          <a:p>
            <a:r>
              <a:rPr lang="en-US">
                <a:solidFill>
                  <a:srgbClr val="FF0000"/>
                </a:solidFill>
              </a:rPr>
              <a:t>Có khả năng chạy trên GPU</a:t>
            </a:r>
          </a:p>
          <a:p>
            <a:pPr lvl="1"/>
            <a:r>
              <a:rPr lang="en-US"/>
              <a:t>Hỗ trợ tính toán song song, lập trình trên GPU (CUDA, openGL, ...)</a:t>
            </a:r>
          </a:p>
          <a:p>
            <a:r>
              <a:rPr lang="en-US">
                <a:solidFill>
                  <a:srgbClr val="FF0000"/>
                </a:solidFill>
              </a:rPr>
              <a:t>Mã nguồn mở.</a:t>
            </a:r>
          </a:p>
          <a:p>
            <a:pPr lvl="1"/>
            <a:r>
              <a:rPr lang="en-US"/>
              <a:t>Mã nguồn được public trên github.</a:t>
            </a:r>
          </a:p>
          <a:p>
            <a:endParaRPr lang="en-US"/>
          </a:p>
        </p:txBody>
      </p:sp>
    </p:spTree>
    <p:extLst>
      <p:ext uri="{BB962C8B-B14F-4D97-AF65-F5344CB8AC3E}">
        <p14:creationId xmlns:p14="http://schemas.microsoft.com/office/powerpoint/2010/main" val="305483043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47A16-D3AD-2140-A940-39833F543846}"/>
              </a:ext>
            </a:extLst>
          </p:cNvPr>
          <p:cNvSpPr>
            <a:spLocks noGrp="1"/>
          </p:cNvSpPr>
          <p:nvPr>
            <p:ph type="title"/>
          </p:nvPr>
        </p:nvSpPr>
        <p:spPr/>
        <p:txBody>
          <a:bodyPr/>
          <a:lstStyle/>
          <a:p>
            <a:r>
              <a:rPr lang="en-US"/>
              <a:t>TỔNG KẾT</a:t>
            </a:r>
          </a:p>
        </p:txBody>
      </p:sp>
      <p:sp>
        <p:nvSpPr>
          <p:cNvPr id="3" name="Content Placeholder 2">
            <a:extLst>
              <a:ext uri="{FF2B5EF4-FFF2-40B4-BE49-F238E27FC236}">
                <a16:creationId xmlns:a16="http://schemas.microsoft.com/office/drawing/2014/main" id="{7DA1CE65-CC8D-6E4F-A79D-DBF3A12B6807}"/>
              </a:ext>
            </a:extLst>
          </p:cNvPr>
          <p:cNvSpPr>
            <a:spLocks noGrp="1"/>
          </p:cNvSpPr>
          <p:nvPr>
            <p:ph idx="1"/>
          </p:nvPr>
        </p:nvSpPr>
        <p:spPr>
          <a:xfrm>
            <a:off x="609600" y="1524000"/>
            <a:ext cx="10972800" cy="4525963"/>
          </a:xfrm>
        </p:spPr>
        <p:txBody>
          <a:bodyPr/>
          <a:lstStyle/>
          <a:p>
            <a:pPr marL="514350" indent="-514350">
              <a:buFont typeface="+mj-lt"/>
              <a:buAutoNum type="arabicPeriod"/>
            </a:pPr>
            <a:r>
              <a:rPr lang="en-US"/>
              <a:t>Mạng neural nhân tạo bản chất là một mô hình toán học, được xây dựng dựa theo mạng neural sinh học của con người, giúp truyền và xử lý thông tin.</a:t>
            </a:r>
          </a:p>
          <a:p>
            <a:pPr marL="514350" indent="-514350">
              <a:buFont typeface="+mj-lt"/>
              <a:buAutoNum type="arabicPeriod"/>
            </a:pPr>
            <a:r>
              <a:rPr lang="en-US">
                <a:solidFill>
                  <a:srgbClr val="FF0000"/>
                </a:solidFill>
              </a:rPr>
              <a:t>Mạng neural về căn bản có 3 lớp: input layer, output layer và hidden layer. </a:t>
            </a:r>
          </a:p>
          <a:p>
            <a:pPr marL="514350" indent="-514350">
              <a:buFont typeface="+mj-lt"/>
              <a:buAutoNum type="arabicPeriod"/>
            </a:pPr>
            <a:r>
              <a:rPr lang="en-US"/>
              <a:t>Các kiến trúc neural network phổ biến: Standard NN (Perceptron), Convolutional NN, Recurrent NN (Sequence model).</a:t>
            </a:r>
          </a:p>
          <a:p>
            <a:pPr marL="514350" indent="-514350">
              <a:buFont typeface="+mj-lt"/>
              <a:buAutoNum type="arabicPeriod"/>
            </a:pPr>
            <a:r>
              <a:rPr lang="en-US">
                <a:solidFill>
                  <a:srgbClr val="FF0000"/>
                </a:solidFill>
              </a:rPr>
              <a:t>Các thành phần chính của Deep learning: data, computational, algorithm. Quy trình của Deep learning.</a:t>
            </a:r>
          </a:p>
        </p:txBody>
      </p:sp>
    </p:spTree>
    <p:extLst>
      <p:ext uri="{BB962C8B-B14F-4D97-AF65-F5344CB8AC3E}">
        <p14:creationId xmlns:p14="http://schemas.microsoft.com/office/powerpoint/2010/main" val="2365730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679CF-E214-47B1-9B59-40C804682D8B}"/>
              </a:ext>
            </a:extLst>
          </p:cNvPr>
          <p:cNvSpPr>
            <a:spLocks noGrp="1"/>
          </p:cNvSpPr>
          <p:nvPr>
            <p:ph type="title"/>
          </p:nvPr>
        </p:nvSpPr>
        <p:spPr/>
        <p:txBody>
          <a:bodyPr/>
          <a:lstStyle/>
          <a:p>
            <a:r>
              <a:rPr lang="en-US" altLang="en-US">
                <a:solidFill>
                  <a:srgbClr val="FF0000"/>
                </a:solidFill>
              </a:rPr>
              <a:t>TÀI LIỆU THAM KHẢO</a:t>
            </a:r>
            <a:endParaRPr lang="en-US">
              <a:solidFill>
                <a:srgbClr val="FF0000"/>
              </a:solidFill>
            </a:endParaRPr>
          </a:p>
        </p:txBody>
      </p:sp>
      <p:sp>
        <p:nvSpPr>
          <p:cNvPr id="7" name="Content Placeholder 6">
            <a:extLst>
              <a:ext uri="{FF2B5EF4-FFF2-40B4-BE49-F238E27FC236}">
                <a16:creationId xmlns:a16="http://schemas.microsoft.com/office/drawing/2014/main" id="{7FFE7648-3014-5F44-864C-96D96CF84096}"/>
              </a:ext>
            </a:extLst>
          </p:cNvPr>
          <p:cNvSpPr>
            <a:spLocks noGrp="1"/>
          </p:cNvSpPr>
          <p:nvPr>
            <p:ph idx="1"/>
          </p:nvPr>
        </p:nvSpPr>
        <p:spPr>
          <a:xfrm>
            <a:off x="609600" y="1295400"/>
            <a:ext cx="10972800" cy="4525963"/>
          </a:xfrm>
        </p:spPr>
        <p:txBody>
          <a:bodyPr/>
          <a:lstStyle/>
          <a:p>
            <a:pPr marL="514350" indent="-514350">
              <a:lnSpc>
                <a:spcPct val="150000"/>
              </a:lnSpc>
              <a:buFont typeface="+mj-lt"/>
              <a:buAutoNum type="arabicPeriod"/>
            </a:pPr>
            <a:r>
              <a:rPr lang="en-US"/>
              <a:t>Khoá học </a:t>
            </a:r>
            <a:r>
              <a:rPr lang="en-US" i="1">
                <a:solidFill>
                  <a:srgbClr val="FF0000"/>
                </a:solidFill>
              </a:rPr>
              <a:t>Neural Network and Deep learning</a:t>
            </a:r>
            <a:r>
              <a:rPr lang="en-US"/>
              <a:t>, deeplearning.ai.</a:t>
            </a:r>
          </a:p>
          <a:p>
            <a:pPr marL="514350" indent="-514350">
              <a:lnSpc>
                <a:spcPct val="150000"/>
              </a:lnSpc>
              <a:buFont typeface="+mj-lt"/>
              <a:buAutoNum type="arabicPeriod"/>
            </a:pPr>
            <a:r>
              <a:rPr lang="en-US"/>
              <a:t>Ian Goodfellow, Yoshua Bengio, Aaron Courvile, </a:t>
            </a:r>
            <a:r>
              <a:rPr lang="en-US" i="1">
                <a:solidFill>
                  <a:srgbClr val="FF0000"/>
                </a:solidFill>
              </a:rPr>
              <a:t>Deep learning</a:t>
            </a:r>
            <a:r>
              <a:rPr lang="en-US"/>
              <a:t>, MIT Press, 2016.</a:t>
            </a:r>
          </a:p>
          <a:p>
            <a:pPr marL="514350" indent="-514350">
              <a:lnSpc>
                <a:spcPct val="150000"/>
              </a:lnSpc>
              <a:buFont typeface="+mj-lt"/>
              <a:buAutoNum type="arabicPeriod"/>
            </a:pPr>
            <a:r>
              <a:rPr lang="en-US"/>
              <a:t>Andrew Ng., </a:t>
            </a:r>
            <a:r>
              <a:rPr lang="en-US" i="1">
                <a:solidFill>
                  <a:srgbClr val="FF0000"/>
                </a:solidFill>
              </a:rPr>
              <a:t>Machine Learning Yearning</a:t>
            </a:r>
            <a:r>
              <a:rPr lang="en-US"/>
              <a:t>. Link: </a:t>
            </a:r>
            <a:r>
              <a:rPr lang="en-US">
                <a:hlinkClick r:id="rId2"/>
              </a:rPr>
              <a:t>https://www.deeplearning.ai/machine-learning-yearning/</a:t>
            </a:r>
            <a:endParaRPr lang="en-US"/>
          </a:p>
          <a:p>
            <a:pPr marL="514350" indent="-514350">
              <a:lnSpc>
                <a:spcPct val="150000"/>
              </a:lnSpc>
              <a:buFont typeface="+mj-lt"/>
              <a:buAutoNum type="arabicPeriod"/>
            </a:pPr>
            <a:r>
              <a:rPr lang="en-US"/>
              <a:t>Vũ Hữu Tiệp, </a:t>
            </a:r>
            <a:r>
              <a:rPr lang="en-US" i="1">
                <a:solidFill>
                  <a:srgbClr val="FF0000"/>
                </a:solidFill>
              </a:rPr>
              <a:t>Machine Learning cơ bản</a:t>
            </a:r>
            <a:r>
              <a:rPr lang="en-US"/>
              <a:t>, NXB Khoa học và Kỹ thuật, 2018.</a:t>
            </a:r>
          </a:p>
        </p:txBody>
      </p:sp>
    </p:spTree>
    <p:extLst>
      <p:ext uri="{BB962C8B-B14F-4D97-AF65-F5344CB8AC3E}">
        <p14:creationId xmlns:p14="http://schemas.microsoft.com/office/powerpoint/2010/main" val="66625664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9D602-829B-DD4C-9FF5-D764F654D409}"/>
              </a:ext>
            </a:extLst>
          </p:cNvPr>
          <p:cNvSpPr>
            <a:spLocks noGrp="1"/>
          </p:cNvSpPr>
          <p:nvPr>
            <p:ph type="title"/>
          </p:nvPr>
        </p:nvSpPr>
        <p:spPr/>
        <p:txBody>
          <a:bodyPr/>
          <a:lstStyle/>
          <a:p>
            <a:r>
              <a:rPr lang="en-US"/>
              <a:t>Ví dụ dẫn nhập</a:t>
            </a:r>
          </a:p>
        </p:txBody>
      </p:sp>
      <p:sp>
        <p:nvSpPr>
          <p:cNvPr id="3" name="Content Placeholder 2">
            <a:extLst>
              <a:ext uri="{FF2B5EF4-FFF2-40B4-BE49-F238E27FC236}">
                <a16:creationId xmlns:a16="http://schemas.microsoft.com/office/drawing/2014/main" id="{83B1BAB4-7672-504D-AF41-437D1973133E}"/>
              </a:ext>
            </a:extLst>
          </p:cNvPr>
          <p:cNvSpPr>
            <a:spLocks noGrp="1"/>
          </p:cNvSpPr>
          <p:nvPr>
            <p:ph idx="1"/>
          </p:nvPr>
        </p:nvSpPr>
        <p:spPr/>
        <p:txBody>
          <a:bodyPr/>
          <a:lstStyle/>
          <a:p>
            <a:r>
              <a:rPr lang="en-US"/>
              <a:t>Bài toán dự đoán giá nhà (</a:t>
            </a:r>
            <a:r>
              <a:rPr lang="en-US">
                <a:solidFill>
                  <a:srgbClr val="FF0000"/>
                </a:solidFill>
              </a:rPr>
              <a:t>House Price Prediction</a:t>
            </a:r>
            <a:r>
              <a:rPr lang="en-US"/>
              <a:t>).</a:t>
            </a:r>
          </a:p>
          <a:p>
            <a:pPr lvl="1"/>
            <a:r>
              <a:rPr lang="en-US"/>
              <a:t>Bộ dữ liệu chứa thông tin về kích thước của 6 ngôi nhà (tính bằng feet).</a:t>
            </a:r>
          </a:p>
          <a:p>
            <a:pPr lvl="1"/>
            <a:r>
              <a:rPr lang="en-US">
                <a:solidFill>
                  <a:srgbClr val="FF0000"/>
                </a:solidFill>
              </a:rPr>
              <a:t>Sử dụng 1 tiêu chuẩn để dự đoán giá của ngôi nhà dựa vào kích thước.</a:t>
            </a:r>
          </a:p>
        </p:txBody>
      </p:sp>
    </p:spTree>
    <p:extLst>
      <p:ext uri="{BB962C8B-B14F-4D97-AF65-F5344CB8AC3E}">
        <p14:creationId xmlns:p14="http://schemas.microsoft.com/office/powerpoint/2010/main" val="55758748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entury Schoolbook" charset="0"/>
                <a:ea typeface="Century Schoolbook" charset="0"/>
                <a:cs typeface="Century Schoolbook" charset="0"/>
              </a:rPr>
              <a:t>Housing Price Prediction</a:t>
            </a:r>
          </a:p>
        </p:txBody>
      </p:sp>
      <p:cxnSp>
        <p:nvCxnSpPr>
          <p:cNvPr id="5" name="Straight Connector 4"/>
          <p:cNvCxnSpPr/>
          <p:nvPr/>
        </p:nvCxnSpPr>
        <p:spPr>
          <a:xfrm flipH="1">
            <a:off x="1365662" y="2054431"/>
            <a:ext cx="23751" cy="3206338"/>
          </a:xfrm>
          <a:prstGeom prst="line">
            <a:avLst/>
          </a:prstGeom>
          <a:ln w="6350">
            <a:solidFill>
              <a:schemeClr val="tx1"/>
            </a:solidFill>
            <a:headEnd type="triangle" w="lg" len="lg"/>
            <a:tailEnd type="none" w="lg" len="lg"/>
          </a:ln>
        </p:spPr>
        <p:style>
          <a:lnRef idx="3">
            <a:schemeClr val="dk1"/>
          </a:lnRef>
          <a:fillRef idx="0">
            <a:schemeClr val="dk1"/>
          </a:fillRef>
          <a:effectRef idx="2">
            <a:schemeClr val="dk1"/>
          </a:effectRef>
          <a:fontRef idx="minor">
            <a:schemeClr val="tx1"/>
          </a:fontRef>
        </p:style>
      </p:cxnSp>
      <p:cxnSp>
        <p:nvCxnSpPr>
          <p:cNvPr id="7" name="Straight Connector 6"/>
          <p:cNvCxnSpPr/>
          <p:nvPr/>
        </p:nvCxnSpPr>
        <p:spPr>
          <a:xfrm>
            <a:off x="1365662" y="5260769"/>
            <a:ext cx="5047013" cy="0"/>
          </a:xfrm>
          <a:prstGeom prst="line">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956956" y="5474524"/>
            <a:ext cx="1976823" cy="461665"/>
          </a:xfrm>
          <a:prstGeom prst="rect">
            <a:avLst/>
          </a:prstGeom>
          <a:noFill/>
        </p:spPr>
        <p:txBody>
          <a:bodyPr wrap="none" rtlCol="0">
            <a:spAutoFit/>
          </a:bodyPr>
          <a:lstStyle/>
          <a:p>
            <a:r>
              <a:rPr lang="en-US" sz="2400" dirty="0">
                <a:latin typeface="Century Schoolbook" charset="0"/>
                <a:ea typeface="Century Schoolbook" charset="0"/>
                <a:cs typeface="Century Schoolbook" charset="0"/>
              </a:rPr>
              <a:t>size of house</a:t>
            </a:r>
          </a:p>
        </p:txBody>
      </p:sp>
      <p:sp>
        <p:nvSpPr>
          <p:cNvPr id="10" name="TextBox 9"/>
          <p:cNvSpPr txBox="1"/>
          <p:nvPr/>
        </p:nvSpPr>
        <p:spPr>
          <a:xfrm rot="16200000">
            <a:off x="84656" y="3198167"/>
            <a:ext cx="883575" cy="461665"/>
          </a:xfrm>
          <a:prstGeom prst="rect">
            <a:avLst/>
          </a:prstGeom>
          <a:noFill/>
        </p:spPr>
        <p:txBody>
          <a:bodyPr wrap="none" rtlCol="0">
            <a:spAutoFit/>
          </a:bodyPr>
          <a:lstStyle/>
          <a:p>
            <a:r>
              <a:rPr lang="en-US" sz="2400" dirty="0">
                <a:latin typeface="Century Schoolbook" charset="0"/>
                <a:ea typeface="Century Schoolbook" charset="0"/>
                <a:cs typeface="Century Schoolbook" charset="0"/>
              </a:rPr>
              <a:t>price</a:t>
            </a:r>
          </a:p>
        </p:txBody>
      </p:sp>
      <p:grpSp>
        <p:nvGrpSpPr>
          <p:cNvPr id="16" name="Group 15"/>
          <p:cNvGrpSpPr/>
          <p:nvPr/>
        </p:nvGrpSpPr>
        <p:grpSpPr>
          <a:xfrm>
            <a:off x="4845065" y="2662919"/>
            <a:ext cx="280020" cy="280020"/>
            <a:chOff x="6412674" y="3475729"/>
            <a:chExt cx="731520" cy="731520"/>
          </a:xfrm>
        </p:grpSpPr>
        <p:cxnSp>
          <p:nvCxnSpPr>
            <p:cNvPr id="4" name="Straight Connector 3"/>
            <p:cNvCxnSpPr/>
            <p:nvPr/>
          </p:nvCxnSpPr>
          <p:spPr>
            <a:xfrm>
              <a:off x="6412674" y="3475729"/>
              <a:ext cx="731520" cy="731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6412674" y="3475729"/>
              <a:ext cx="731520" cy="731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991771" y="3582429"/>
            <a:ext cx="280020" cy="280020"/>
            <a:chOff x="6412674" y="3475729"/>
            <a:chExt cx="731520" cy="731520"/>
          </a:xfrm>
        </p:grpSpPr>
        <p:cxnSp>
          <p:nvCxnSpPr>
            <p:cNvPr id="18" name="Straight Connector 17"/>
            <p:cNvCxnSpPr/>
            <p:nvPr/>
          </p:nvCxnSpPr>
          <p:spPr>
            <a:xfrm>
              <a:off x="6412674" y="3475729"/>
              <a:ext cx="731520" cy="731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412674" y="3475729"/>
              <a:ext cx="731520" cy="731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5815980" y="2471695"/>
            <a:ext cx="280020" cy="280020"/>
            <a:chOff x="6412674" y="3475729"/>
            <a:chExt cx="731520" cy="731520"/>
          </a:xfrm>
        </p:grpSpPr>
        <p:cxnSp>
          <p:nvCxnSpPr>
            <p:cNvPr id="21" name="Straight Connector 20"/>
            <p:cNvCxnSpPr/>
            <p:nvPr/>
          </p:nvCxnSpPr>
          <p:spPr>
            <a:xfrm>
              <a:off x="6412674" y="3475729"/>
              <a:ext cx="731520" cy="731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6412674" y="3475729"/>
              <a:ext cx="731520" cy="731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4612031" y="3826358"/>
            <a:ext cx="280020" cy="280020"/>
            <a:chOff x="6412674" y="3475729"/>
            <a:chExt cx="731520" cy="731520"/>
          </a:xfrm>
        </p:grpSpPr>
        <p:cxnSp>
          <p:nvCxnSpPr>
            <p:cNvPr id="24" name="Straight Connector 23"/>
            <p:cNvCxnSpPr/>
            <p:nvPr/>
          </p:nvCxnSpPr>
          <p:spPr>
            <a:xfrm>
              <a:off x="6412674" y="3475729"/>
              <a:ext cx="731520" cy="731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6412674" y="3475729"/>
              <a:ext cx="731520" cy="731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3182666" y="4062490"/>
            <a:ext cx="280020" cy="280020"/>
            <a:chOff x="6412674" y="3475729"/>
            <a:chExt cx="731520" cy="731520"/>
          </a:xfrm>
        </p:grpSpPr>
        <p:cxnSp>
          <p:nvCxnSpPr>
            <p:cNvPr id="27" name="Straight Connector 26"/>
            <p:cNvCxnSpPr/>
            <p:nvPr/>
          </p:nvCxnSpPr>
          <p:spPr>
            <a:xfrm>
              <a:off x="6412674" y="3475729"/>
              <a:ext cx="731520" cy="731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6412674" y="3475729"/>
              <a:ext cx="731520" cy="731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3749158" y="4421599"/>
            <a:ext cx="280020" cy="280020"/>
            <a:chOff x="6412674" y="3475729"/>
            <a:chExt cx="731520" cy="731520"/>
          </a:xfrm>
        </p:grpSpPr>
        <p:cxnSp>
          <p:nvCxnSpPr>
            <p:cNvPr id="30" name="Straight Connector 29"/>
            <p:cNvCxnSpPr/>
            <p:nvPr/>
          </p:nvCxnSpPr>
          <p:spPr>
            <a:xfrm>
              <a:off x="6412674" y="3475729"/>
              <a:ext cx="731520" cy="731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412674" y="3475729"/>
              <a:ext cx="731520" cy="731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ED39E0D4-7318-C445-ACCB-7F35CB3F03D6}"/>
              </a:ext>
            </a:extLst>
          </p:cNvPr>
          <p:cNvCxnSpPr>
            <a:cxnSpLocks/>
          </p:cNvCxnSpPr>
          <p:nvPr/>
        </p:nvCxnSpPr>
        <p:spPr>
          <a:xfrm flipH="1">
            <a:off x="2895600" y="2054431"/>
            <a:ext cx="3200400" cy="3206338"/>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2D18442C-9976-C842-8972-6BD7E2022BE5}"/>
              </a:ext>
            </a:extLst>
          </p:cNvPr>
          <p:cNvCxnSpPr/>
          <p:nvPr/>
        </p:nvCxnSpPr>
        <p:spPr>
          <a:xfrm flipH="1">
            <a:off x="1365662" y="5260769"/>
            <a:ext cx="1529938" cy="0"/>
          </a:xfrm>
          <a:prstGeom prst="line">
            <a:avLst/>
          </a:prstGeom>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43E2521D-3494-B046-BF77-3B2D49D49308}"/>
              </a:ext>
            </a:extLst>
          </p:cNvPr>
          <p:cNvSpPr txBox="1"/>
          <p:nvPr/>
        </p:nvSpPr>
        <p:spPr>
          <a:xfrm>
            <a:off x="8305800" y="1743186"/>
            <a:ext cx="3446200" cy="369332"/>
          </a:xfrm>
          <a:prstGeom prst="rect">
            <a:avLst/>
          </a:prstGeom>
          <a:noFill/>
        </p:spPr>
        <p:txBody>
          <a:bodyPr wrap="none" rtlCol="0">
            <a:spAutoFit/>
          </a:bodyPr>
          <a:lstStyle/>
          <a:p>
            <a:r>
              <a:rPr lang="en-US">
                <a:solidFill>
                  <a:srgbClr val="0066FF"/>
                </a:solidFill>
              </a:rPr>
              <a:t>Tiêu chuẩn để dự đoán giá nhà</a:t>
            </a:r>
          </a:p>
        </p:txBody>
      </p:sp>
      <p:cxnSp>
        <p:nvCxnSpPr>
          <p:cNvPr id="33" name="Straight Arrow Connector 32">
            <a:extLst>
              <a:ext uri="{FF2B5EF4-FFF2-40B4-BE49-F238E27FC236}">
                <a16:creationId xmlns:a16="http://schemas.microsoft.com/office/drawing/2014/main" id="{1B0D34B2-3745-434D-9E2C-E36B3A7E911B}"/>
              </a:ext>
            </a:extLst>
          </p:cNvPr>
          <p:cNvCxnSpPr>
            <a:stCxn id="15" idx="1"/>
          </p:cNvCxnSpPr>
          <p:nvPr/>
        </p:nvCxnSpPr>
        <p:spPr>
          <a:xfrm flipH="1">
            <a:off x="5955990" y="1927852"/>
            <a:ext cx="2349810" cy="2819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3" name="Group 42">
            <a:extLst>
              <a:ext uri="{FF2B5EF4-FFF2-40B4-BE49-F238E27FC236}">
                <a16:creationId xmlns:a16="http://schemas.microsoft.com/office/drawing/2014/main" id="{B9D0C452-F22E-E44B-AB09-60D84549E92C}"/>
              </a:ext>
            </a:extLst>
          </p:cNvPr>
          <p:cNvGrpSpPr/>
          <p:nvPr/>
        </p:nvGrpSpPr>
        <p:grpSpPr>
          <a:xfrm>
            <a:off x="7121715" y="3959934"/>
            <a:ext cx="4349370" cy="923330"/>
            <a:chOff x="7402630" y="3582429"/>
            <a:chExt cx="4349370" cy="923330"/>
          </a:xfrm>
        </p:grpSpPr>
        <p:sp>
          <p:nvSpPr>
            <p:cNvPr id="34" name="Oval 33">
              <a:extLst>
                <a:ext uri="{FF2B5EF4-FFF2-40B4-BE49-F238E27FC236}">
                  <a16:creationId xmlns:a16="http://schemas.microsoft.com/office/drawing/2014/main" id="{8B33782A-9F4F-3848-9206-1B0DA6E8C921}"/>
                </a:ext>
              </a:extLst>
            </p:cNvPr>
            <p:cNvSpPr/>
            <p:nvPr/>
          </p:nvSpPr>
          <p:spPr>
            <a:xfrm>
              <a:off x="9463015" y="3784068"/>
              <a:ext cx="533400" cy="52005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TextBox 34">
              <a:extLst>
                <a:ext uri="{FF2B5EF4-FFF2-40B4-BE49-F238E27FC236}">
                  <a16:creationId xmlns:a16="http://schemas.microsoft.com/office/drawing/2014/main" id="{A55447B2-DEC1-4C4C-82C5-6D71E6E7DB8E}"/>
                </a:ext>
              </a:extLst>
            </p:cNvPr>
            <p:cNvSpPr txBox="1"/>
            <p:nvPr/>
          </p:nvSpPr>
          <p:spPr>
            <a:xfrm>
              <a:off x="7402630" y="3582429"/>
              <a:ext cx="1086564" cy="923330"/>
            </a:xfrm>
            <a:prstGeom prst="rect">
              <a:avLst/>
            </a:prstGeom>
            <a:noFill/>
          </p:spPr>
          <p:txBody>
            <a:bodyPr wrap="square" rtlCol="0">
              <a:spAutoFit/>
            </a:bodyPr>
            <a:lstStyle/>
            <a:p>
              <a:r>
                <a:rPr lang="en-US">
                  <a:solidFill>
                    <a:srgbClr val="FF0000"/>
                  </a:solidFill>
                </a:rPr>
                <a:t>Size of house (X)</a:t>
              </a:r>
            </a:p>
          </p:txBody>
        </p:sp>
        <p:sp>
          <p:nvSpPr>
            <p:cNvPr id="36" name="TextBox 35">
              <a:extLst>
                <a:ext uri="{FF2B5EF4-FFF2-40B4-BE49-F238E27FC236}">
                  <a16:creationId xmlns:a16="http://schemas.microsoft.com/office/drawing/2014/main" id="{E3F744A6-0836-C94A-B131-54B469BE26CA}"/>
                </a:ext>
              </a:extLst>
            </p:cNvPr>
            <p:cNvSpPr txBox="1"/>
            <p:nvPr/>
          </p:nvSpPr>
          <p:spPr>
            <a:xfrm>
              <a:off x="10970236" y="3733800"/>
              <a:ext cx="781764" cy="646331"/>
            </a:xfrm>
            <a:prstGeom prst="rect">
              <a:avLst/>
            </a:prstGeom>
            <a:noFill/>
          </p:spPr>
          <p:txBody>
            <a:bodyPr wrap="square" rtlCol="0">
              <a:spAutoFit/>
            </a:bodyPr>
            <a:lstStyle/>
            <a:p>
              <a:r>
                <a:rPr lang="en-US">
                  <a:solidFill>
                    <a:srgbClr val="0066FF"/>
                  </a:solidFill>
                </a:rPr>
                <a:t>price</a:t>
              </a:r>
            </a:p>
            <a:p>
              <a:r>
                <a:rPr lang="en-US">
                  <a:solidFill>
                    <a:srgbClr val="0066FF"/>
                  </a:solidFill>
                </a:rPr>
                <a:t>(y)</a:t>
              </a:r>
            </a:p>
          </p:txBody>
        </p:sp>
      </p:grpSp>
      <p:cxnSp>
        <p:nvCxnSpPr>
          <p:cNvPr id="40" name="Straight Arrow Connector 39">
            <a:extLst>
              <a:ext uri="{FF2B5EF4-FFF2-40B4-BE49-F238E27FC236}">
                <a16:creationId xmlns:a16="http://schemas.microsoft.com/office/drawing/2014/main" id="{ED47227C-9F98-0E4D-A1B5-67AE336FEEDE}"/>
              </a:ext>
            </a:extLst>
          </p:cNvPr>
          <p:cNvCxnSpPr>
            <a:stCxn id="35" idx="3"/>
            <a:endCxn id="34" idx="2"/>
          </p:cNvCxnSpPr>
          <p:nvPr/>
        </p:nvCxnSpPr>
        <p:spPr>
          <a:xfrm>
            <a:off x="8208279" y="4421599"/>
            <a:ext cx="9738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88A61CBE-4E18-2940-B51C-78F1B650D1E7}"/>
              </a:ext>
            </a:extLst>
          </p:cNvPr>
          <p:cNvCxnSpPr>
            <a:stCxn id="34" idx="6"/>
            <a:endCxn id="36" idx="1"/>
          </p:cNvCxnSpPr>
          <p:nvPr/>
        </p:nvCxnSpPr>
        <p:spPr>
          <a:xfrm>
            <a:off x="9715500" y="4421599"/>
            <a:ext cx="973821" cy="128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id="{39C9B1F1-FCB3-9543-9598-E1F3E197292A}"/>
              </a:ext>
            </a:extLst>
          </p:cNvPr>
          <p:cNvSpPr txBox="1"/>
          <p:nvPr/>
        </p:nvSpPr>
        <p:spPr>
          <a:xfrm>
            <a:off x="9522317" y="3276172"/>
            <a:ext cx="973821" cy="369332"/>
          </a:xfrm>
          <a:prstGeom prst="rect">
            <a:avLst/>
          </a:prstGeom>
          <a:noFill/>
        </p:spPr>
        <p:txBody>
          <a:bodyPr wrap="square" rtlCol="0">
            <a:spAutoFit/>
          </a:bodyPr>
          <a:lstStyle/>
          <a:p>
            <a:r>
              <a:rPr lang="en-US" b="1">
                <a:solidFill>
                  <a:srgbClr val="000099"/>
                </a:solidFill>
              </a:rPr>
              <a:t>Neural</a:t>
            </a:r>
          </a:p>
        </p:txBody>
      </p:sp>
      <p:cxnSp>
        <p:nvCxnSpPr>
          <p:cNvPr id="46" name="Straight Arrow Connector 45">
            <a:extLst>
              <a:ext uri="{FF2B5EF4-FFF2-40B4-BE49-F238E27FC236}">
                <a16:creationId xmlns:a16="http://schemas.microsoft.com/office/drawing/2014/main" id="{84568F17-DD8A-0940-BC30-D7B9C5945164}"/>
              </a:ext>
            </a:extLst>
          </p:cNvPr>
          <p:cNvCxnSpPr>
            <a:stCxn id="44" idx="2"/>
            <a:endCxn id="34" idx="0"/>
          </p:cNvCxnSpPr>
          <p:nvPr/>
        </p:nvCxnSpPr>
        <p:spPr>
          <a:xfrm flipH="1">
            <a:off x="9448800" y="3645504"/>
            <a:ext cx="560428" cy="516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AD6335A4-E6B1-1D4E-B918-48B704E29D71}"/>
              </a:ext>
            </a:extLst>
          </p:cNvPr>
          <p:cNvCxnSpPr/>
          <p:nvPr/>
        </p:nvCxnSpPr>
        <p:spPr>
          <a:xfrm flipH="1">
            <a:off x="1365662" y="4202500"/>
            <a:ext cx="1817004"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0" name="Straight Connector 49">
            <a:extLst>
              <a:ext uri="{FF2B5EF4-FFF2-40B4-BE49-F238E27FC236}">
                <a16:creationId xmlns:a16="http://schemas.microsoft.com/office/drawing/2014/main" id="{0E1865FF-BD68-2A46-BD77-082ECEE5F820}"/>
              </a:ext>
            </a:extLst>
          </p:cNvPr>
          <p:cNvCxnSpPr/>
          <p:nvPr/>
        </p:nvCxnSpPr>
        <p:spPr>
          <a:xfrm flipH="1">
            <a:off x="1365662" y="4561609"/>
            <a:ext cx="2523506"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2" name="Straight Connector 51">
            <a:extLst>
              <a:ext uri="{FF2B5EF4-FFF2-40B4-BE49-F238E27FC236}">
                <a16:creationId xmlns:a16="http://schemas.microsoft.com/office/drawing/2014/main" id="{3C2578AF-EDA3-B349-9F70-8F1888FD37C3}"/>
              </a:ext>
            </a:extLst>
          </p:cNvPr>
          <p:cNvCxnSpPr/>
          <p:nvPr/>
        </p:nvCxnSpPr>
        <p:spPr>
          <a:xfrm flipH="1">
            <a:off x="1377537" y="3722439"/>
            <a:ext cx="2754244"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4" name="Straight Connector 53">
            <a:extLst>
              <a:ext uri="{FF2B5EF4-FFF2-40B4-BE49-F238E27FC236}">
                <a16:creationId xmlns:a16="http://schemas.microsoft.com/office/drawing/2014/main" id="{83C9B5C8-4ABE-B94C-8B16-00D3EDF2EE3E}"/>
              </a:ext>
            </a:extLst>
          </p:cNvPr>
          <p:cNvCxnSpPr/>
          <p:nvPr/>
        </p:nvCxnSpPr>
        <p:spPr>
          <a:xfrm flipH="1">
            <a:off x="1377537" y="3966368"/>
            <a:ext cx="3374504"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6" name="Straight Connector 55">
            <a:extLst>
              <a:ext uri="{FF2B5EF4-FFF2-40B4-BE49-F238E27FC236}">
                <a16:creationId xmlns:a16="http://schemas.microsoft.com/office/drawing/2014/main" id="{6F687262-F5A3-2642-92B0-2EE9482EF6FE}"/>
              </a:ext>
            </a:extLst>
          </p:cNvPr>
          <p:cNvCxnSpPr/>
          <p:nvPr/>
        </p:nvCxnSpPr>
        <p:spPr>
          <a:xfrm flipH="1">
            <a:off x="1365662" y="2802929"/>
            <a:ext cx="3568117"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8" name="Straight Connector 57">
            <a:extLst>
              <a:ext uri="{FF2B5EF4-FFF2-40B4-BE49-F238E27FC236}">
                <a16:creationId xmlns:a16="http://schemas.microsoft.com/office/drawing/2014/main" id="{81D82E89-ABC3-EC4A-8D6D-5BAEFD77C95E}"/>
              </a:ext>
            </a:extLst>
          </p:cNvPr>
          <p:cNvCxnSpPr/>
          <p:nvPr/>
        </p:nvCxnSpPr>
        <p:spPr>
          <a:xfrm flipH="1">
            <a:off x="1389413" y="2611705"/>
            <a:ext cx="4566577"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9" name="TextBox 58">
            <a:extLst>
              <a:ext uri="{FF2B5EF4-FFF2-40B4-BE49-F238E27FC236}">
                <a16:creationId xmlns:a16="http://schemas.microsoft.com/office/drawing/2014/main" id="{C934038C-24DC-3047-83BF-9019BE911A93}"/>
              </a:ext>
            </a:extLst>
          </p:cNvPr>
          <p:cNvSpPr txBox="1"/>
          <p:nvPr/>
        </p:nvSpPr>
        <p:spPr>
          <a:xfrm>
            <a:off x="3749158" y="4806084"/>
            <a:ext cx="184731" cy="369332"/>
          </a:xfrm>
          <a:prstGeom prst="rect">
            <a:avLst/>
          </a:prstGeom>
          <a:noFill/>
        </p:spPr>
        <p:txBody>
          <a:bodyPr wrap="none" rtlCol="0">
            <a:spAutoFit/>
          </a:bodyPr>
          <a:lstStyle/>
          <a:p>
            <a:endParaRPr lang="en-US"/>
          </a:p>
        </p:txBody>
      </p:sp>
      <p:sp>
        <p:nvSpPr>
          <p:cNvPr id="62" name="TextBox 61">
            <a:extLst>
              <a:ext uri="{FF2B5EF4-FFF2-40B4-BE49-F238E27FC236}">
                <a16:creationId xmlns:a16="http://schemas.microsoft.com/office/drawing/2014/main" id="{8D6E3C55-1891-904C-854B-2558B8EB7E85}"/>
              </a:ext>
            </a:extLst>
          </p:cNvPr>
          <p:cNvSpPr txBox="1"/>
          <p:nvPr/>
        </p:nvSpPr>
        <p:spPr>
          <a:xfrm>
            <a:off x="797330" y="4376943"/>
            <a:ext cx="428322" cy="369332"/>
          </a:xfrm>
          <a:prstGeom prst="rect">
            <a:avLst/>
          </a:prstGeom>
          <a:noFill/>
        </p:spPr>
        <p:txBody>
          <a:bodyPr wrap="none" rtlCol="0">
            <a:spAutoFit/>
          </a:bodyPr>
          <a:lstStyle/>
          <a:p>
            <a:r>
              <a:rPr lang="en-US"/>
              <a:t>y1</a:t>
            </a:r>
          </a:p>
        </p:txBody>
      </p:sp>
      <p:sp>
        <p:nvSpPr>
          <p:cNvPr id="63" name="TextBox 62">
            <a:extLst>
              <a:ext uri="{FF2B5EF4-FFF2-40B4-BE49-F238E27FC236}">
                <a16:creationId xmlns:a16="http://schemas.microsoft.com/office/drawing/2014/main" id="{0E92B8FF-AEAA-8347-9ECC-3CCC14B7F322}"/>
              </a:ext>
            </a:extLst>
          </p:cNvPr>
          <p:cNvSpPr txBox="1"/>
          <p:nvPr/>
        </p:nvSpPr>
        <p:spPr>
          <a:xfrm>
            <a:off x="793807" y="4023850"/>
            <a:ext cx="428322" cy="369332"/>
          </a:xfrm>
          <a:prstGeom prst="rect">
            <a:avLst/>
          </a:prstGeom>
          <a:noFill/>
        </p:spPr>
        <p:txBody>
          <a:bodyPr wrap="none" rtlCol="0">
            <a:spAutoFit/>
          </a:bodyPr>
          <a:lstStyle/>
          <a:p>
            <a:r>
              <a:rPr lang="en-US"/>
              <a:t>y2</a:t>
            </a:r>
          </a:p>
        </p:txBody>
      </p:sp>
      <p:sp>
        <p:nvSpPr>
          <p:cNvPr id="64" name="TextBox 63">
            <a:extLst>
              <a:ext uri="{FF2B5EF4-FFF2-40B4-BE49-F238E27FC236}">
                <a16:creationId xmlns:a16="http://schemas.microsoft.com/office/drawing/2014/main" id="{287F5547-0801-6945-AEC7-4FD379CB5DEB}"/>
              </a:ext>
            </a:extLst>
          </p:cNvPr>
          <p:cNvSpPr txBox="1"/>
          <p:nvPr/>
        </p:nvSpPr>
        <p:spPr>
          <a:xfrm>
            <a:off x="793807" y="3781702"/>
            <a:ext cx="428322" cy="369332"/>
          </a:xfrm>
          <a:prstGeom prst="rect">
            <a:avLst/>
          </a:prstGeom>
          <a:noFill/>
        </p:spPr>
        <p:txBody>
          <a:bodyPr wrap="none" rtlCol="0">
            <a:spAutoFit/>
          </a:bodyPr>
          <a:lstStyle/>
          <a:p>
            <a:r>
              <a:rPr lang="en-US"/>
              <a:t>y3</a:t>
            </a:r>
          </a:p>
        </p:txBody>
      </p:sp>
      <p:sp>
        <p:nvSpPr>
          <p:cNvPr id="65" name="TextBox 64">
            <a:extLst>
              <a:ext uri="{FF2B5EF4-FFF2-40B4-BE49-F238E27FC236}">
                <a16:creationId xmlns:a16="http://schemas.microsoft.com/office/drawing/2014/main" id="{6AEA780D-97F0-2242-842F-5588A517A0DD}"/>
              </a:ext>
            </a:extLst>
          </p:cNvPr>
          <p:cNvSpPr txBox="1"/>
          <p:nvPr/>
        </p:nvSpPr>
        <p:spPr>
          <a:xfrm>
            <a:off x="793807" y="3472934"/>
            <a:ext cx="428322" cy="369332"/>
          </a:xfrm>
          <a:prstGeom prst="rect">
            <a:avLst/>
          </a:prstGeom>
          <a:noFill/>
        </p:spPr>
        <p:txBody>
          <a:bodyPr wrap="none" rtlCol="0">
            <a:spAutoFit/>
          </a:bodyPr>
          <a:lstStyle/>
          <a:p>
            <a:r>
              <a:rPr lang="en-US"/>
              <a:t>y4</a:t>
            </a:r>
          </a:p>
        </p:txBody>
      </p:sp>
      <p:sp>
        <p:nvSpPr>
          <p:cNvPr id="66" name="TextBox 65">
            <a:extLst>
              <a:ext uri="{FF2B5EF4-FFF2-40B4-BE49-F238E27FC236}">
                <a16:creationId xmlns:a16="http://schemas.microsoft.com/office/drawing/2014/main" id="{6F3BBBB4-B960-4C44-B163-9120861696AE}"/>
              </a:ext>
            </a:extLst>
          </p:cNvPr>
          <p:cNvSpPr txBox="1"/>
          <p:nvPr/>
        </p:nvSpPr>
        <p:spPr>
          <a:xfrm>
            <a:off x="789245" y="2685662"/>
            <a:ext cx="428322" cy="369332"/>
          </a:xfrm>
          <a:prstGeom prst="rect">
            <a:avLst/>
          </a:prstGeom>
          <a:noFill/>
        </p:spPr>
        <p:txBody>
          <a:bodyPr wrap="none" rtlCol="0">
            <a:spAutoFit/>
          </a:bodyPr>
          <a:lstStyle/>
          <a:p>
            <a:r>
              <a:rPr lang="en-US"/>
              <a:t>y5</a:t>
            </a:r>
          </a:p>
        </p:txBody>
      </p:sp>
      <p:sp>
        <p:nvSpPr>
          <p:cNvPr id="67" name="TextBox 66">
            <a:extLst>
              <a:ext uri="{FF2B5EF4-FFF2-40B4-BE49-F238E27FC236}">
                <a16:creationId xmlns:a16="http://schemas.microsoft.com/office/drawing/2014/main" id="{2D59512B-53EB-944B-87DB-1FF36AD395B1}"/>
              </a:ext>
            </a:extLst>
          </p:cNvPr>
          <p:cNvSpPr txBox="1"/>
          <p:nvPr/>
        </p:nvSpPr>
        <p:spPr>
          <a:xfrm>
            <a:off x="815968" y="2355760"/>
            <a:ext cx="428322" cy="369332"/>
          </a:xfrm>
          <a:prstGeom prst="rect">
            <a:avLst/>
          </a:prstGeom>
          <a:noFill/>
        </p:spPr>
        <p:txBody>
          <a:bodyPr wrap="none" rtlCol="0">
            <a:spAutoFit/>
          </a:bodyPr>
          <a:lstStyle/>
          <a:p>
            <a:r>
              <a:rPr lang="en-US"/>
              <a:t>y6</a:t>
            </a:r>
          </a:p>
        </p:txBody>
      </p:sp>
      <p:sp>
        <p:nvSpPr>
          <p:cNvPr id="68" name="TextBox 67">
            <a:extLst>
              <a:ext uri="{FF2B5EF4-FFF2-40B4-BE49-F238E27FC236}">
                <a16:creationId xmlns:a16="http://schemas.microsoft.com/office/drawing/2014/main" id="{2E617A3B-5843-B241-9391-8A3A82D0F152}"/>
              </a:ext>
            </a:extLst>
          </p:cNvPr>
          <p:cNvSpPr txBox="1"/>
          <p:nvPr/>
        </p:nvSpPr>
        <p:spPr>
          <a:xfrm>
            <a:off x="3413201" y="4782260"/>
            <a:ext cx="428322" cy="369332"/>
          </a:xfrm>
          <a:prstGeom prst="rect">
            <a:avLst/>
          </a:prstGeom>
          <a:noFill/>
        </p:spPr>
        <p:txBody>
          <a:bodyPr wrap="none" rtlCol="0">
            <a:spAutoFit/>
          </a:bodyPr>
          <a:lstStyle/>
          <a:p>
            <a:r>
              <a:rPr lang="en-US"/>
              <a:t>x1</a:t>
            </a:r>
          </a:p>
        </p:txBody>
      </p:sp>
      <p:sp>
        <p:nvSpPr>
          <p:cNvPr id="69" name="TextBox 68">
            <a:extLst>
              <a:ext uri="{FF2B5EF4-FFF2-40B4-BE49-F238E27FC236}">
                <a16:creationId xmlns:a16="http://schemas.microsoft.com/office/drawing/2014/main" id="{D62D8937-325B-7B4C-8343-86A357732CDE}"/>
              </a:ext>
            </a:extLst>
          </p:cNvPr>
          <p:cNvSpPr txBox="1"/>
          <p:nvPr/>
        </p:nvSpPr>
        <p:spPr>
          <a:xfrm>
            <a:off x="2787436" y="4227849"/>
            <a:ext cx="428322" cy="369332"/>
          </a:xfrm>
          <a:prstGeom prst="rect">
            <a:avLst/>
          </a:prstGeom>
          <a:noFill/>
        </p:spPr>
        <p:txBody>
          <a:bodyPr wrap="none" rtlCol="0">
            <a:spAutoFit/>
          </a:bodyPr>
          <a:lstStyle/>
          <a:p>
            <a:r>
              <a:rPr lang="en-US"/>
              <a:t>x2</a:t>
            </a:r>
          </a:p>
        </p:txBody>
      </p:sp>
      <p:sp>
        <p:nvSpPr>
          <p:cNvPr id="70" name="TextBox 69">
            <a:extLst>
              <a:ext uri="{FF2B5EF4-FFF2-40B4-BE49-F238E27FC236}">
                <a16:creationId xmlns:a16="http://schemas.microsoft.com/office/drawing/2014/main" id="{871E0A08-6313-874D-9024-B14F40F06A57}"/>
              </a:ext>
            </a:extLst>
          </p:cNvPr>
          <p:cNvSpPr txBox="1"/>
          <p:nvPr/>
        </p:nvSpPr>
        <p:spPr>
          <a:xfrm>
            <a:off x="4886397" y="3899727"/>
            <a:ext cx="428322" cy="369332"/>
          </a:xfrm>
          <a:prstGeom prst="rect">
            <a:avLst/>
          </a:prstGeom>
          <a:noFill/>
        </p:spPr>
        <p:txBody>
          <a:bodyPr wrap="none" rtlCol="0">
            <a:spAutoFit/>
          </a:bodyPr>
          <a:lstStyle/>
          <a:p>
            <a:r>
              <a:rPr lang="en-US"/>
              <a:t>x3</a:t>
            </a:r>
          </a:p>
        </p:txBody>
      </p:sp>
      <p:sp>
        <p:nvSpPr>
          <p:cNvPr id="71" name="TextBox 70">
            <a:extLst>
              <a:ext uri="{FF2B5EF4-FFF2-40B4-BE49-F238E27FC236}">
                <a16:creationId xmlns:a16="http://schemas.microsoft.com/office/drawing/2014/main" id="{7B8A2E6D-6FB2-4545-8B98-E98B7EDA2666}"/>
              </a:ext>
            </a:extLst>
          </p:cNvPr>
          <p:cNvSpPr txBox="1"/>
          <p:nvPr/>
        </p:nvSpPr>
        <p:spPr>
          <a:xfrm>
            <a:off x="3868760" y="3125394"/>
            <a:ext cx="428322" cy="369332"/>
          </a:xfrm>
          <a:prstGeom prst="rect">
            <a:avLst/>
          </a:prstGeom>
          <a:noFill/>
        </p:spPr>
        <p:txBody>
          <a:bodyPr wrap="none" rtlCol="0">
            <a:spAutoFit/>
          </a:bodyPr>
          <a:lstStyle/>
          <a:p>
            <a:r>
              <a:rPr lang="en-US"/>
              <a:t>x4</a:t>
            </a:r>
          </a:p>
        </p:txBody>
      </p:sp>
      <p:sp>
        <p:nvSpPr>
          <p:cNvPr id="72" name="TextBox 71">
            <a:extLst>
              <a:ext uri="{FF2B5EF4-FFF2-40B4-BE49-F238E27FC236}">
                <a16:creationId xmlns:a16="http://schemas.microsoft.com/office/drawing/2014/main" id="{38B9B4F7-B655-3947-81B7-CF42AFBA047B}"/>
              </a:ext>
            </a:extLst>
          </p:cNvPr>
          <p:cNvSpPr txBox="1"/>
          <p:nvPr/>
        </p:nvSpPr>
        <p:spPr>
          <a:xfrm>
            <a:off x="4415879" y="2809486"/>
            <a:ext cx="428322" cy="369332"/>
          </a:xfrm>
          <a:prstGeom prst="rect">
            <a:avLst/>
          </a:prstGeom>
          <a:noFill/>
        </p:spPr>
        <p:txBody>
          <a:bodyPr wrap="none" rtlCol="0">
            <a:spAutoFit/>
          </a:bodyPr>
          <a:lstStyle/>
          <a:p>
            <a:r>
              <a:rPr lang="en-US"/>
              <a:t>x5</a:t>
            </a:r>
          </a:p>
        </p:txBody>
      </p:sp>
      <p:sp>
        <p:nvSpPr>
          <p:cNvPr id="73" name="TextBox 72">
            <a:extLst>
              <a:ext uri="{FF2B5EF4-FFF2-40B4-BE49-F238E27FC236}">
                <a16:creationId xmlns:a16="http://schemas.microsoft.com/office/drawing/2014/main" id="{0EE1C713-E4F6-C642-AEE6-F28710E0C562}"/>
              </a:ext>
            </a:extLst>
          </p:cNvPr>
          <p:cNvSpPr txBox="1"/>
          <p:nvPr/>
        </p:nvSpPr>
        <p:spPr>
          <a:xfrm>
            <a:off x="6181005" y="2527372"/>
            <a:ext cx="428322" cy="369332"/>
          </a:xfrm>
          <a:prstGeom prst="rect">
            <a:avLst/>
          </a:prstGeom>
          <a:noFill/>
        </p:spPr>
        <p:txBody>
          <a:bodyPr wrap="none" rtlCol="0">
            <a:spAutoFit/>
          </a:bodyPr>
          <a:lstStyle/>
          <a:p>
            <a:r>
              <a:rPr lang="en-US"/>
              <a:t>x6</a:t>
            </a:r>
          </a:p>
        </p:txBody>
      </p:sp>
      <p:sp>
        <p:nvSpPr>
          <p:cNvPr id="75" name="Oval 74">
            <a:extLst>
              <a:ext uri="{FF2B5EF4-FFF2-40B4-BE49-F238E27FC236}">
                <a16:creationId xmlns:a16="http://schemas.microsoft.com/office/drawing/2014/main" id="{EE1FE9CB-2CA8-454A-9945-B188AF55435F}"/>
              </a:ext>
            </a:extLst>
          </p:cNvPr>
          <p:cNvSpPr/>
          <p:nvPr/>
        </p:nvSpPr>
        <p:spPr>
          <a:xfrm rot="2612896">
            <a:off x="3441185" y="1084927"/>
            <a:ext cx="2424938" cy="5318531"/>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0000"/>
              </a:solidFill>
            </a:endParaRPr>
          </a:p>
        </p:txBody>
      </p:sp>
      <p:sp>
        <p:nvSpPr>
          <p:cNvPr id="76" name="Oval 75">
            <a:extLst>
              <a:ext uri="{FF2B5EF4-FFF2-40B4-BE49-F238E27FC236}">
                <a16:creationId xmlns:a16="http://schemas.microsoft.com/office/drawing/2014/main" id="{9D6ED9DB-B3C6-4B40-A960-18220E5956E1}"/>
              </a:ext>
            </a:extLst>
          </p:cNvPr>
          <p:cNvSpPr/>
          <p:nvPr/>
        </p:nvSpPr>
        <p:spPr>
          <a:xfrm>
            <a:off x="673370" y="1927852"/>
            <a:ext cx="1360833" cy="3741717"/>
          </a:xfrm>
          <a:prstGeom prst="ellipse">
            <a:avLst/>
          </a:prstGeom>
          <a:noFill/>
          <a:ln>
            <a:solidFill>
              <a:srgbClr val="0066FF"/>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0066FF"/>
              </a:solidFill>
            </a:endParaRPr>
          </a:p>
        </p:txBody>
      </p:sp>
      <p:sp>
        <p:nvSpPr>
          <p:cNvPr id="77" name="TextBox 76">
            <a:extLst>
              <a:ext uri="{FF2B5EF4-FFF2-40B4-BE49-F238E27FC236}">
                <a16:creationId xmlns:a16="http://schemas.microsoft.com/office/drawing/2014/main" id="{2C71B4C6-E6BD-D14E-9B6C-11066510AEAD}"/>
              </a:ext>
            </a:extLst>
          </p:cNvPr>
          <p:cNvSpPr txBox="1"/>
          <p:nvPr/>
        </p:nvSpPr>
        <p:spPr>
          <a:xfrm>
            <a:off x="6412675" y="1268873"/>
            <a:ext cx="423514" cy="523220"/>
          </a:xfrm>
          <a:prstGeom prst="rect">
            <a:avLst/>
          </a:prstGeom>
          <a:noFill/>
        </p:spPr>
        <p:txBody>
          <a:bodyPr wrap="none" rtlCol="0">
            <a:spAutoFit/>
          </a:bodyPr>
          <a:lstStyle/>
          <a:p>
            <a:r>
              <a:rPr lang="en-US" sz="2800" b="1">
                <a:solidFill>
                  <a:srgbClr val="FF0000"/>
                </a:solidFill>
              </a:rPr>
              <a:t>X</a:t>
            </a:r>
          </a:p>
        </p:txBody>
      </p:sp>
      <p:sp>
        <p:nvSpPr>
          <p:cNvPr id="78" name="TextBox 77">
            <a:extLst>
              <a:ext uri="{FF2B5EF4-FFF2-40B4-BE49-F238E27FC236}">
                <a16:creationId xmlns:a16="http://schemas.microsoft.com/office/drawing/2014/main" id="{28EB8553-9FD5-6B4E-BBC7-44794B6C877C}"/>
              </a:ext>
            </a:extLst>
          </p:cNvPr>
          <p:cNvSpPr txBox="1"/>
          <p:nvPr/>
        </p:nvSpPr>
        <p:spPr>
          <a:xfrm>
            <a:off x="1096289" y="1350044"/>
            <a:ext cx="385042" cy="523220"/>
          </a:xfrm>
          <a:prstGeom prst="rect">
            <a:avLst/>
          </a:prstGeom>
          <a:noFill/>
        </p:spPr>
        <p:txBody>
          <a:bodyPr wrap="none" rtlCol="0">
            <a:spAutoFit/>
          </a:bodyPr>
          <a:lstStyle/>
          <a:p>
            <a:r>
              <a:rPr lang="en-US" sz="2800" b="1">
                <a:solidFill>
                  <a:srgbClr val="0066FF"/>
                </a:solidFill>
              </a:rPr>
              <a:t>y</a:t>
            </a:r>
          </a:p>
        </p:txBody>
      </p:sp>
    </p:spTree>
    <p:extLst>
      <p:ext uri="{BB962C8B-B14F-4D97-AF65-F5344CB8AC3E}">
        <p14:creationId xmlns:p14="http://schemas.microsoft.com/office/powerpoint/2010/main" val="33877320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AFFC0-8446-8649-97BD-690BBCBFE1F5}"/>
              </a:ext>
            </a:extLst>
          </p:cNvPr>
          <p:cNvSpPr>
            <a:spLocks noGrp="1"/>
          </p:cNvSpPr>
          <p:nvPr>
            <p:ph type="title"/>
          </p:nvPr>
        </p:nvSpPr>
        <p:spPr/>
        <p:txBody>
          <a:bodyPr/>
          <a:lstStyle/>
          <a:p>
            <a:r>
              <a:rPr lang="en-US" dirty="0">
                <a:latin typeface="Century Schoolbook" charset="0"/>
                <a:ea typeface="Century Schoolbook" charset="0"/>
                <a:cs typeface="Century Schoolbook" charset="0"/>
              </a:rPr>
              <a:t>Housing Price Prediction</a:t>
            </a:r>
            <a:endParaRPr lang="en-US"/>
          </a:p>
        </p:txBody>
      </p:sp>
      <p:sp>
        <p:nvSpPr>
          <p:cNvPr id="3" name="Content Placeholder 2">
            <a:extLst>
              <a:ext uri="{FF2B5EF4-FFF2-40B4-BE49-F238E27FC236}">
                <a16:creationId xmlns:a16="http://schemas.microsoft.com/office/drawing/2014/main" id="{9283C31F-B780-D346-A386-E02220BC65C4}"/>
              </a:ext>
            </a:extLst>
          </p:cNvPr>
          <p:cNvSpPr>
            <a:spLocks noGrp="1"/>
          </p:cNvSpPr>
          <p:nvPr>
            <p:ph idx="1"/>
          </p:nvPr>
        </p:nvSpPr>
        <p:spPr/>
        <p:txBody>
          <a:bodyPr/>
          <a:lstStyle/>
          <a:p>
            <a:r>
              <a:rPr lang="en-US"/>
              <a:t>Ngoài kích thước ra, ta còn có thêm các thuộc tính khác như:</a:t>
            </a:r>
          </a:p>
          <a:p>
            <a:pPr lvl="1"/>
            <a:r>
              <a:rPr lang="en-US">
                <a:solidFill>
                  <a:srgbClr val="FF0000"/>
                </a:solidFill>
              </a:rPr>
              <a:t>Kích thước (Size) – đã xét.</a:t>
            </a:r>
          </a:p>
          <a:p>
            <a:pPr lvl="1"/>
            <a:r>
              <a:rPr lang="en-US">
                <a:solidFill>
                  <a:srgbClr val="008000"/>
                </a:solidFill>
              </a:rPr>
              <a:t>Số giường (#bed).</a:t>
            </a:r>
          </a:p>
          <a:p>
            <a:pPr lvl="1"/>
            <a:r>
              <a:rPr lang="en-US">
                <a:solidFill>
                  <a:srgbClr val="008000"/>
                </a:solidFill>
              </a:rPr>
              <a:t>Mã zip (zip code).</a:t>
            </a:r>
          </a:p>
          <a:p>
            <a:pPr lvl="1"/>
            <a:r>
              <a:rPr lang="en-US">
                <a:solidFill>
                  <a:srgbClr val="008000"/>
                </a:solidFill>
              </a:rPr>
              <a:t>Mức độ giàu có (wealth).</a:t>
            </a:r>
          </a:p>
          <a:p>
            <a:pPr lvl="1"/>
            <a:endParaRPr lang="en-US">
              <a:solidFill>
                <a:srgbClr val="008000"/>
              </a:solidFill>
            </a:endParaRPr>
          </a:p>
          <a:p>
            <a:pPr lvl="1"/>
            <a:endParaRPr lang="en-US"/>
          </a:p>
          <a:p>
            <a:pPr marL="457200" lvl="1" indent="0">
              <a:buNone/>
            </a:pPr>
            <a:endParaRPr lang="en-US"/>
          </a:p>
        </p:txBody>
      </p:sp>
    </p:spTree>
    <p:extLst>
      <p:ext uri="{BB962C8B-B14F-4D97-AF65-F5344CB8AC3E}">
        <p14:creationId xmlns:p14="http://schemas.microsoft.com/office/powerpoint/2010/main" val="79704896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2922E-9837-614E-9498-959879C6A046}"/>
              </a:ext>
            </a:extLst>
          </p:cNvPr>
          <p:cNvSpPr>
            <a:spLocks noGrp="1"/>
          </p:cNvSpPr>
          <p:nvPr>
            <p:ph type="title"/>
          </p:nvPr>
        </p:nvSpPr>
        <p:spPr/>
        <p:txBody>
          <a:bodyPr/>
          <a:lstStyle/>
          <a:p>
            <a:r>
              <a:rPr lang="en-US" dirty="0">
                <a:latin typeface="Century Schoolbook" charset="0"/>
                <a:ea typeface="Century Schoolbook" charset="0"/>
                <a:cs typeface="Century Schoolbook" charset="0"/>
              </a:rPr>
              <a:t>Housing Price Prediction</a:t>
            </a:r>
            <a:endParaRPr lang="en-US"/>
          </a:p>
        </p:txBody>
      </p:sp>
      <p:grpSp>
        <p:nvGrpSpPr>
          <p:cNvPr id="34" name="Group 33">
            <a:extLst>
              <a:ext uri="{FF2B5EF4-FFF2-40B4-BE49-F238E27FC236}">
                <a16:creationId xmlns:a16="http://schemas.microsoft.com/office/drawing/2014/main" id="{BECF9927-3910-1D44-B665-E1B5EF4ADCC6}"/>
              </a:ext>
            </a:extLst>
          </p:cNvPr>
          <p:cNvGrpSpPr/>
          <p:nvPr/>
        </p:nvGrpSpPr>
        <p:grpSpPr>
          <a:xfrm>
            <a:off x="1905000" y="1417638"/>
            <a:ext cx="9296400" cy="3352800"/>
            <a:chOff x="1135724" y="1862974"/>
            <a:chExt cx="9510515" cy="3876582"/>
          </a:xfrm>
        </p:grpSpPr>
        <p:sp>
          <p:nvSpPr>
            <p:cNvPr id="4" name="TextBox 3">
              <a:extLst>
                <a:ext uri="{FF2B5EF4-FFF2-40B4-BE49-F238E27FC236}">
                  <a16:creationId xmlns:a16="http://schemas.microsoft.com/office/drawing/2014/main" id="{CF317F57-8847-9943-9DD0-8A9EEADC5211}"/>
                </a:ext>
              </a:extLst>
            </p:cNvPr>
            <p:cNvSpPr txBox="1"/>
            <p:nvPr/>
          </p:nvSpPr>
          <p:spPr>
            <a:xfrm>
              <a:off x="1143000" y="1862974"/>
              <a:ext cx="883575" cy="523220"/>
            </a:xfrm>
            <a:prstGeom prst="rect">
              <a:avLst/>
            </a:prstGeom>
            <a:noFill/>
          </p:spPr>
          <p:txBody>
            <a:bodyPr wrap="none" rtlCol="0">
              <a:spAutoFit/>
            </a:bodyPr>
            <a:lstStyle/>
            <a:p>
              <a:r>
                <a:rPr lang="en-US" sz="2800">
                  <a:solidFill>
                    <a:srgbClr val="FF0000"/>
                  </a:solidFill>
                </a:rPr>
                <a:t>Size</a:t>
              </a:r>
            </a:p>
          </p:txBody>
        </p:sp>
        <p:sp>
          <p:nvSpPr>
            <p:cNvPr id="5" name="TextBox 4">
              <a:extLst>
                <a:ext uri="{FF2B5EF4-FFF2-40B4-BE49-F238E27FC236}">
                  <a16:creationId xmlns:a16="http://schemas.microsoft.com/office/drawing/2014/main" id="{C1DAA812-B378-DE4D-B68F-00E4F4E62911}"/>
                </a:ext>
              </a:extLst>
            </p:cNvPr>
            <p:cNvSpPr txBox="1"/>
            <p:nvPr/>
          </p:nvSpPr>
          <p:spPr>
            <a:xfrm>
              <a:off x="1143000" y="2994446"/>
              <a:ext cx="883575" cy="523220"/>
            </a:xfrm>
            <a:prstGeom prst="rect">
              <a:avLst/>
            </a:prstGeom>
            <a:noFill/>
          </p:spPr>
          <p:txBody>
            <a:bodyPr wrap="square" rtlCol="0">
              <a:spAutoFit/>
            </a:bodyPr>
            <a:lstStyle/>
            <a:p>
              <a:r>
                <a:rPr lang="en-US" sz="2800">
                  <a:solidFill>
                    <a:srgbClr val="FF0000"/>
                  </a:solidFill>
                </a:rPr>
                <a:t>Bed</a:t>
              </a:r>
            </a:p>
          </p:txBody>
        </p:sp>
        <p:sp>
          <p:nvSpPr>
            <p:cNvPr id="6" name="TextBox 5">
              <a:extLst>
                <a:ext uri="{FF2B5EF4-FFF2-40B4-BE49-F238E27FC236}">
                  <a16:creationId xmlns:a16="http://schemas.microsoft.com/office/drawing/2014/main" id="{69CDDD91-70DB-1D4D-B908-B99A99646DBE}"/>
                </a:ext>
              </a:extLst>
            </p:cNvPr>
            <p:cNvSpPr txBox="1"/>
            <p:nvPr/>
          </p:nvSpPr>
          <p:spPr>
            <a:xfrm>
              <a:off x="1135724" y="4125918"/>
              <a:ext cx="1752602" cy="523220"/>
            </a:xfrm>
            <a:prstGeom prst="rect">
              <a:avLst/>
            </a:prstGeom>
            <a:noFill/>
          </p:spPr>
          <p:txBody>
            <a:bodyPr wrap="square" rtlCol="0">
              <a:spAutoFit/>
            </a:bodyPr>
            <a:lstStyle/>
            <a:p>
              <a:r>
                <a:rPr lang="en-US" sz="2800">
                  <a:solidFill>
                    <a:srgbClr val="FF0000"/>
                  </a:solidFill>
                </a:rPr>
                <a:t>Zip code</a:t>
              </a:r>
            </a:p>
          </p:txBody>
        </p:sp>
        <p:sp>
          <p:nvSpPr>
            <p:cNvPr id="7" name="TextBox 6">
              <a:extLst>
                <a:ext uri="{FF2B5EF4-FFF2-40B4-BE49-F238E27FC236}">
                  <a16:creationId xmlns:a16="http://schemas.microsoft.com/office/drawing/2014/main" id="{6C01EC98-652F-4C4C-B04C-B7AFDA928734}"/>
                </a:ext>
              </a:extLst>
            </p:cNvPr>
            <p:cNvSpPr txBox="1"/>
            <p:nvPr/>
          </p:nvSpPr>
          <p:spPr>
            <a:xfrm>
              <a:off x="1135724" y="5216336"/>
              <a:ext cx="1371602" cy="523220"/>
            </a:xfrm>
            <a:prstGeom prst="rect">
              <a:avLst/>
            </a:prstGeom>
            <a:noFill/>
          </p:spPr>
          <p:txBody>
            <a:bodyPr wrap="square" rtlCol="0">
              <a:spAutoFit/>
            </a:bodyPr>
            <a:lstStyle/>
            <a:p>
              <a:r>
                <a:rPr lang="en-US" sz="2800">
                  <a:solidFill>
                    <a:srgbClr val="FF0000"/>
                  </a:solidFill>
                </a:rPr>
                <a:t>Wealth</a:t>
              </a:r>
            </a:p>
          </p:txBody>
        </p:sp>
        <p:sp>
          <p:nvSpPr>
            <p:cNvPr id="8" name="Oval 7">
              <a:extLst>
                <a:ext uri="{FF2B5EF4-FFF2-40B4-BE49-F238E27FC236}">
                  <a16:creationId xmlns:a16="http://schemas.microsoft.com/office/drawing/2014/main" id="{852AAC11-4595-3141-8ADF-7E499A3C7E95}"/>
                </a:ext>
              </a:extLst>
            </p:cNvPr>
            <p:cNvSpPr/>
            <p:nvPr/>
          </p:nvSpPr>
          <p:spPr>
            <a:xfrm>
              <a:off x="4165600" y="2176226"/>
              <a:ext cx="609600" cy="60825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C7052EEA-AA41-7343-9894-7D8EA65EE105}"/>
                </a:ext>
              </a:extLst>
            </p:cNvPr>
            <p:cNvSpPr/>
            <p:nvPr/>
          </p:nvSpPr>
          <p:spPr>
            <a:xfrm>
              <a:off x="4178300" y="3516084"/>
              <a:ext cx="609600" cy="60825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5A179981-7754-9144-89FB-8405FD375848}"/>
                </a:ext>
              </a:extLst>
            </p:cNvPr>
            <p:cNvSpPr/>
            <p:nvPr/>
          </p:nvSpPr>
          <p:spPr>
            <a:xfrm>
              <a:off x="4178300" y="4843242"/>
              <a:ext cx="609600" cy="60825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3C91BD58-BCEE-AB40-B1BB-FBD899D208E3}"/>
                </a:ext>
              </a:extLst>
            </p:cNvPr>
            <p:cNvSpPr/>
            <p:nvPr/>
          </p:nvSpPr>
          <p:spPr>
            <a:xfrm>
              <a:off x="7416802" y="3516084"/>
              <a:ext cx="609600" cy="60825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DA1E152E-1925-AE4E-B258-A35CEE1AA82E}"/>
                </a:ext>
              </a:extLst>
            </p:cNvPr>
            <p:cNvSpPr txBox="1"/>
            <p:nvPr/>
          </p:nvSpPr>
          <p:spPr>
            <a:xfrm>
              <a:off x="9445168" y="3512040"/>
              <a:ext cx="1201071" cy="523220"/>
            </a:xfrm>
            <a:prstGeom prst="rect">
              <a:avLst/>
            </a:prstGeom>
            <a:noFill/>
          </p:spPr>
          <p:txBody>
            <a:bodyPr wrap="square" rtlCol="0">
              <a:spAutoFit/>
            </a:bodyPr>
            <a:lstStyle/>
            <a:p>
              <a:r>
                <a:rPr lang="en-US" sz="2800">
                  <a:solidFill>
                    <a:srgbClr val="0066FF"/>
                  </a:solidFill>
                </a:rPr>
                <a:t>Price</a:t>
              </a:r>
            </a:p>
          </p:txBody>
        </p:sp>
        <p:cxnSp>
          <p:nvCxnSpPr>
            <p:cNvPr id="14" name="Straight Arrow Connector 13">
              <a:extLst>
                <a:ext uri="{FF2B5EF4-FFF2-40B4-BE49-F238E27FC236}">
                  <a16:creationId xmlns:a16="http://schemas.microsoft.com/office/drawing/2014/main" id="{4F909719-1B32-8444-BA31-C337E4843E86}"/>
                </a:ext>
              </a:extLst>
            </p:cNvPr>
            <p:cNvCxnSpPr>
              <a:stCxn id="4" idx="3"/>
              <a:endCxn id="8" idx="2"/>
            </p:cNvCxnSpPr>
            <p:nvPr/>
          </p:nvCxnSpPr>
          <p:spPr>
            <a:xfrm>
              <a:off x="2026575" y="2124584"/>
              <a:ext cx="2139025" cy="3557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E9FAEA6B-8B76-D24A-BB9E-BC6C6DB68484}"/>
                </a:ext>
              </a:extLst>
            </p:cNvPr>
            <p:cNvCxnSpPr>
              <a:stCxn id="5" idx="3"/>
              <a:endCxn id="8" idx="3"/>
            </p:cNvCxnSpPr>
            <p:nvPr/>
          </p:nvCxnSpPr>
          <p:spPr>
            <a:xfrm flipV="1">
              <a:off x="2026575" y="2695402"/>
              <a:ext cx="2228299" cy="5606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BA9703E6-D061-754A-9A9C-20033BDFC947}"/>
                </a:ext>
              </a:extLst>
            </p:cNvPr>
            <p:cNvCxnSpPr>
              <a:stCxn id="6" idx="3"/>
              <a:endCxn id="9" idx="2"/>
            </p:cNvCxnSpPr>
            <p:nvPr/>
          </p:nvCxnSpPr>
          <p:spPr>
            <a:xfrm flipV="1">
              <a:off x="2888326" y="3820210"/>
              <a:ext cx="1289974" cy="5673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37BCE73C-A16D-3D49-BAEC-2A31D96F6CB6}"/>
                </a:ext>
              </a:extLst>
            </p:cNvPr>
            <p:cNvCxnSpPr>
              <a:stCxn id="6" idx="3"/>
              <a:endCxn id="10" idx="2"/>
            </p:cNvCxnSpPr>
            <p:nvPr/>
          </p:nvCxnSpPr>
          <p:spPr>
            <a:xfrm>
              <a:off x="2888326" y="4387528"/>
              <a:ext cx="1289974" cy="7598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87633D8B-2DA5-A341-B44F-1B6CF93FAADC}"/>
                </a:ext>
              </a:extLst>
            </p:cNvPr>
            <p:cNvCxnSpPr>
              <a:stCxn id="7" idx="3"/>
              <a:endCxn id="10" idx="3"/>
            </p:cNvCxnSpPr>
            <p:nvPr/>
          </p:nvCxnSpPr>
          <p:spPr>
            <a:xfrm flipV="1">
              <a:off x="2507326" y="5362418"/>
              <a:ext cx="1760248" cy="1155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74CAA76D-742D-8749-8515-8D15FF4240CC}"/>
                </a:ext>
              </a:extLst>
            </p:cNvPr>
            <p:cNvCxnSpPr>
              <a:stCxn id="8" idx="6"/>
              <a:endCxn id="11" idx="1"/>
            </p:cNvCxnSpPr>
            <p:nvPr/>
          </p:nvCxnSpPr>
          <p:spPr>
            <a:xfrm>
              <a:off x="4775200" y="2480352"/>
              <a:ext cx="2730876" cy="11248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6F061D23-C604-CE49-A1C5-A5E5CA6DBB3F}"/>
                </a:ext>
              </a:extLst>
            </p:cNvPr>
            <p:cNvCxnSpPr>
              <a:stCxn id="9" idx="6"/>
              <a:endCxn id="11" idx="2"/>
            </p:cNvCxnSpPr>
            <p:nvPr/>
          </p:nvCxnSpPr>
          <p:spPr>
            <a:xfrm>
              <a:off x="4787900" y="3820210"/>
              <a:ext cx="26289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E184241F-A0D0-BB49-B15F-529928CECD18}"/>
                </a:ext>
              </a:extLst>
            </p:cNvPr>
            <p:cNvCxnSpPr>
              <a:stCxn id="10" idx="6"/>
              <a:endCxn id="11" idx="3"/>
            </p:cNvCxnSpPr>
            <p:nvPr/>
          </p:nvCxnSpPr>
          <p:spPr>
            <a:xfrm flipV="1">
              <a:off x="4787900" y="4035260"/>
              <a:ext cx="2718176" cy="11121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2DD41071-6028-964B-8510-C0204C489616}"/>
                </a:ext>
              </a:extLst>
            </p:cNvPr>
            <p:cNvCxnSpPr>
              <a:stCxn id="11" idx="6"/>
              <a:endCxn id="12" idx="1"/>
            </p:cNvCxnSpPr>
            <p:nvPr/>
          </p:nvCxnSpPr>
          <p:spPr>
            <a:xfrm flipV="1">
              <a:off x="8026402" y="3773650"/>
              <a:ext cx="1418766" cy="465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E01C6B6D-6663-4C46-9C09-23CE15B379B7}"/>
                </a:ext>
              </a:extLst>
            </p:cNvPr>
            <p:cNvSpPr txBox="1"/>
            <p:nvPr/>
          </p:nvSpPr>
          <p:spPr>
            <a:xfrm>
              <a:off x="5791200" y="2480352"/>
              <a:ext cx="1261884" cy="369332"/>
            </a:xfrm>
            <a:prstGeom prst="rect">
              <a:avLst/>
            </a:prstGeom>
            <a:noFill/>
          </p:spPr>
          <p:txBody>
            <a:bodyPr wrap="none" rtlCol="0">
              <a:spAutoFit/>
            </a:bodyPr>
            <a:lstStyle/>
            <a:p>
              <a:r>
                <a:rPr lang="en-US">
                  <a:solidFill>
                    <a:srgbClr val="008000"/>
                  </a:solidFill>
                </a:rPr>
                <a:t>family size</a:t>
              </a:r>
            </a:p>
          </p:txBody>
        </p:sp>
        <p:sp>
          <p:nvSpPr>
            <p:cNvPr id="32" name="TextBox 31">
              <a:extLst>
                <a:ext uri="{FF2B5EF4-FFF2-40B4-BE49-F238E27FC236}">
                  <a16:creationId xmlns:a16="http://schemas.microsoft.com/office/drawing/2014/main" id="{2199C86A-66E5-6944-A61F-E0F182DF25D8}"/>
                </a:ext>
              </a:extLst>
            </p:cNvPr>
            <p:cNvSpPr txBox="1"/>
            <p:nvPr/>
          </p:nvSpPr>
          <p:spPr>
            <a:xfrm>
              <a:off x="5359400" y="3387891"/>
              <a:ext cx="1278940" cy="369332"/>
            </a:xfrm>
            <a:prstGeom prst="rect">
              <a:avLst/>
            </a:prstGeom>
            <a:noFill/>
          </p:spPr>
          <p:txBody>
            <a:bodyPr wrap="none" rtlCol="0">
              <a:spAutoFit/>
            </a:bodyPr>
            <a:lstStyle/>
            <a:p>
              <a:r>
                <a:rPr lang="en-US">
                  <a:solidFill>
                    <a:srgbClr val="008000"/>
                  </a:solidFill>
                </a:rPr>
                <a:t>Walkability</a:t>
              </a:r>
            </a:p>
          </p:txBody>
        </p:sp>
        <p:sp>
          <p:nvSpPr>
            <p:cNvPr id="33" name="TextBox 32">
              <a:extLst>
                <a:ext uri="{FF2B5EF4-FFF2-40B4-BE49-F238E27FC236}">
                  <a16:creationId xmlns:a16="http://schemas.microsoft.com/office/drawing/2014/main" id="{5F3B3128-D065-344C-A9B5-1174E8CF944C}"/>
                </a:ext>
              </a:extLst>
            </p:cNvPr>
            <p:cNvSpPr txBox="1"/>
            <p:nvPr/>
          </p:nvSpPr>
          <p:spPr>
            <a:xfrm>
              <a:off x="5774144" y="4847004"/>
              <a:ext cx="1620957" cy="369332"/>
            </a:xfrm>
            <a:prstGeom prst="rect">
              <a:avLst/>
            </a:prstGeom>
            <a:noFill/>
          </p:spPr>
          <p:txBody>
            <a:bodyPr wrap="none" rtlCol="0">
              <a:spAutoFit/>
            </a:bodyPr>
            <a:lstStyle/>
            <a:p>
              <a:r>
                <a:rPr lang="en-US">
                  <a:solidFill>
                    <a:srgbClr val="008000"/>
                  </a:solidFill>
                </a:rPr>
                <a:t>School quality</a:t>
              </a:r>
            </a:p>
          </p:txBody>
        </p:sp>
      </p:grpSp>
      <p:sp>
        <p:nvSpPr>
          <p:cNvPr id="35" name="Oval 34">
            <a:extLst>
              <a:ext uri="{FF2B5EF4-FFF2-40B4-BE49-F238E27FC236}">
                <a16:creationId xmlns:a16="http://schemas.microsoft.com/office/drawing/2014/main" id="{13CD6E32-6F54-1342-8CA6-DD7D4D252E8C}"/>
              </a:ext>
            </a:extLst>
          </p:cNvPr>
          <p:cNvSpPr/>
          <p:nvPr/>
        </p:nvSpPr>
        <p:spPr>
          <a:xfrm>
            <a:off x="1460808" y="1139824"/>
            <a:ext cx="2057400" cy="426720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 name="TextBox 35">
            <a:extLst>
              <a:ext uri="{FF2B5EF4-FFF2-40B4-BE49-F238E27FC236}">
                <a16:creationId xmlns:a16="http://schemas.microsoft.com/office/drawing/2014/main" id="{D57B3552-EC69-974D-B834-905D388E1974}"/>
              </a:ext>
            </a:extLst>
          </p:cNvPr>
          <p:cNvSpPr txBox="1"/>
          <p:nvPr/>
        </p:nvSpPr>
        <p:spPr>
          <a:xfrm>
            <a:off x="1707884" y="5469746"/>
            <a:ext cx="1563248" cy="523220"/>
          </a:xfrm>
          <a:prstGeom prst="rect">
            <a:avLst/>
          </a:prstGeom>
          <a:noFill/>
        </p:spPr>
        <p:txBody>
          <a:bodyPr wrap="none" rtlCol="0">
            <a:spAutoFit/>
          </a:bodyPr>
          <a:lstStyle/>
          <a:p>
            <a:r>
              <a:rPr lang="en-US" sz="2800">
                <a:solidFill>
                  <a:srgbClr val="FF0000"/>
                </a:solidFill>
              </a:rPr>
              <a:t>Input (X)</a:t>
            </a:r>
          </a:p>
        </p:txBody>
      </p:sp>
      <p:sp>
        <p:nvSpPr>
          <p:cNvPr id="37" name="TextBox 36">
            <a:extLst>
              <a:ext uri="{FF2B5EF4-FFF2-40B4-BE49-F238E27FC236}">
                <a16:creationId xmlns:a16="http://schemas.microsoft.com/office/drawing/2014/main" id="{B43DF721-D72E-954D-973F-EB5863FE53A1}"/>
              </a:ext>
            </a:extLst>
          </p:cNvPr>
          <p:cNvSpPr txBox="1"/>
          <p:nvPr/>
        </p:nvSpPr>
        <p:spPr>
          <a:xfrm>
            <a:off x="9702492" y="5469746"/>
            <a:ext cx="1782860" cy="523220"/>
          </a:xfrm>
          <a:prstGeom prst="rect">
            <a:avLst/>
          </a:prstGeom>
          <a:noFill/>
        </p:spPr>
        <p:txBody>
          <a:bodyPr wrap="none" rtlCol="0">
            <a:spAutoFit/>
          </a:bodyPr>
          <a:lstStyle/>
          <a:p>
            <a:r>
              <a:rPr lang="en-US" sz="2800">
                <a:solidFill>
                  <a:srgbClr val="0066FF"/>
                </a:solidFill>
              </a:rPr>
              <a:t>Output (y)</a:t>
            </a:r>
          </a:p>
        </p:txBody>
      </p:sp>
      <p:cxnSp>
        <p:nvCxnSpPr>
          <p:cNvPr id="39" name="Straight Arrow Connector 38">
            <a:extLst>
              <a:ext uri="{FF2B5EF4-FFF2-40B4-BE49-F238E27FC236}">
                <a16:creationId xmlns:a16="http://schemas.microsoft.com/office/drawing/2014/main" id="{A69BD9A9-DDCD-1041-8FEA-22CE069BF85E}"/>
              </a:ext>
            </a:extLst>
          </p:cNvPr>
          <p:cNvCxnSpPr>
            <a:stCxn id="36" idx="3"/>
            <a:endCxn id="37" idx="1"/>
          </p:cNvCxnSpPr>
          <p:nvPr/>
        </p:nvCxnSpPr>
        <p:spPr>
          <a:xfrm>
            <a:off x="3271132" y="5731356"/>
            <a:ext cx="64313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3942264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838200" y="365125"/>
            <a:ext cx="10515600" cy="1325563"/>
          </a:xfrm>
        </p:spPr>
        <p:txBody>
          <a:bodyPr>
            <a:normAutofit/>
          </a:bodyPr>
          <a:lstStyle/>
          <a:p>
            <a:r>
              <a:rPr lang="en-US" dirty="0">
                <a:latin typeface="Century Schoolbook" charset="0"/>
                <a:ea typeface="Century Schoolbook" charset="0"/>
                <a:cs typeface="Century Schoolbook" charset="0"/>
              </a:rPr>
              <a:t>Housing Price Prediction</a:t>
            </a:r>
          </a:p>
        </p:txBody>
      </p:sp>
      <p:grpSp>
        <p:nvGrpSpPr>
          <p:cNvPr id="2" name="Group 1">
            <a:extLst>
              <a:ext uri="{FF2B5EF4-FFF2-40B4-BE49-F238E27FC236}">
                <a16:creationId xmlns:a16="http://schemas.microsoft.com/office/drawing/2014/main" id="{6ED065B1-DEFA-DA41-823D-671F2278C495}"/>
              </a:ext>
            </a:extLst>
          </p:cNvPr>
          <p:cNvGrpSpPr/>
          <p:nvPr/>
        </p:nvGrpSpPr>
        <p:grpSpPr>
          <a:xfrm>
            <a:off x="2286000" y="1837473"/>
            <a:ext cx="7388331" cy="3183054"/>
            <a:chOff x="955197" y="2260087"/>
            <a:chExt cx="7388331" cy="3183054"/>
          </a:xfrm>
        </p:grpSpPr>
        <p:sp>
          <p:nvSpPr>
            <p:cNvPr id="6" name="TextBox 5"/>
            <p:cNvSpPr txBox="1"/>
            <p:nvPr/>
          </p:nvSpPr>
          <p:spPr>
            <a:xfrm>
              <a:off x="955197" y="3167217"/>
              <a:ext cx="1815415" cy="461665"/>
            </a:xfrm>
            <a:prstGeom prst="rect">
              <a:avLst/>
            </a:prstGeom>
            <a:noFill/>
          </p:spPr>
          <p:txBody>
            <a:bodyPr wrap="square" rtlCol="0">
              <a:spAutoFit/>
            </a:bodyPr>
            <a:lstStyle/>
            <a:p>
              <a:pPr algn="r"/>
              <a:r>
                <a:rPr lang="en-US" sz="2400" dirty="0">
                  <a:latin typeface="Century Schoolbook" charset="0"/>
                  <a:ea typeface="Century Schoolbook" charset="0"/>
                  <a:cs typeface="Century Schoolbook" charset="0"/>
                </a:rPr>
                <a:t>#bedrooms</a:t>
              </a:r>
            </a:p>
          </p:txBody>
        </p:sp>
        <p:sp>
          <p:nvSpPr>
            <p:cNvPr id="7" name="TextBox 6"/>
            <p:cNvSpPr txBox="1"/>
            <p:nvPr/>
          </p:nvSpPr>
          <p:spPr>
            <a:xfrm>
              <a:off x="1211838" y="4074347"/>
              <a:ext cx="1553163" cy="461665"/>
            </a:xfrm>
            <a:prstGeom prst="rect">
              <a:avLst/>
            </a:prstGeom>
            <a:noFill/>
          </p:spPr>
          <p:txBody>
            <a:bodyPr wrap="square" rtlCol="0">
              <a:spAutoFit/>
            </a:bodyPr>
            <a:lstStyle/>
            <a:p>
              <a:pPr algn="r"/>
              <a:r>
                <a:rPr lang="en-US" sz="2400" dirty="0">
                  <a:latin typeface="Century Schoolbook" charset="0"/>
                  <a:ea typeface="Century Schoolbook" charset="0"/>
                  <a:cs typeface="Century Schoolbook" charset="0"/>
                </a:rPr>
                <a:t>zip code</a:t>
              </a:r>
              <a:endParaRPr lang="en-US" sz="1200" dirty="0">
                <a:latin typeface="Century Schoolbook" charset="0"/>
                <a:ea typeface="Century Schoolbook" charset="0"/>
                <a:cs typeface="Century Schoolbook" charset="0"/>
              </a:endParaRPr>
            </a:p>
          </p:txBody>
        </p:sp>
        <p:sp>
          <p:nvSpPr>
            <p:cNvPr id="8" name="TextBox 7"/>
            <p:cNvSpPr txBox="1"/>
            <p:nvPr/>
          </p:nvSpPr>
          <p:spPr>
            <a:xfrm>
              <a:off x="987395" y="4981476"/>
              <a:ext cx="1783217" cy="461665"/>
            </a:xfrm>
            <a:prstGeom prst="rect">
              <a:avLst/>
            </a:prstGeom>
            <a:noFill/>
          </p:spPr>
          <p:txBody>
            <a:bodyPr wrap="square" rtlCol="0">
              <a:spAutoFit/>
            </a:bodyPr>
            <a:lstStyle/>
            <a:p>
              <a:pPr algn="r"/>
              <a:r>
                <a:rPr lang="en-US" sz="2400" dirty="0">
                  <a:latin typeface="Century Schoolbook" charset="0"/>
                  <a:ea typeface="Century Schoolbook" charset="0"/>
                  <a:cs typeface="Century Schoolbook" charset="0"/>
                </a:rPr>
                <a:t>wealth</a:t>
              </a:r>
              <a:endParaRPr lang="en-US" sz="1200" dirty="0">
                <a:latin typeface="Century Schoolbook" charset="0"/>
                <a:ea typeface="Century Schoolbook" charset="0"/>
                <a:cs typeface="Century Schoolbook" charset="0"/>
              </a:endParaRPr>
            </a:p>
          </p:txBody>
        </p:sp>
        <p:sp>
          <p:nvSpPr>
            <p:cNvPr id="9" name="TextBox 8"/>
            <p:cNvSpPr txBox="1"/>
            <p:nvPr/>
          </p:nvSpPr>
          <p:spPr>
            <a:xfrm>
              <a:off x="1744386" y="2260087"/>
              <a:ext cx="1026226" cy="461665"/>
            </a:xfrm>
            <a:prstGeom prst="rect">
              <a:avLst/>
            </a:prstGeom>
            <a:noFill/>
          </p:spPr>
          <p:txBody>
            <a:bodyPr wrap="square" rtlCol="0">
              <a:spAutoFit/>
            </a:bodyPr>
            <a:lstStyle/>
            <a:p>
              <a:pPr algn="r"/>
              <a:r>
                <a:rPr lang="en-US" sz="2400" dirty="0">
                  <a:latin typeface="Century Schoolbook" charset="0"/>
                  <a:ea typeface="Century Schoolbook" charset="0"/>
                  <a:cs typeface="Century Schoolbook" charset="0"/>
                </a:rPr>
                <a:t>size</a:t>
              </a:r>
              <a:endParaRPr lang="en-US" dirty="0">
                <a:latin typeface="Century Schoolbook" charset="0"/>
                <a:ea typeface="Century Schoolbook" charset="0"/>
                <a:cs typeface="Century Schoolbook" charset="0"/>
              </a:endParaRPr>
            </a:p>
          </p:txBody>
        </p:sp>
        <mc:AlternateContent xmlns:mc="http://schemas.openxmlformats.org/markup-compatibility/2006" xmlns:a14="http://schemas.microsoft.com/office/drawing/2010/main">
          <mc:Choice Requires="a14">
            <p:sp>
              <p:nvSpPr>
                <p:cNvPr id="15" name="TextBox 14"/>
                <p:cNvSpPr txBox="1"/>
                <p:nvPr/>
              </p:nvSpPr>
              <p:spPr>
                <a:xfrm>
                  <a:off x="3127579" y="2290119"/>
                  <a:ext cx="3832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entury Schoolbook" charset="0"/>
                                <a:cs typeface="Century Schoolbook" charset="0"/>
                              </a:rPr>
                            </m:ctrlPr>
                          </m:sSubPr>
                          <m:e>
                            <m:r>
                              <a:rPr lang="en-US" sz="2400" b="0" i="1" smtClean="0">
                                <a:latin typeface="Cambria Math" charset="0"/>
                                <a:ea typeface="Century Schoolbook" charset="0"/>
                                <a:cs typeface="Century Schoolbook" charset="0"/>
                              </a:rPr>
                              <m:t>𝑥</m:t>
                            </m:r>
                          </m:e>
                          <m:sub>
                            <m:r>
                              <a:rPr lang="en-US" sz="2400" b="0" i="1" smtClean="0">
                                <a:latin typeface="Cambria Math" charset="0"/>
                                <a:ea typeface="Century Schoolbook" charset="0"/>
                                <a:cs typeface="Century Schoolbook" charset="0"/>
                              </a:rPr>
                              <m:t>1</m:t>
                            </m:r>
                          </m:sub>
                        </m:sSub>
                      </m:oMath>
                    </m:oMathPara>
                  </a14:m>
                  <a:endParaRPr lang="en-US" sz="2800" dirty="0">
                    <a:latin typeface="Century Schoolbook" charset="0"/>
                    <a:ea typeface="Century Schoolbook" charset="0"/>
                    <a:cs typeface="Century Schoolbook"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3127579" y="2290119"/>
                  <a:ext cx="383246" cy="369332"/>
                </a:xfrm>
                <a:prstGeom prst="rect">
                  <a:avLst/>
                </a:prstGeom>
                <a:blipFill>
                  <a:blip r:embed="rId2"/>
                  <a:stretch>
                    <a:fillRect l="-6452" r="-3226"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3133190" y="3235723"/>
                  <a:ext cx="3720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charset="0"/>
                              </a:rPr>
                              <m:t>𝑥</m:t>
                            </m:r>
                          </m:e>
                          <m:sub>
                            <m:r>
                              <a:rPr lang="en-US" sz="2400" b="0" i="1" smtClean="0">
                                <a:latin typeface="Cambria Math" charset="0"/>
                              </a:rPr>
                              <m:t>2</m:t>
                            </m:r>
                          </m:sub>
                        </m:sSub>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3133190" y="3235723"/>
                  <a:ext cx="372025" cy="369332"/>
                </a:xfrm>
                <a:prstGeom prst="rect">
                  <a:avLst/>
                </a:prstGeom>
                <a:blipFill>
                  <a:blip r:embed="rId3"/>
                  <a:stretch>
                    <a:fillRect l="-6452" r="-3226"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3127579" y="4132840"/>
                  <a:ext cx="3720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charset="0"/>
                              </a:rPr>
                              <m:t>𝑥</m:t>
                            </m:r>
                          </m:e>
                          <m:sub>
                            <m:r>
                              <a:rPr lang="en-US" sz="2400" b="0" i="1" smtClean="0">
                                <a:latin typeface="Cambria Math" charset="0"/>
                              </a:rPr>
                              <m:t>3</m:t>
                            </m:r>
                          </m:sub>
                        </m:sSub>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3127579" y="4132840"/>
                  <a:ext cx="372025" cy="369332"/>
                </a:xfrm>
                <a:prstGeom prst="rect">
                  <a:avLst/>
                </a:prstGeom>
                <a:blipFill>
                  <a:blip r:embed="rId4"/>
                  <a:stretch>
                    <a:fillRect l="-6667" r="-6667"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3133190" y="5029957"/>
                  <a:ext cx="3720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charset="0"/>
                              </a:rPr>
                              <m:t>𝑥</m:t>
                            </m:r>
                          </m:e>
                          <m:sub>
                            <m:r>
                              <a:rPr lang="en-US" sz="2400" b="0" i="1" smtClean="0">
                                <a:latin typeface="Cambria Math" charset="0"/>
                              </a:rPr>
                              <m:t>4</m:t>
                            </m:r>
                          </m:sub>
                        </m:sSub>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3133190" y="5029957"/>
                  <a:ext cx="372025" cy="369332"/>
                </a:xfrm>
                <a:prstGeom prst="rect">
                  <a:avLst/>
                </a:prstGeom>
                <a:blipFill>
                  <a:blip r:embed="rId5"/>
                  <a:stretch>
                    <a:fillRect l="-6452" r="-3226" b="-13333"/>
                  </a:stretch>
                </a:blipFill>
              </p:spPr>
              <p:txBody>
                <a:bodyPr/>
                <a:lstStyle/>
                <a:p>
                  <a:r>
                    <a:rPr lang="en-US">
                      <a:noFill/>
                    </a:rPr>
                    <a:t> </a:t>
                  </a:r>
                </a:p>
              </p:txBody>
            </p:sp>
          </mc:Fallback>
        </mc:AlternateContent>
        <p:sp>
          <p:nvSpPr>
            <p:cNvPr id="30" name="Oval 29"/>
            <p:cNvSpPr/>
            <p:nvPr/>
          </p:nvSpPr>
          <p:spPr>
            <a:xfrm>
              <a:off x="5348707" y="4707156"/>
              <a:ext cx="548640" cy="5486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tx1"/>
                </a:solidFill>
              </a:endParaRPr>
            </a:p>
          </p:txBody>
        </p:sp>
        <p:sp>
          <p:nvSpPr>
            <p:cNvPr id="31" name="Oval 30"/>
            <p:cNvSpPr/>
            <p:nvPr/>
          </p:nvSpPr>
          <p:spPr>
            <a:xfrm>
              <a:off x="5350065" y="2683148"/>
              <a:ext cx="548640" cy="5486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tx1"/>
                </a:solidFill>
              </a:endParaRPr>
            </a:p>
          </p:txBody>
        </p:sp>
        <p:sp>
          <p:nvSpPr>
            <p:cNvPr id="32" name="Oval 31"/>
            <p:cNvSpPr/>
            <p:nvPr/>
          </p:nvSpPr>
          <p:spPr>
            <a:xfrm>
              <a:off x="5342817" y="3695152"/>
              <a:ext cx="548640" cy="5486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tx1"/>
                </a:solidFill>
              </a:endParaRPr>
            </a:p>
          </p:txBody>
        </p:sp>
        <p:sp>
          <p:nvSpPr>
            <p:cNvPr id="33" name="Oval 32"/>
            <p:cNvSpPr/>
            <p:nvPr/>
          </p:nvSpPr>
          <p:spPr>
            <a:xfrm>
              <a:off x="6825338" y="3695152"/>
              <a:ext cx="548640" cy="5486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solidFill>
                  <a:schemeClr val="tx1"/>
                </a:solidFill>
              </a:endParaRPr>
            </a:p>
          </p:txBody>
        </p:sp>
        <p:cxnSp>
          <p:nvCxnSpPr>
            <p:cNvPr id="35" name="Straight Arrow Connector 34"/>
            <p:cNvCxnSpPr>
              <a:cxnSpLocks/>
              <a:stCxn id="21" idx="3"/>
              <a:endCxn id="30" idx="2"/>
            </p:cNvCxnSpPr>
            <p:nvPr/>
          </p:nvCxnSpPr>
          <p:spPr>
            <a:xfrm flipV="1">
              <a:off x="3505215" y="4981476"/>
              <a:ext cx="1843492" cy="233147"/>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21" idx="3"/>
              <a:endCxn id="32" idx="3"/>
            </p:cNvCxnSpPr>
            <p:nvPr/>
          </p:nvCxnSpPr>
          <p:spPr>
            <a:xfrm flipV="1">
              <a:off x="3505215" y="4163446"/>
              <a:ext cx="1917948" cy="1051177"/>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1" idx="3"/>
              <a:endCxn id="31" idx="3"/>
            </p:cNvCxnSpPr>
            <p:nvPr/>
          </p:nvCxnSpPr>
          <p:spPr>
            <a:xfrm flipV="1">
              <a:off x="3505215" y="3151442"/>
              <a:ext cx="1925196" cy="2063181"/>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5" idx="3"/>
              <a:endCxn id="31" idx="2"/>
            </p:cNvCxnSpPr>
            <p:nvPr/>
          </p:nvCxnSpPr>
          <p:spPr>
            <a:xfrm>
              <a:off x="3510825" y="2474785"/>
              <a:ext cx="1839240" cy="482683"/>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5" idx="3"/>
              <a:endCxn id="32" idx="1"/>
            </p:cNvCxnSpPr>
            <p:nvPr/>
          </p:nvCxnSpPr>
          <p:spPr>
            <a:xfrm>
              <a:off x="3510825" y="2474785"/>
              <a:ext cx="1912338" cy="1300713"/>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5" idx="3"/>
              <a:endCxn id="30" idx="1"/>
            </p:cNvCxnSpPr>
            <p:nvPr/>
          </p:nvCxnSpPr>
          <p:spPr>
            <a:xfrm>
              <a:off x="3510825" y="2474785"/>
              <a:ext cx="1918228" cy="2312717"/>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9" idx="3"/>
              <a:endCxn id="32" idx="2"/>
            </p:cNvCxnSpPr>
            <p:nvPr/>
          </p:nvCxnSpPr>
          <p:spPr>
            <a:xfrm>
              <a:off x="3505215" y="3420389"/>
              <a:ext cx="1837602" cy="549083"/>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9" idx="3"/>
              <a:endCxn id="30" idx="2"/>
            </p:cNvCxnSpPr>
            <p:nvPr/>
          </p:nvCxnSpPr>
          <p:spPr>
            <a:xfrm>
              <a:off x="3505215" y="3420389"/>
              <a:ext cx="1843492" cy="1561087"/>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9" idx="3"/>
              <a:endCxn id="31" idx="2"/>
            </p:cNvCxnSpPr>
            <p:nvPr/>
          </p:nvCxnSpPr>
          <p:spPr>
            <a:xfrm flipV="1">
              <a:off x="3505215" y="2957468"/>
              <a:ext cx="1844850" cy="462921"/>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31" idx="6"/>
              <a:endCxn id="33" idx="1"/>
            </p:cNvCxnSpPr>
            <p:nvPr/>
          </p:nvCxnSpPr>
          <p:spPr>
            <a:xfrm>
              <a:off x="5898705" y="2957468"/>
              <a:ext cx="1006979" cy="81803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0" idx="7"/>
              <a:endCxn id="33" idx="3"/>
            </p:cNvCxnSpPr>
            <p:nvPr/>
          </p:nvCxnSpPr>
          <p:spPr>
            <a:xfrm flipV="1">
              <a:off x="5817001" y="4163446"/>
              <a:ext cx="1088683" cy="62405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32" idx="6"/>
              <a:endCxn id="33" idx="2"/>
            </p:cNvCxnSpPr>
            <p:nvPr/>
          </p:nvCxnSpPr>
          <p:spPr>
            <a:xfrm>
              <a:off x="5891457" y="3969472"/>
              <a:ext cx="933881" cy="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33" idx="6"/>
            </p:cNvCxnSpPr>
            <p:nvPr/>
          </p:nvCxnSpPr>
          <p:spPr>
            <a:xfrm>
              <a:off x="7373978" y="3969472"/>
              <a:ext cx="627022" cy="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60" name="TextBox 159"/>
            <p:cNvSpPr txBox="1"/>
            <p:nvPr/>
          </p:nvSpPr>
          <p:spPr>
            <a:xfrm>
              <a:off x="8026291" y="3701781"/>
              <a:ext cx="317237" cy="461665"/>
            </a:xfrm>
            <a:prstGeom prst="rect">
              <a:avLst/>
            </a:prstGeom>
            <a:noFill/>
          </p:spPr>
          <p:txBody>
            <a:bodyPr wrap="square" rtlCol="0">
              <a:spAutoFit/>
            </a:bodyPr>
            <a:lstStyle/>
            <a:p>
              <a:r>
                <a:rPr lang="en-US" sz="2400" dirty="0">
                  <a:latin typeface="Century Schoolbook" charset="0"/>
                  <a:ea typeface="Century Schoolbook" charset="0"/>
                  <a:cs typeface="Century Schoolbook" charset="0"/>
                </a:rPr>
                <a:t>y</a:t>
              </a:r>
            </a:p>
          </p:txBody>
        </p:sp>
        <p:cxnSp>
          <p:nvCxnSpPr>
            <p:cNvPr id="34" name="Straight Arrow Connector 33">
              <a:extLst>
                <a:ext uri="{FF2B5EF4-FFF2-40B4-BE49-F238E27FC236}">
                  <a16:creationId xmlns:a16="http://schemas.microsoft.com/office/drawing/2014/main" id="{D6EB6B0B-F8EC-4AD7-ABE8-BCBB7D36E005}"/>
                </a:ext>
              </a:extLst>
            </p:cNvPr>
            <p:cNvCxnSpPr>
              <a:cxnSpLocks/>
              <a:stCxn id="20" idx="3"/>
              <a:endCxn id="32" idx="2"/>
            </p:cNvCxnSpPr>
            <p:nvPr/>
          </p:nvCxnSpPr>
          <p:spPr>
            <a:xfrm flipV="1">
              <a:off x="3499604" y="3969472"/>
              <a:ext cx="1843213" cy="348034"/>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86C41F2-2D7B-4688-9C00-81C56060C7AB}"/>
                </a:ext>
              </a:extLst>
            </p:cNvPr>
            <p:cNvCxnSpPr>
              <a:cxnSpLocks/>
              <a:stCxn id="20" idx="3"/>
              <a:endCxn id="31" idx="2"/>
            </p:cNvCxnSpPr>
            <p:nvPr/>
          </p:nvCxnSpPr>
          <p:spPr>
            <a:xfrm flipV="1">
              <a:off x="3499604" y="2957468"/>
              <a:ext cx="1850461" cy="1360038"/>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E6AF5CA-1F6B-4B66-903F-858F7169B9DA}"/>
                </a:ext>
              </a:extLst>
            </p:cNvPr>
            <p:cNvCxnSpPr>
              <a:cxnSpLocks/>
              <a:stCxn id="20" idx="3"/>
              <a:endCxn id="30" idx="2"/>
            </p:cNvCxnSpPr>
            <p:nvPr/>
          </p:nvCxnSpPr>
          <p:spPr>
            <a:xfrm>
              <a:off x="3499604" y="4317506"/>
              <a:ext cx="1849103" cy="66397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99187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D9A1-1B5C-0847-92C6-088AEF838D0A}"/>
              </a:ext>
            </a:extLst>
          </p:cNvPr>
          <p:cNvSpPr>
            <a:spLocks noGrp="1"/>
          </p:cNvSpPr>
          <p:nvPr>
            <p:ph type="title"/>
          </p:nvPr>
        </p:nvSpPr>
        <p:spPr/>
        <p:txBody>
          <a:bodyPr/>
          <a:lstStyle/>
          <a:p>
            <a:r>
              <a:rPr lang="en-US"/>
              <a:t>Mạng neural nhân tạo</a:t>
            </a:r>
          </a:p>
        </p:txBody>
      </p:sp>
      <p:sp>
        <p:nvSpPr>
          <p:cNvPr id="3" name="Content Placeholder 2">
            <a:extLst>
              <a:ext uri="{FF2B5EF4-FFF2-40B4-BE49-F238E27FC236}">
                <a16:creationId xmlns:a16="http://schemas.microsoft.com/office/drawing/2014/main" id="{FE7886D5-3B93-2846-A9AF-B3520D7D6D24}"/>
              </a:ext>
            </a:extLst>
          </p:cNvPr>
          <p:cNvSpPr>
            <a:spLocks noGrp="1"/>
          </p:cNvSpPr>
          <p:nvPr>
            <p:ph idx="1"/>
          </p:nvPr>
        </p:nvSpPr>
        <p:spPr/>
        <p:txBody>
          <a:bodyPr/>
          <a:lstStyle/>
          <a:p>
            <a:r>
              <a:rPr lang="vi-VN"/>
              <a:t>Mạng neural nhân tạo (</a:t>
            </a:r>
            <a:r>
              <a:rPr lang="vi-VN">
                <a:solidFill>
                  <a:srgbClr val="FF0000"/>
                </a:solidFill>
              </a:rPr>
              <a:t>Artificial Neural Network – ANN</a:t>
            </a:r>
            <a:r>
              <a:rPr lang="vi-VN"/>
              <a:t>):</a:t>
            </a:r>
          </a:p>
          <a:p>
            <a:pPr lvl="1"/>
            <a:r>
              <a:rPr lang="vi-VN">
                <a:solidFill>
                  <a:srgbClr val="FF0000"/>
                </a:solidFill>
              </a:rPr>
              <a:t>Là một mô hình toán học. </a:t>
            </a:r>
          </a:p>
          <a:p>
            <a:pPr lvl="1"/>
            <a:r>
              <a:rPr lang="vi-VN"/>
              <a:t>Được xây dựng dựa trên các </a:t>
            </a:r>
            <a:r>
              <a:rPr lang="vi-VN">
                <a:solidFill>
                  <a:srgbClr val="FF0000"/>
                </a:solidFill>
              </a:rPr>
              <a:t>mạng neural sinh học</a:t>
            </a:r>
            <a:r>
              <a:rPr lang="vi-VN"/>
              <a:t>. </a:t>
            </a:r>
          </a:p>
          <a:p>
            <a:pPr lvl="1"/>
            <a:r>
              <a:rPr lang="vi-VN"/>
              <a:t>Gồm có một </a:t>
            </a:r>
            <a:r>
              <a:rPr lang="vi-VN">
                <a:solidFill>
                  <a:srgbClr val="FF0000"/>
                </a:solidFill>
              </a:rPr>
              <a:t>nhóm các neural nhân tạo </a:t>
            </a:r>
            <a:r>
              <a:rPr lang="vi-VN"/>
              <a:t>(nút) </a:t>
            </a:r>
            <a:r>
              <a:rPr lang="vi-VN">
                <a:solidFill>
                  <a:srgbClr val="FF0000"/>
                </a:solidFill>
              </a:rPr>
              <a:t>nối với nhau</a:t>
            </a:r>
            <a:r>
              <a:rPr lang="vi-VN"/>
              <a:t>, và xử lý thông tin bằng cách </a:t>
            </a:r>
            <a:r>
              <a:rPr lang="vi-VN">
                <a:solidFill>
                  <a:srgbClr val="FF0000"/>
                </a:solidFill>
              </a:rPr>
              <a:t>truyền theo các kết nối và tính giá trị mới tại các nút.</a:t>
            </a:r>
            <a:endParaRPr lang="en-US"/>
          </a:p>
        </p:txBody>
      </p:sp>
      <p:pic>
        <p:nvPicPr>
          <p:cNvPr id="1026" name="Picture 2">
            <a:extLst>
              <a:ext uri="{FF2B5EF4-FFF2-40B4-BE49-F238E27FC236}">
                <a16:creationId xmlns:a16="http://schemas.microsoft.com/office/drawing/2014/main" id="{B8361CC3-8A5E-4E47-86B6-B92CE365CD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4114800"/>
            <a:ext cx="3200400" cy="1907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094573"/>
      </p:ext>
    </p:extLst>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4675</TotalTime>
  <Words>1428</Words>
  <Application>Microsoft Macintosh PowerPoint</Application>
  <PresentationFormat>Widescreen</PresentationFormat>
  <Paragraphs>209</Paragraphs>
  <Slides>32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Cambria Math</vt:lpstr>
      <vt:lpstr>Century Schoolbook</vt:lpstr>
      <vt:lpstr>Default Design</vt:lpstr>
      <vt:lpstr>CHƯƠNG 1: TỔNG QUAN VỀ MẠNG NEURAL</vt:lpstr>
      <vt:lpstr>NỘI DUNG</vt:lpstr>
      <vt:lpstr>Mạng neural nhân tạo </vt:lpstr>
      <vt:lpstr>Ví dụ dẫn nhập</vt:lpstr>
      <vt:lpstr>Housing Price Prediction</vt:lpstr>
      <vt:lpstr>Housing Price Prediction</vt:lpstr>
      <vt:lpstr>Housing Price Prediction</vt:lpstr>
      <vt:lpstr>Housing Price Prediction</vt:lpstr>
      <vt:lpstr>Mạng neural nhân tạo</vt:lpstr>
      <vt:lpstr>Các lớp trong một mạng neural nhân tạo</vt:lpstr>
      <vt:lpstr>Học có giám sát với mạng neural nhân tạo</vt:lpstr>
      <vt:lpstr>Học có giám sát và không giám sát</vt:lpstr>
      <vt:lpstr>Các bài toán học có giám sát</vt:lpstr>
      <vt:lpstr>PowerPoint Presentation</vt:lpstr>
      <vt:lpstr>Standard Neural network</vt:lpstr>
      <vt:lpstr>Convolutional neural network</vt:lpstr>
      <vt:lpstr>Recurrent Neural Network</vt:lpstr>
      <vt:lpstr>Vai trò của mạng neural nhân tạo</vt:lpstr>
      <vt:lpstr>Các nhân tố chính thúc đẩy sự trỗi dậy của mạng neural nhân tạo</vt:lpstr>
      <vt:lpstr>Dữ liệu</vt:lpstr>
      <vt:lpstr>Sự phát triển của dữ liệu</vt:lpstr>
      <vt:lpstr>Khả năng tính toán</vt:lpstr>
      <vt:lpstr>Các thuật toán learning</vt:lpstr>
      <vt:lpstr>Một số hàm truyền phổ biến</vt:lpstr>
      <vt:lpstr>Quy trình dành cho deep learning</vt:lpstr>
      <vt:lpstr>Lịch sử Deep learning</vt:lpstr>
      <vt:lpstr>Lịch sử deep learning</vt:lpstr>
      <vt:lpstr>Những “bố già” của Deep learning (ACM Turing Award 2018) </vt:lpstr>
      <vt:lpstr>Các framework dành cho deep learning </vt:lpstr>
      <vt:lpstr>Các yêu cầu đối với một framework của Deep learning </vt:lpstr>
      <vt:lpstr>TỔNG KẾT</vt:lpstr>
      <vt:lpstr>TÀI LIỆU THAM KHẢO</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 cc</dc:title>
  <dc:creator>Hong</dc:creator>
  <cp:lastModifiedBy>Lưu Thanh Sơn</cp:lastModifiedBy>
  <cp:revision>917</cp:revision>
  <cp:lastPrinted>2019-06-18T07:05:10Z</cp:lastPrinted>
  <dcterms:created xsi:type="dcterms:W3CDTF">2008-06-14T04:13:27Z</dcterms:created>
  <dcterms:modified xsi:type="dcterms:W3CDTF">2021-09-06T05:32:17Z</dcterms:modified>
</cp:coreProperties>
</file>