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theme/theme4.xml" ContentType="application/vnd.openxmlformats-officedocument.theme+xml"/>
  <Override PartName="/ppt/slideLayouts/slideLayout3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63" r:id="rId2"/>
    <p:sldMasterId id="2147483665" r:id="rId3"/>
    <p:sldMasterId id="2147483679" r:id="rId4"/>
    <p:sldMasterId id="2147483681" r:id="rId5"/>
  </p:sldMasterIdLst>
  <p:notesMasterIdLst>
    <p:notesMasterId r:id="rId4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x="9144000" cy="6858000" type="screen4x3"/>
  <p:notesSz cx="7045325" cy="9345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j0vaB6avEL0t8S0pBw+Nzxzpe8r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94"/>
  </p:normalViewPr>
  <p:slideViewPr>
    <p:cSldViewPr snapToGrid="0">
      <p:cViewPr varScale="1">
        <p:scale>
          <a:sx n="121" d="100"/>
          <a:sy n="121" d="100"/>
        </p:scale>
        <p:origin x="400"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customschemas.google.com/relationships/presentationmetadata" Target="meta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56"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52762" cy="466725"/>
          </a:xfrm>
          <a:prstGeom prst="rect">
            <a:avLst/>
          </a:prstGeom>
          <a:noFill/>
          <a:ln>
            <a:noFill/>
          </a:ln>
        </p:spPr>
        <p:txBody>
          <a:bodyPr spcFirstLastPara="1" wrap="square" lIns="91400" tIns="45700" rIns="91400"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990975" y="0"/>
            <a:ext cx="3052762" cy="466725"/>
          </a:xfrm>
          <a:prstGeom prst="rect">
            <a:avLst/>
          </a:prstGeom>
          <a:noFill/>
          <a:ln>
            <a:noFill/>
          </a:ln>
        </p:spPr>
        <p:txBody>
          <a:bodyPr spcFirstLastPara="1" wrap="square" lIns="91400" tIns="45700" rIns="91400"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1187450" y="701675"/>
            <a:ext cx="4672012" cy="35036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875712"/>
            <a:ext cx="3052762" cy="468312"/>
          </a:xfrm>
          <a:prstGeom prst="rect">
            <a:avLst/>
          </a:prstGeom>
          <a:noFill/>
          <a:ln>
            <a:noFill/>
          </a:ln>
        </p:spPr>
        <p:txBody>
          <a:bodyPr spcFirstLastPara="1" wrap="square" lIns="91400" tIns="45700" rIns="91400"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5" name="Google Shape;245;p1: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246" name="Google Shape;246;p1: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0: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331" name="Google Shape;331;p10: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1: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340" name="Google Shape;340;p11: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2: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349" name="Google Shape;349;p12: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3: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358" name="Google Shape;358;p13: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14: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367" name="Google Shape;367;p14: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5: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377" name="Google Shape;377;p15: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16: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387" name="Google Shape;387;p16: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17: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396" name="Google Shape;396;p17: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18: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405" name="Google Shape;405;p18: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19: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415" name="Google Shape;415;p19: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254" name="Google Shape;254;p2: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20: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424" name="Google Shape;424;p20: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21: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433" name="Google Shape;433;p21: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22: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443" name="Google Shape;443;p22: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23: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452" name="Google Shape;452;p23: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24: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461" name="Google Shape;461;p24: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25: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477" name="Google Shape;477;p25: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26: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487" name="Google Shape;487;p26: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27: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497" name="Google Shape;497;p27: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28: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506" name="Google Shape;506;p28: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29: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546" name="Google Shape;546;p29: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3: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263" name="Google Shape;263;p3: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30: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555" name="Google Shape;555;p30: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31: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565" name="Google Shape;565;p31: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32: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574" name="Google Shape;574;p32: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33: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584" name="Google Shape;584;p33: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34: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594" name="Google Shape;594;p34: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35: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603" name="Google Shape;603;p35: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p36: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612" name="Google Shape;612;p36: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37: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621" name="Google Shape;621;p37: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38: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631" name="Google Shape;631;p38: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p39: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640" name="Google Shape;640;p39: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4: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272" name="Google Shape;272;p4: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40: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650" name="Google Shape;650;p40: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41: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659" name="Google Shape;659;p41: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p42: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668" name="Google Shape;668;p42: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5: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281" name="Google Shape;281;p5: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6: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290" name="Google Shape;290;p6: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7: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300" name="Google Shape;300;p7: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8: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310" name="Google Shape;310;p8:notes"/>
          <p:cNvSpPr>
            <a:spLocks noGrp="1" noRot="1" noChangeAspect="1"/>
          </p:cNvSpPr>
          <p:nvPr>
            <p:ph type="sldImg" idx="2"/>
          </p:nvPr>
        </p:nvSpPr>
        <p:spPr>
          <a:xfrm>
            <a:off x="1187450" y="701675"/>
            <a:ext cx="4672012" cy="35036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9: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322" name="Google Shape;322;p9:notes"/>
          <p:cNvSpPr>
            <a:spLocks noGrp="1" noRot="1" noChangeAspect="1"/>
          </p:cNvSpPr>
          <p:nvPr>
            <p:ph type="sldImg" idx="2"/>
          </p:nvPr>
        </p:nvSpPr>
        <p:spPr>
          <a:xfrm>
            <a:off x="1187450" y="701675"/>
            <a:ext cx="4672013" cy="35036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4"/>
          <p:cNvSpPr txBox="1">
            <a:spLocks noGrp="1"/>
          </p:cNvSpPr>
          <p:nvPr>
            <p:ph type="title"/>
          </p:nvPr>
        </p:nvSpPr>
        <p:spPr>
          <a:xfrm>
            <a:off x="576262" y="304800"/>
            <a:ext cx="8001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4"/>
          <p:cNvSpPr txBox="1">
            <a:spLocks noGrp="1"/>
          </p:cNvSpPr>
          <p:nvPr>
            <p:ph type="body" idx="1"/>
          </p:nvPr>
        </p:nvSpPr>
        <p:spPr>
          <a:xfrm>
            <a:off x="566737" y="1752600"/>
            <a:ext cx="8001000" cy="426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20" name="Google Shape;20;p44"/>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4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4"/>
          <p:cNvSpPr txBox="1">
            <a:spLocks noGrp="1"/>
          </p:cNvSpPr>
          <p:nvPr>
            <p:ph type="sldNum" idx="12"/>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55"/>
          <p:cNvSpPr txBox="1">
            <a:spLocks noGrp="1"/>
          </p:cNvSpPr>
          <p:nvPr>
            <p:ph type="title"/>
          </p:nvPr>
        </p:nvSpPr>
        <p:spPr>
          <a:xfrm>
            <a:off x="576262" y="304800"/>
            <a:ext cx="8001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5"/>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5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55"/>
          <p:cNvSpPr txBox="1">
            <a:spLocks noGrp="1"/>
          </p:cNvSpPr>
          <p:nvPr>
            <p:ph type="sldNum" idx="12"/>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9"/>
        <p:cNvGrpSpPr/>
        <p:nvPr/>
      </p:nvGrpSpPr>
      <p:grpSpPr>
        <a:xfrm>
          <a:off x="0" y="0"/>
          <a:ext cx="0" cy="0"/>
          <a:chOff x="0" y="0"/>
          <a:chExt cx="0" cy="0"/>
        </a:xfrm>
      </p:grpSpPr>
      <p:sp>
        <p:nvSpPr>
          <p:cNvPr id="80" name="Google Shape;80;p5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5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82" name="Google Shape;82;p5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83" name="Google Shape;83;p5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84" name="Google Shape;84;p5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85" name="Google Shape;85;p56"/>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5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56"/>
          <p:cNvSpPr txBox="1">
            <a:spLocks noGrp="1"/>
          </p:cNvSpPr>
          <p:nvPr>
            <p:ph type="sldNum" idx="12"/>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8"/>
        <p:cNvGrpSpPr/>
        <p:nvPr/>
      </p:nvGrpSpPr>
      <p:grpSpPr>
        <a:xfrm>
          <a:off x="0" y="0"/>
          <a:ext cx="0" cy="0"/>
          <a:chOff x="0" y="0"/>
          <a:chExt cx="0" cy="0"/>
        </a:xfrm>
      </p:grpSpPr>
      <p:sp>
        <p:nvSpPr>
          <p:cNvPr id="89" name="Google Shape;89;p57"/>
          <p:cNvSpPr txBox="1">
            <a:spLocks noGrp="1"/>
          </p:cNvSpPr>
          <p:nvPr>
            <p:ph type="title"/>
          </p:nvPr>
        </p:nvSpPr>
        <p:spPr>
          <a:xfrm>
            <a:off x="576262" y="304800"/>
            <a:ext cx="8001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57"/>
          <p:cNvSpPr txBox="1">
            <a:spLocks noGrp="1"/>
          </p:cNvSpPr>
          <p:nvPr>
            <p:ph type="body" idx="1"/>
          </p:nvPr>
        </p:nvSpPr>
        <p:spPr>
          <a:xfrm>
            <a:off x="566738" y="1752600"/>
            <a:ext cx="39243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91" name="Google Shape;91;p57"/>
          <p:cNvSpPr txBox="1">
            <a:spLocks noGrp="1"/>
          </p:cNvSpPr>
          <p:nvPr>
            <p:ph type="body" idx="2"/>
          </p:nvPr>
        </p:nvSpPr>
        <p:spPr>
          <a:xfrm>
            <a:off x="4643438" y="1752600"/>
            <a:ext cx="39243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92" name="Google Shape;92;p57"/>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5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57"/>
          <p:cNvSpPr txBox="1">
            <a:spLocks noGrp="1"/>
          </p:cNvSpPr>
          <p:nvPr>
            <p:ph type="sldNum" idx="12"/>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5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5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None/>
              <a:defRPr sz="1600"/>
            </a:lvl3pPr>
            <a:lvl4pPr marL="1828800" lvl="3" indent="-228600" algn="l">
              <a:spcBef>
                <a:spcPts val="280"/>
              </a:spcBef>
              <a:spcAft>
                <a:spcPts val="0"/>
              </a:spcAft>
              <a:buSzPts val="1400"/>
              <a:buNone/>
              <a:defRPr sz="1400"/>
            </a:lvl4pPr>
            <a:lvl5pPr marL="2286000" lvl="4" indent="-228600" algn="l">
              <a:spcBef>
                <a:spcPts val="350"/>
              </a:spcBef>
              <a:spcAft>
                <a:spcPts val="0"/>
              </a:spcAft>
              <a:buSzPts val="1400"/>
              <a:buNone/>
              <a:defRPr sz="1400"/>
            </a:lvl5pPr>
            <a:lvl6pPr marL="2743200" lvl="5" indent="-228600" algn="l">
              <a:spcBef>
                <a:spcPts val="350"/>
              </a:spcBef>
              <a:spcAft>
                <a:spcPts val="0"/>
              </a:spcAft>
              <a:buSzPts val="1400"/>
              <a:buNone/>
              <a:defRPr sz="1400"/>
            </a:lvl6pPr>
            <a:lvl7pPr marL="3200400" lvl="6" indent="-228600" algn="l">
              <a:spcBef>
                <a:spcPts val="350"/>
              </a:spcBef>
              <a:spcAft>
                <a:spcPts val="0"/>
              </a:spcAft>
              <a:buSzPts val="1400"/>
              <a:buNone/>
              <a:defRPr sz="1400"/>
            </a:lvl7pPr>
            <a:lvl8pPr marL="3657600" lvl="7" indent="-228600" algn="l">
              <a:spcBef>
                <a:spcPts val="350"/>
              </a:spcBef>
              <a:spcAft>
                <a:spcPts val="0"/>
              </a:spcAft>
              <a:buSzPts val="1400"/>
              <a:buNone/>
              <a:defRPr sz="1400"/>
            </a:lvl8pPr>
            <a:lvl9pPr marL="4114800" lvl="8" indent="-228600" algn="l">
              <a:spcBef>
                <a:spcPts val="350"/>
              </a:spcBef>
              <a:spcAft>
                <a:spcPts val="0"/>
              </a:spcAft>
              <a:buSzPts val="1400"/>
              <a:buNone/>
              <a:defRPr sz="1400"/>
            </a:lvl9pPr>
          </a:lstStyle>
          <a:p>
            <a:endParaRPr/>
          </a:p>
        </p:txBody>
      </p:sp>
      <p:sp>
        <p:nvSpPr>
          <p:cNvPr id="98" name="Google Shape;98;p58"/>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5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58"/>
          <p:cNvSpPr txBox="1">
            <a:spLocks noGrp="1"/>
          </p:cNvSpPr>
          <p:nvPr>
            <p:ph type="sldNum" idx="12"/>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01"/>
        <p:cNvGrpSpPr/>
        <p:nvPr/>
      </p:nvGrpSpPr>
      <p:grpSpPr>
        <a:xfrm>
          <a:off x="0" y="0"/>
          <a:ext cx="0" cy="0"/>
          <a:chOff x="0" y="0"/>
          <a:chExt cx="0" cy="0"/>
        </a:xfrm>
      </p:grpSpPr>
      <p:sp>
        <p:nvSpPr>
          <p:cNvPr id="102" name="Google Shape;102;p59"/>
          <p:cNvSpPr txBox="1">
            <a:spLocks noGrp="1"/>
          </p:cNvSpPr>
          <p:nvPr>
            <p:ph type="title"/>
          </p:nvPr>
        </p:nvSpPr>
        <p:spPr>
          <a:xfrm>
            <a:off x="576262" y="304800"/>
            <a:ext cx="8001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59"/>
          <p:cNvSpPr txBox="1">
            <a:spLocks noGrp="1"/>
          </p:cNvSpPr>
          <p:nvPr>
            <p:ph type="body" idx="1"/>
          </p:nvPr>
        </p:nvSpPr>
        <p:spPr>
          <a:xfrm>
            <a:off x="566737" y="1752600"/>
            <a:ext cx="8001000" cy="426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104" name="Google Shape;104;p59"/>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5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59"/>
          <p:cNvSpPr txBox="1">
            <a:spLocks noGrp="1"/>
          </p:cNvSpPr>
          <p:nvPr>
            <p:ph type="sldNum" idx="12"/>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5"/>
        <p:cNvGrpSpPr/>
        <p:nvPr/>
      </p:nvGrpSpPr>
      <p:grpSpPr>
        <a:xfrm>
          <a:off x="0" y="0"/>
          <a:ext cx="0" cy="0"/>
          <a:chOff x="0" y="0"/>
          <a:chExt cx="0" cy="0"/>
        </a:xfrm>
      </p:grpSpPr>
      <p:sp>
        <p:nvSpPr>
          <p:cNvPr id="116" name="Google Shape;116;p46"/>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46"/>
          <p:cNvSpPr txBox="1">
            <a:spLocks noGrp="1"/>
          </p:cNvSpPr>
          <p:nvPr>
            <p:ph type="body" idx="1"/>
          </p:nvPr>
        </p:nvSpPr>
        <p:spPr>
          <a:xfrm>
            <a:off x="576263" y="1052845"/>
            <a:ext cx="8001000" cy="4281156"/>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118" name="Google Shape;118;p46"/>
          <p:cNvSpPr txBox="1">
            <a:spLocks noGrp="1"/>
          </p:cNvSpPr>
          <p:nvPr>
            <p:ph type="dt" idx="10"/>
          </p:nvPr>
        </p:nvSpPr>
        <p:spPr>
          <a:xfrm>
            <a:off x="609600" y="6477000"/>
            <a:ext cx="1981200" cy="2444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46"/>
          <p:cNvSpPr txBox="1">
            <a:spLocks noGrp="1"/>
          </p:cNvSpPr>
          <p:nvPr>
            <p:ph type="ftr" idx="11"/>
          </p:nvPr>
        </p:nvSpPr>
        <p:spPr>
          <a:xfrm>
            <a:off x="3124200" y="6477000"/>
            <a:ext cx="2895600" cy="244475"/>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46"/>
          <p:cNvSpPr txBox="1">
            <a:spLocks noGrp="1"/>
          </p:cNvSpPr>
          <p:nvPr>
            <p:ph type="sldNum" idx="12"/>
          </p:nvPr>
        </p:nvSpPr>
        <p:spPr>
          <a:xfrm>
            <a:off x="6553200" y="6477000"/>
            <a:ext cx="1981200" cy="24447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129"/>
        <p:cNvGrpSpPr/>
        <p:nvPr/>
      </p:nvGrpSpPr>
      <p:grpSpPr>
        <a:xfrm>
          <a:off x="0" y="0"/>
          <a:ext cx="0" cy="0"/>
          <a:chOff x="0" y="0"/>
          <a:chExt cx="0" cy="0"/>
        </a:xfrm>
      </p:grpSpPr>
      <p:sp>
        <p:nvSpPr>
          <p:cNvPr id="130" name="Google Shape;130;p61"/>
          <p:cNvSpPr txBox="1">
            <a:spLocks noGrp="1"/>
          </p:cNvSpPr>
          <p:nvPr>
            <p:ph type="title"/>
          </p:nvPr>
        </p:nvSpPr>
        <p:spPr>
          <a:xfrm>
            <a:off x="576263" y="304800"/>
            <a:ext cx="8001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61"/>
          <p:cNvSpPr txBox="1">
            <a:spLocks noGrp="1"/>
          </p:cNvSpPr>
          <p:nvPr>
            <p:ph type="body" idx="1"/>
          </p:nvPr>
        </p:nvSpPr>
        <p:spPr>
          <a:xfrm>
            <a:off x="566738" y="1752600"/>
            <a:ext cx="3924300" cy="426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132" name="Google Shape;132;p61"/>
          <p:cNvSpPr txBox="1">
            <a:spLocks noGrp="1"/>
          </p:cNvSpPr>
          <p:nvPr>
            <p:ph type="body" idx="2"/>
          </p:nvPr>
        </p:nvSpPr>
        <p:spPr>
          <a:xfrm>
            <a:off x="4643438" y="1752600"/>
            <a:ext cx="3924300" cy="2057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133" name="Google Shape;133;p61"/>
          <p:cNvSpPr txBox="1">
            <a:spLocks noGrp="1"/>
          </p:cNvSpPr>
          <p:nvPr>
            <p:ph type="body" idx="3"/>
          </p:nvPr>
        </p:nvSpPr>
        <p:spPr>
          <a:xfrm>
            <a:off x="4643438" y="3962400"/>
            <a:ext cx="3924300" cy="2057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134" name="Google Shape;134;p61"/>
          <p:cNvSpPr txBox="1">
            <a:spLocks noGrp="1"/>
          </p:cNvSpPr>
          <p:nvPr>
            <p:ph type="dt" idx="10"/>
          </p:nvPr>
        </p:nvSpPr>
        <p:spPr>
          <a:xfrm>
            <a:off x="609600" y="6400800"/>
            <a:ext cx="1981200" cy="3206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61"/>
          <p:cNvSpPr txBox="1">
            <a:spLocks noGrp="1"/>
          </p:cNvSpPr>
          <p:nvPr>
            <p:ph type="ftr" idx="11"/>
          </p:nvPr>
        </p:nvSpPr>
        <p:spPr>
          <a:xfrm>
            <a:off x="3124200" y="6400800"/>
            <a:ext cx="2895600" cy="320675"/>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61"/>
          <p:cNvSpPr txBox="1">
            <a:spLocks noGrp="1"/>
          </p:cNvSpPr>
          <p:nvPr>
            <p:ph type="sldNum" idx="12"/>
          </p:nvPr>
        </p:nvSpPr>
        <p:spPr>
          <a:xfrm>
            <a:off x="6553200" y="6400800"/>
            <a:ext cx="1981200" cy="32067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37"/>
        <p:cNvGrpSpPr/>
        <p:nvPr/>
      </p:nvGrpSpPr>
      <p:grpSpPr>
        <a:xfrm>
          <a:off x="0" y="0"/>
          <a:ext cx="0" cy="0"/>
          <a:chOff x="0" y="0"/>
          <a:chExt cx="0" cy="0"/>
        </a:xfrm>
      </p:grpSpPr>
      <p:sp>
        <p:nvSpPr>
          <p:cNvPr id="138" name="Google Shape;138;p62"/>
          <p:cNvSpPr txBox="1">
            <a:spLocks noGrp="1"/>
          </p:cNvSpPr>
          <p:nvPr>
            <p:ph type="title"/>
          </p:nvPr>
        </p:nvSpPr>
        <p:spPr>
          <a:xfrm>
            <a:off x="576263" y="304800"/>
            <a:ext cx="8001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62"/>
          <p:cNvSpPr txBox="1">
            <a:spLocks noGrp="1"/>
          </p:cNvSpPr>
          <p:nvPr>
            <p:ph type="body" idx="1"/>
          </p:nvPr>
        </p:nvSpPr>
        <p:spPr>
          <a:xfrm>
            <a:off x="566738" y="1752600"/>
            <a:ext cx="3924300" cy="426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140" name="Google Shape;140;p62"/>
          <p:cNvSpPr txBox="1">
            <a:spLocks noGrp="1"/>
          </p:cNvSpPr>
          <p:nvPr>
            <p:ph type="body" idx="2"/>
          </p:nvPr>
        </p:nvSpPr>
        <p:spPr>
          <a:xfrm>
            <a:off x="4643438" y="1752600"/>
            <a:ext cx="3924300" cy="2057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141" name="Google Shape;141;p62"/>
          <p:cNvSpPr txBox="1">
            <a:spLocks noGrp="1"/>
          </p:cNvSpPr>
          <p:nvPr>
            <p:ph type="body" idx="3"/>
          </p:nvPr>
        </p:nvSpPr>
        <p:spPr>
          <a:xfrm>
            <a:off x="4643438" y="3962400"/>
            <a:ext cx="3924300" cy="2057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142" name="Google Shape;142;p62"/>
          <p:cNvSpPr txBox="1">
            <a:spLocks noGrp="1"/>
          </p:cNvSpPr>
          <p:nvPr>
            <p:ph type="dt" idx="10"/>
          </p:nvPr>
        </p:nvSpPr>
        <p:spPr>
          <a:xfrm>
            <a:off x="609600" y="6400800"/>
            <a:ext cx="1981200" cy="3206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62"/>
          <p:cNvSpPr txBox="1">
            <a:spLocks noGrp="1"/>
          </p:cNvSpPr>
          <p:nvPr>
            <p:ph type="ftr" idx="11"/>
          </p:nvPr>
        </p:nvSpPr>
        <p:spPr>
          <a:xfrm>
            <a:off x="3124200" y="6400800"/>
            <a:ext cx="2895600" cy="320675"/>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p62"/>
          <p:cNvSpPr txBox="1">
            <a:spLocks noGrp="1"/>
          </p:cNvSpPr>
          <p:nvPr>
            <p:ph type="sldNum" idx="12"/>
          </p:nvPr>
        </p:nvSpPr>
        <p:spPr>
          <a:xfrm>
            <a:off x="6553200" y="6400800"/>
            <a:ext cx="1981200" cy="32067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145"/>
        <p:cNvGrpSpPr/>
        <p:nvPr/>
      </p:nvGrpSpPr>
      <p:grpSpPr>
        <a:xfrm>
          <a:off x="0" y="0"/>
          <a:ext cx="0" cy="0"/>
          <a:chOff x="0" y="0"/>
          <a:chExt cx="0" cy="0"/>
        </a:xfrm>
      </p:grpSpPr>
      <p:sp>
        <p:nvSpPr>
          <p:cNvPr id="146" name="Google Shape;146;p63"/>
          <p:cNvSpPr txBox="1">
            <a:spLocks noGrp="1"/>
          </p:cNvSpPr>
          <p:nvPr>
            <p:ph type="title"/>
          </p:nvPr>
        </p:nvSpPr>
        <p:spPr>
          <a:xfrm>
            <a:off x="574675" y="304800"/>
            <a:ext cx="8001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63"/>
          <p:cNvSpPr txBox="1">
            <a:spLocks noGrp="1"/>
          </p:cNvSpPr>
          <p:nvPr>
            <p:ph type="dt" idx="10"/>
          </p:nvPr>
        </p:nvSpPr>
        <p:spPr>
          <a:xfrm>
            <a:off x="609600" y="6400800"/>
            <a:ext cx="1981200" cy="3206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63"/>
          <p:cNvSpPr txBox="1">
            <a:spLocks noGrp="1"/>
          </p:cNvSpPr>
          <p:nvPr>
            <p:ph type="ftr" idx="11"/>
          </p:nvPr>
        </p:nvSpPr>
        <p:spPr>
          <a:xfrm>
            <a:off x="3124200" y="6400800"/>
            <a:ext cx="2895600" cy="320675"/>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63"/>
          <p:cNvSpPr txBox="1">
            <a:spLocks noGrp="1"/>
          </p:cNvSpPr>
          <p:nvPr>
            <p:ph type="sldNum" idx="12"/>
          </p:nvPr>
        </p:nvSpPr>
        <p:spPr>
          <a:xfrm>
            <a:off x="6553200" y="6400800"/>
            <a:ext cx="1981200" cy="32067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0"/>
        <p:cNvGrpSpPr/>
        <p:nvPr/>
      </p:nvGrpSpPr>
      <p:grpSpPr>
        <a:xfrm>
          <a:off x="0" y="0"/>
          <a:ext cx="0" cy="0"/>
          <a:chOff x="0" y="0"/>
          <a:chExt cx="0" cy="0"/>
        </a:xfrm>
      </p:grpSpPr>
      <p:sp>
        <p:nvSpPr>
          <p:cNvPr id="151" name="Google Shape;151;p64"/>
          <p:cNvSpPr txBox="1">
            <a:spLocks noGrp="1"/>
          </p:cNvSpPr>
          <p:nvPr>
            <p:ph type="title"/>
          </p:nvPr>
        </p:nvSpPr>
        <p:spPr>
          <a:xfrm rot="5400000">
            <a:off x="4717257" y="2161382"/>
            <a:ext cx="5715000" cy="20018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64"/>
          <p:cNvSpPr txBox="1">
            <a:spLocks noGrp="1"/>
          </p:cNvSpPr>
          <p:nvPr>
            <p:ph type="body" idx="1"/>
          </p:nvPr>
        </p:nvSpPr>
        <p:spPr>
          <a:xfrm rot="5400000">
            <a:off x="636588" y="234950"/>
            <a:ext cx="5715000" cy="58547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153" name="Google Shape;153;p64"/>
          <p:cNvSpPr txBox="1">
            <a:spLocks noGrp="1"/>
          </p:cNvSpPr>
          <p:nvPr>
            <p:ph type="dt" idx="10"/>
          </p:nvPr>
        </p:nvSpPr>
        <p:spPr>
          <a:xfrm>
            <a:off x="609600" y="6400800"/>
            <a:ext cx="1981200" cy="3206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64"/>
          <p:cNvSpPr txBox="1">
            <a:spLocks noGrp="1"/>
          </p:cNvSpPr>
          <p:nvPr>
            <p:ph type="ftr" idx="11"/>
          </p:nvPr>
        </p:nvSpPr>
        <p:spPr>
          <a:xfrm>
            <a:off x="3124200" y="6400800"/>
            <a:ext cx="2895600" cy="320675"/>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64"/>
          <p:cNvSpPr txBox="1">
            <a:spLocks noGrp="1"/>
          </p:cNvSpPr>
          <p:nvPr>
            <p:ph type="sldNum" idx="12"/>
          </p:nvPr>
        </p:nvSpPr>
        <p:spPr>
          <a:xfrm>
            <a:off x="6553200" y="6400800"/>
            <a:ext cx="1981200" cy="32067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23"/>
        <p:cNvGrpSpPr/>
        <p:nvPr/>
      </p:nvGrpSpPr>
      <p:grpSpPr>
        <a:xfrm>
          <a:off x="0" y="0"/>
          <a:ext cx="0" cy="0"/>
          <a:chOff x="0" y="0"/>
          <a:chExt cx="0" cy="0"/>
        </a:xfrm>
      </p:grpSpPr>
      <p:sp>
        <p:nvSpPr>
          <p:cNvPr id="24" name="Google Shape;24;p47"/>
          <p:cNvSpPr txBox="1">
            <a:spLocks noGrp="1"/>
          </p:cNvSpPr>
          <p:nvPr>
            <p:ph type="title"/>
          </p:nvPr>
        </p:nvSpPr>
        <p:spPr>
          <a:xfrm>
            <a:off x="576263" y="304800"/>
            <a:ext cx="8001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7"/>
          <p:cNvSpPr txBox="1">
            <a:spLocks noGrp="1"/>
          </p:cNvSpPr>
          <p:nvPr>
            <p:ph type="body" idx="1"/>
          </p:nvPr>
        </p:nvSpPr>
        <p:spPr>
          <a:xfrm>
            <a:off x="566738" y="1752600"/>
            <a:ext cx="3924300" cy="426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26" name="Google Shape;26;p47"/>
          <p:cNvSpPr txBox="1">
            <a:spLocks noGrp="1"/>
          </p:cNvSpPr>
          <p:nvPr>
            <p:ph type="body" idx="2"/>
          </p:nvPr>
        </p:nvSpPr>
        <p:spPr>
          <a:xfrm>
            <a:off x="4643438" y="1752600"/>
            <a:ext cx="3924300" cy="2057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27" name="Google Shape;27;p47"/>
          <p:cNvSpPr txBox="1">
            <a:spLocks noGrp="1"/>
          </p:cNvSpPr>
          <p:nvPr>
            <p:ph type="body" idx="3"/>
          </p:nvPr>
        </p:nvSpPr>
        <p:spPr>
          <a:xfrm>
            <a:off x="4643438" y="3962400"/>
            <a:ext cx="3924300" cy="2057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28" name="Google Shape;28;p47"/>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7"/>
          <p:cNvSpPr txBox="1">
            <a:spLocks noGrp="1"/>
          </p:cNvSpPr>
          <p:nvPr>
            <p:ph type="sldNum" idx="12"/>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6"/>
        <p:cNvGrpSpPr/>
        <p:nvPr/>
      </p:nvGrpSpPr>
      <p:grpSpPr>
        <a:xfrm>
          <a:off x="0" y="0"/>
          <a:ext cx="0" cy="0"/>
          <a:chOff x="0" y="0"/>
          <a:chExt cx="0" cy="0"/>
        </a:xfrm>
      </p:grpSpPr>
      <p:sp>
        <p:nvSpPr>
          <p:cNvPr id="157" name="Google Shape;157;p65"/>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65"/>
          <p:cNvSpPr txBox="1">
            <a:spLocks noGrp="1"/>
          </p:cNvSpPr>
          <p:nvPr>
            <p:ph type="body" idx="1"/>
          </p:nvPr>
        </p:nvSpPr>
        <p:spPr>
          <a:xfrm rot="5400000">
            <a:off x="2033587" y="-404813"/>
            <a:ext cx="5086350" cy="8001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159" name="Google Shape;159;p65"/>
          <p:cNvSpPr txBox="1">
            <a:spLocks noGrp="1"/>
          </p:cNvSpPr>
          <p:nvPr>
            <p:ph type="dt" idx="10"/>
          </p:nvPr>
        </p:nvSpPr>
        <p:spPr>
          <a:xfrm>
            <a:off x="609600" y="6400800"/>
            <a:ext cx="1981200" cy="3206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65"/>
          <p:cNvSpPr txBox="1">
            <a:spLocks noGrp="1"/>
          </p:cNvSpPr>
          <p:nvPr>
            <p:ph type="ftr" idx="11"/>
          </p:nvPr>
        </p:nvSpPr>
        <p:spPr>
          <a:xfrm>
            <a:off x="3124200" y="6400800"/>
            <a:ext cx="2895600" cy="320675"/>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65"/>
          <p:cNvSpPr txBox="1">
            <a:spLocks noGrp="1"/>
          </p:cNvSpPr>
          <p:nvPr>
            <p:ph type="sldNum" idx="12"/>
          </p:nvPr>
        </p:nvSpPr>
        <p:spPr>
          <a:xfrm>
            <a:off x="6553200" y="6400800"/>
            <a:ext cx="1981200" cy="32067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62"/>
        <p:cNvGrpSpPr/>
        <p:nvPr/>
      </p:nvGrpSpPr>
      <p:grpSpPr>
        <a:xfrm>
          <a:off x="0" y="0"/>
          <a:ext cx="0" cy="0"/>
          <a:chOff x="0" y="0"/>
          <a:chExt cx="0" cy="0"/>
        </a:xfrm>
      </p:grpSpPr>
      <p:sp>
        <p:nvSpPr>
          <p:cNvPr id="163" name="Google Shape;163;p6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66"/>
          <p:cNvSpPr>
            <a:spLocks noGrp="1"/>
          </p:cNvSpPr>
          <p:nvPr>
            <p:ph type="pic" idx="2"/>
          </p:nvPr>
        </p:nvSpPr>
        <p:spPr>
          <a:xfrm>
            <a:off x="1792288" y="612775"/>
            <a:ext cx="5486400" cy="4114800"/>
          </a:xfrm>
          <a:prstGeom prst="rect">
            <a:avLst/>
          </a:prstGeom>
          <a:noFill/>
          <a:ln>
            <a:noFill/>
          </a:ln>
        </p:spPr>
      </p:sp>
      <p:sp>
        <p:nvSpPr>
          <p:cNvPr id="165" name="Google Shape;165;p6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166" name="Google Shape;166;p66"/>
          <p:cNvSpPr txBox="1">
            <a:spLocks noGrp="1"/>
          </p:cNvSpPr>
          <p:nvPr>
            <p:ph type="dt" idx="10"/>
          </p:nvPr>
        </p:nvSpPr>
        <p:spPr>
          <a:xfrm>
            <a:off x="609600" y="6400800"/>
            <a:ext cx="1981200" cy="3206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66"/>
          <p:cNvSpPr txBox="1">
            <a:spLocks noGrp="1"/>
          </p:cNvSpPr>
          <p:nvPr>
            <p:ph type="ftr" idx="11"/>
          </p:nvPr>
        </p:nvSpPr>
        <p:spPr>
          <a:xfrm>
            <a:off x="3124200" y="6400800"/>
            <a:ext cx="2895600" cy="320675"/>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p66"/>
          <p:cNvSpPr txBox="1">
            <a:spLocks noGrp="1"/>
          </p:cNvSpPr>
          <p:nvPr>
            <p:ph type="sldNum" idx="12"/>
          </p:nvPr>
        </p:nvSpPr>
        <p:spPr>
          <a:xfrm>
            <a:off x="6553200" y="6400800"/>
            <a:ext cx="1981200" cy="32067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69"/>
        <p:cNvGrpSpPr/>
        <p:nvPr/>
      </p:nvGrpSpPr>
      <p:grpSpPr>
        <a:xfrm>
          <a:off x="0" y="0"/>
          <a:ext cx="0" cy="0"/>
          <a:chOff x="0" y="0"/>
          <a:chExt cx="0" cy="0"/>
        </a:xfrm>
      </p:grpSpPr>
      <p:sp>
        <p:nvSpPr>
          <p:cNvPr id="170" name="Google Shape;170;p6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6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500"/>
              </a:spcBef>
              <a:spcAft>
                <a:spcPts val="0"/>
              </a:spcAft>
              <a:buSzPts val="2000"/>
              <a:buChar char="▪"/>
              <a:defRPr sz="2000"/>
            </a:lvl5pPr>
            <a:lvl6pPr marL="2743200" lvl="5" indent="-355600" algn="l">
              <a:spcBef>
                <a:spcPts val="500"/>
              </a:spcBef>
              <a:spcAft>
                <a:spcPts val="0"/>
              </a:spcAft>
              <a:buSzPts val="2000"/>
              <a:buChar char="▪"/>
              <a:defRPr sz="2000"/>
            </a:lvl6pPr>
            <a:lvl7pPr marL="3200400" lvl="6" indent="-355600" algn="l">
              <a:spcBef>
                <a:spcPts val="500"/>
              </a:spcBef>
              <a:spcAft>
                <a:spcPts val="0"/>
              </a:spcAft>
              <a:buSzPts val="2000"/>
              <a:buChar char="▪"/>
              <a:defRPr sz="2000"/>
            </a:lvl7pPr>
            <a:lvl8pPr marL="3657600" lvl="7" indent="-355600" algn="l">
              <a:spcBef>
                <a:spcPts val="500"/>
              </a:spcBef>
              <a:spcAft>
                <a:spcPts val="0"/>
              </a:spcAft>
              <a:buSzPts val="2000"/>
              <a:buChar char="▪"/>
              <a:defRPr sz="2000"/>
            </a:lvl8pPr>
            <a:lvl9pPr marL="4114800" lvl="8" indent="-355600" algn="l">
              <a:spcBef>
                <a:spcPts val="500"/>
              </a:spcBef>
              <a:spcAft>
                <a:spcPts val="0"/>
              </a:spcAft>
              <a:buSzPts val="2000"/>
              <a:buChar char="▪"/>
              <a:defRPr sz="2000"/>
            </a:lvl9pPr>
          </a:lstStyle>
          <a:p>
            <a:endParaRPr/>
          </a:p>
        </p:txBody>
      </p:sp>
      <p:sp>
        <p:nvSpPr>
          <p:cNvPr id="172" name="Google Shape;172;p6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173" name="Google Shape;173;p67"/>
          <p:cNvSpPr txBox="1">
            <a:spLocks noGrp="1"/>
          </p:cNvSpPr>
          <p:nvPr>
            <p:ph type="dt" idx="10"/>
          </p:nvPr>
        </p:nvSpPr>
        <p:spPr>
          <a:xfrm>
            <a:off x="609600" y="6400800"/>
            <a:ext cx="1981200" cy="3206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p67"/>
          <p:cNvSpPr txBox="1">
            <a:spLocks noGrp="1"/>
          </p:cNvSpPr>
          <p:nvPr>
            <p:ph type="ftr" idx="11"/>
          </p:nvPr>
        </p:nvSpPr>
        <p:spPr>
          <a:xfrm>
            <a:off x="3124200" y="6400800"/>
            <a:ext cx="2895600" cy="320675"/>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p67"/>
          <p:cNvSpPr txBox="1">
            <a:spLocks noGrp="1"/>
          </p:cNvSpPr>
          <p:nvPr>
            <p:ph type="sldNum" idx="12"/>
          </p:nvPr>
        </p:nvSpPr>
        <p:spPr>
          <a:xfrm>
            <a:off x="6553200" y="6400800"/>
            <a:ext cx="1981200" cy="32067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6"/>
        <p:cNvGrpSpPr/>
        <p:nvPr/>
      </p:nvGrpSpPr>
      <p:grpSpPr>
        <a:xfrm>
          <a:off x="0" y="0"/>
          <a:ext cx="0" cy="0"/>
          <a:chOff x="0" y="0"/>
          <a:chExt cx="0" cy="0"/>
        </a:xfrm>
      </p:grpSpPr>
      <p:sp>
        <p:nvSpPr>
          <p:cNvPr id="177" name="Google Shape;177;p68"/>
          <p:cNvSpPr txBox="1">
            <a:spLocks noGrp="1"/>
          </p:cNvSpPr>
          <p:nvPr>
            <p:ph type="dt" idx="10"/>
          </p:nvPr>
        </p:nvSpPr>
        <p:spPr>
          <a:xfrm>
            <a:off x="609600" y="6400800"/>
            <a:ext cx="1981200" cy="3206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68"/>
          <p:cNvSpPr txBox="1">
            <a:spLocks noGrp="1"/>
          </p:cNvSpPr>
          <p:nvPr>
            <p:ph type="ftr" idx="11"/>
          </p:nvPr>
        </p:nvSpPr>
        <p:spPr>
          <a:xfrm>
            <a:off x="3124200" y="6400800"/>
            <a:ext cx="2895600" cy="320675"/>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9" name="Google Shape;179;p68"/>
          <p:cNvSpPr txBox="1">
            <a:spLocks noGrp="1"/>
          </p:cNvSpPr>
          <p:nvPr>
            <p:ph type="sldNum" idx="12"/>
          </p:nvPr>
        </p:nvSpPr>
        <p:spPr>
          <a:xfrm>
            <a:off x="6553200" y="6400800"/>
            <a:ext cx="1981200" cy="32067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0"/>
        <p:cNvGrpSpPr/>
        <p:nvPr/>
      </p:nvGrpSpPr>
      <p:grpSpPr>
        <a:xfrm>
          <a:off x="0" y="0"/>
          <a:ext cx="0" cy="0"/>
          <a:chOff x="0" y="0"/>
          <a:chExt cx="0" cy="0"/>
        </a:xfrm>
      </p:grpSpPr>
      <p:sp>
        <p:nvSpPr>
          <p:cNvPr id="181" name="Google Shape;181;p69"/>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2" name="Google Shape;182;p69"/>
          <p:cNvSpPr txBox="1">
            <a:spLocks noGrp="1"/>
          </p:cNvSpPr>
          <p:nvPr>
            <p:ph type="dt" idx="10"/>
          </p:nvPr>
        </p:nvSpPr>
        <p:spPr>
          <a:xfrm>
            <a:off x="609600" y="6400800"/>
            <a:ext cx="1981200" cy="3206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69"/>
          <p:cNvSpPr txBox="1">
            <a:spLocks noGrp="1"/>
          </p:cNvSpPr>
          <p:nvPr>
            <p:ph type="ftr" idx="11"/>
          </p:nvPr>
        </p:nvSpPr>
        <p:spPr>
          <a:xfrm>
            <a:off x="3124200" y="6400800"/>
            <a:ext cx="2895600" cy="320675"/>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4" name="Google Shape;184;p69"/>
          <p:cNvSpPr txBox="1">
            <a:spLocks noGrp="1"/>
          </p:cNvSpPr>
          <p:nvPr>
            <p:ph type="sldNum" idx="12"/>
          </p:nvPr>
        </p:nvSpPr>
        <p:spPr>
          <a:xfrm>
            <a:off x="6553200" y="6400800"/>
            <a:ext cx="1981200" cy="32067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5"/>
        <p:cNvGrpSpPr/>
        <p:nvPr/>
      </p:nvGrpSpPr>
      <p:grpSpPr>
        <a:xfrm>
          <a:off x="0" y="0"/>
          <a:ext cx="0" cy="0"/>
          <a:chOff x="0" y="0"/>
          <a:chExt cx="0" cy="0"/>
        </a:xfrm>
      </p:grpSpPr>
      <p:sp>
        <p:nvSpPr>
          <p:cNvPr id="186" name="Google Shape;186;p7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7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188" name="Google Shape;188;p7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189" name="Google Shape;189;p7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190" name="Google Shape;190;p7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191" name="Google Shape;191;p70"/>
          <p:cNvSpPr txBox="1">
            <a:spLocks noGrp="1"/>
          </p:cNvSpPr>
          <p:nvPr>
            <p:ph type="dt" idx="10"/>
          </p:nvPr>
        </p:nvSpPr>
        <p:spPr>
          <a:xfrm>
            <a:off x="609600" y="6400800"/>
            <a:ext cx="1981200" cy="3206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2" name="Google Shape;192;p70"/>
          <p:cNvSpPr txBox="1">
            <a:spLocks noGrp="1"/>
          </p:cNvSpPr>
          <p:nvPr>
            <p:ph type="ftr" idx="11"/>
          </p:nvPr>
        </p:nvSpPr>
        <p:spPr>
          <a:xfrm>
            <a:off x="3124200" y="6400800"/>
            <a:ext cx="2895600" cy="320675"/>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3" name="Google Shape;193;p70"/>
          <p:cNvSpPr txBox="1">
            <a:spLocks noGrp="1"/>
          </p:cNvSpPr>
          <p:nvPr>
            <p:ph type="sldNum" idx="12"/>
          </p:nvPr>
        </p:nvSpPr>
        <p:spPr>
          <a:xfrm>
            <a:off x="6553200" y="6400800"/>
            <a:ext cx="1981200" cy="32067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94"/>
        <p:cNvGrpSpPr/>
        <p:nvPr/>
      </p:nvGrpSpPr>
      <p:grpSpPr>
        <a:xfrm>
          <a:off x="0" y="0"/>
          <a:ext cx="0" cy="0"/>
          <a:chOff x="0" y="0"/>
          <a:chExt cx="0" cy="0"/>
        </a:xfrm>
      </p:grpSpPr>
      <p:sp>
        <p:nvSpPr>
          <p:cNvPr id="195" name="Google Shape;195;p71"/>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71"/>
          <p:cNvSpPr txBox="1">
            <a:spLocks noGrp="1"/>
          </p:cNvSpPr>
          <p:nvPr>
            <p:ph type="body" idx="1"/>
          </p:nvPr>
        </p:nvSpPr>
        <p:spPr>
          <a:xfrm>
            <a:off x="566738" y="1752600"/>
            <a:ext cx="39243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197" name="Google Shape;197;p71"/>
          <p:cNvSpPr txBox="1">
            <a:spLocks noGrp="1"/>
          </p:cNvSpPr>
          <p:nvPr>
            <p:ph type="body" idx="2"/>
          </p:nvPr>
        </p:nvSpPr>
        <p:spPr>
          <a:xfrm>
            <a:off x="4643438" y="1752600"/>
            <a:ext cx="39243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198" name="Google Shape;198;p71"/>
          <p:cNvSpPr txBox="1">
            <a:spLocks noGrp="1"/>
          </p:cNvSpPr>
          <p:nvPr>
            <p:ph type="dt" idx="10"/>
          </p:nvPr>
        </p:nvSpPr>
        <p:spPr>
          <a:xfrm>
            <a:off x="609600" y="6400800"/>
            <a:ext cx="1981200" cy="3206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71"/>
          <p:cNvSpPr txBox="1">
            <a:spLocks noGrp="1"/>
          </p:cNvSpPr>
          <p:nvPr>
            <p:ph type="ftr" idx="11"/>
          </p:nvPr>
        </p:nvSpPr>
        <p:spPr>
          <a:xfrm>
            <a:off x="3124200" y="6400800"/>
            <a:ext cx="2895600" cy="320675"/>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0" name="Google Shape;200;p71"/>
          <p:cNvSpPr txBox="1">
            <a:spLocks noGrp="1"/>
          </p:cNvSpPr>
          <p:nvPr>
            <p:ph type="sldNum" idx="12"/>
          </p:nvPr>
        </p:nvSpPr>
        <p:spPr>
          <a:xfrm>
            <a:off x="6553200" y="6400800"/>
            <a:ext cx="1981200" cy="32067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1"/>
        <p:cNvGrpSpPr/>
        <p:nvPr/>
      </p:nvGrpSpPr>
      <p:grpSpPr>
        <a:xfrm>
          <a:off x="0" y="0"/>
          <a:ext cx="0" cy="0"/>
          <a:chOff x="0" y="0"/>
          <a:chExt cx="0" cy="0"/>
        </a:xfrm>
      </p:grpSpPr>
      <p:sp>
        <p:nvSpPr>
          <p:cNvPr id="202" name="Google Shape;202;p7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7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None/>
              <a:defRPr sz="1600"/>
            </a:lvl3pPr>
            <a:lvl4pPr marL="1828800" lvl="3" indent="-228600" algn="l">
              <a:spcBef>
                <a:spcPts val="280"/>
              </a:spcBef>
              <a:spcAft>
                <a:spcPts val="0"/>
              </a:spcAft>
              <a:buSzPts val="1400"/>
              <a:buNone/>
              <a:defRPr sz="1400"/>
            </a:lvl4pPr>
            <a:lvl5pPr marL="2286000" lvl="4" indent="-228600" algn="l">
              <a:spcBef>
                <a:spcPts val="350"/>
              </a:spcBef>
              <a:spcAft>
                <a:spcPts val="0"/>
              </a:spcAft>
              <a:buSzPts val="1400"/>
              <a:buNone/>
              <a:defRPr sz="1400"/>
            </a:lvl5pPr>
            <a:lvl6pPr marL="2743200" lvl="5" indent="-228600" algn="l">
              <a:spcBef>
                <a:spcPts val="350"/>
              </a:spcBef>
              <a:spcAft>
                <a:spcPts val="0"/>
              </a:spcAft>
              <a:buSzPts val="1400"/>
              <a:buNone/>
              <a:defRPr sz="1400"/>
            </a:lvl6pPr>
            <a:lvl7pPr marL="3200400" lvl="6" indent="-228600" algn="l">
              <a:spcBef>
                <a:spcPts val="350"/>
              </a:spcBef>
              <a:spcAft>
                <a:spcPts val="0"/>
              </a:spcAft>
              <a:buSzPts val="1400"/>
              <a:buNone/>
              <a:defRPr sz="1400"/>
            </a:lvl7pPr>
            <a:lvl8pPr marL="3657600" lvl="7" indent="-228600" algn="l">
              <a:spcBef>
                <a:spcPts val="350"/>
              </a:spcBef>
              <a:spcAft>
                <a:spcPts val="0"/>
              </a:spcAft>
              <a:buSzPts val="1400"/>
              <a:buNone/>
              <a:defRPr sz="1400"/>
            </a:lvl8pPr>
            <a:lvl9pPr marL="4114800" lvl="8" indent="-228600" algn="l">
              <a:spcBef>
                <a:spcPts val="350"/>
              </a:spcBef>
              <a:spcAft>
                <a:spcPts val="0"/>
              </a:spcAft>
              <a:buSzPts val="1400"/>
              <a:buNone/>
              <a:defRPr sz="1400"/>
            </a:lvl9pPr>
          </a:lstStyle>
          <a:p>
            <a:endParaRPr/>
          </a:p>
        </p:txBody>
      </p:sp>
      <p:sp>
        <p:nvSpPr>
          <p:cNvPr id="204" name="Google Shape;204;p72"/>
          <p:cNvSpPr txBox="1">
            <a:spLocks noGrp="1"/>
          </p:cNvSpPr>
          <p:nvPr>
            <p:ph type="dt" idx="10"/>
          </p:nvPr>
        </p:nvSpPr>
        <p:spPr>
          <a:xfrm>
            <a:off x="609600" y="6400800"/>
            <a:ext cx="1981200" cy="3206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5" name="Google Shape;205;p72"/>
          <p:cNvSpPr txBox="1">
            <a:spLocks noGrp="1"/>
          </p:cNvSpPr>
          <p:nvPr>
            <p:ph type="ftr" idx="11"/>
          </p:nvPr>
        </p:nvSpPr>
        <p:spPr>
          <a:xfrm>
            <a:off x="3124200" y="6400800"/>
            <a:ext cx="2895600" cy="320675"/>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72"/>
          <p:cNvSpPr txBox="1">
            <a:spLocks noGrp="1"/>
          </p:cNvSpPr>
          <p:nvPr>
            <p:ph type="sldNum" idx="12"/>
          </p:nvPr>
        </p:nvSpPr>
        <p:spPr>
          <a:xfrm>
            <a:off x="6553200" y="6400800"/>
            <a:ext cx="1981200" cy="32067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207"/>
        <p:cNvGrpSpPr/>
        <p:nvPr/>
      </p:nvGrpSpPr>
      <p:grpSpPr>
        <a:xfrm>
          <a:off x="0" y="0"/>
          <a:ext cx="0" cy="0"/>
          <a:chOff x="0" y="0"/>
          <a:chExt cx="0" cy="0"/>
        </a:xfrm>
      </p:grpSpPr>
      <p:sp>
        <p:nvSpPr>
          <p:cNvPr id="208" name="Google Shape;208;p73"/>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9" name="Google Shape;209;p73"/>
          <p:cNvSpPr txBox="1">
            <a:spLocks noGrp="1"/>
          </p:cNvSpPr>
          <p:nvPr>
            <p:ph type="body" idx="1"/>
          </p:nvPr>
        </p:nvSpPr>
        <p:spPr>
          <a:xfrm>
            <a:off x="576262" y="1052512"/>
            <a:ext cx="8001000" cy="508635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210" name="Google Shape;210;p73"/>
          <p:cNvSpPr txBox="1">
            <a:spLocks noGrp="1"/>
          </p:cNvSpPr>
          <p:nvPr>
            <p:ph type="dt" idx="10"/>
          </p:nvPr>
        </p:nvSpPr>
        <p:spPr>
          <a:xfrm>
            <a:off x="609600" y="6400800"/>
            <a:ext cx="1981200" cy="3206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1" name="Google Shape;211;p73"/>
          <p:cNvSpPr txBox="1">
            <a:spLocks noGrp="1"/>
          </p:cNvSpPr>
          <p:nvPr>
            <p:ph type="ftr" idx="11"/>
          </p:nvPr>
        </p:nvSpPr>
        <p:spPr>
          <a:xfrm>
            <a:off x="3124200" y="6400800"/>
            <a:ext cx="2895600" cy="320675"/>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73"/>
          <p:cNvSpPr txBox="1">
            <a:spLocks noGrp="1"/>
          </p:cNvSpPr>
          <p:nvPr>
            <p:ph type="sldNum" idx="12"/>
          </p:nvPr>
        </p:nvSpPr>
        <p:spPr>
          <a:xfrm>
            <a:off x="6553200" y="6400800"/>
            <a:ext cx="1981200" cy="32067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2"/>
        <p:cNvGrpSpPr/>
        <p:nvPr/>
      </p:nvGrpSpPr>
      <p:grpSpPr>
        <a:xfrm>
          <a:off x="0" y="0"/>
          <a:ext cx="0" cy="0"/>
          <a:chOff x="0" y="0"/>
          <a:chExt cx="0" cy="0"/>
        </a:xfrm>
      </p:grpSpPr>
      <p:sp>
        <p:nvSpPr>
          <p:cNvPr id="223" name="Google Shape;223;p75"/>
          <p:cNvSpPr txBox="1">
            <a:spLocks noGrp="1"/>
          </p:cNvSpPr>
          <p:nvPr>
            <p:ph type="ctrTitle"/>
          </p:nvPr>
        </p:nvSpPr>
        <p:spPr>
          <a:xfrm>
            <a:off x="685800" y="990600"/>
            <a:ext cx="7772400" cy="137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4" name="Google Shape;224;p75"/>
          <p:cNvSpPr txBox="1">
            <a:spLocks noGrp="1"/>
          </p:cNvSpPr>
          <p:nvPr>
            <p:ph type="subTitle" idx="1"/>
          </p:nvPr>
        </p:nvSpPr>
        <p:spPr>
          <a:xfrm>
            <a:off x="1447800" y="3429000"/>
            <a:ext cx="7010400" cy="16002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a:endParaRPr/>
          </a:p>
        </p:txBody>
      </p:sp>
      <p:sp>
        <p:nvSpPr>
          <p:cNvPr id="225" name="Google Shape;225;p7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6" name="Google Shape;226;p7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7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48"/>
          <p:cNvSpPr txBox="1">
            <a:spLocks noGrp="1"/>
          </p:cNvSpPr>
          <p:nvPr>
            <p:ph type="title"/>
          </p:nvPr>
        </p:nvSpPr>
        <p:spPr>
          <a:xfrm>
            <a:off x="576263" y="304800"/>
            <a:ext cx="8001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8"/>
          <p:cNvSpPr txBox="1">
            <a:spLocks noGrp="1"/>
          </p:cNvSpPr>
          <p:nvPr>
            <p:ph type="body" idx="1"/>
          </p:nvPr>
        </p:nvSpPr>
        <p:spPr>
          <a:xfrm>
            <a:off x="566738" y="1752600"/>
            <a:ext cx="3924300" cy="426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34" name="Google Shape;34;p48"/>
          <p:cNvSpPr txBox="1">
            <a:spLocks noGrp="1"/>
          </p:cNvSpPr>
          <p:nvPr>
            <p:ph type="body" idx="2"/>
          </p:nvPr>
        </p:nvSpPr>
        <p:spPr>
          <a:xfrm>
            <a:off x="4643438" y="1752600"/>
            <a:ext cx="3924300" cy="2057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35" name="Google Shape;35;p48"/>
          <p:cNvSpPr txBox="1">
            <a:spLocks noGrp="1"/>
          </p:cNvSpPr>
          <p:nvPr>
            <p:ph type="body" idx="3"/>
          </p:nvPr>
        </p:nvSpPr>
        <p:spPr>
          <a:xfrm>
            <a:off x="4643438" y="3962400"/>
            <a:ext cx="3924300" cy="2057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36" name="Google Shape;36;p48"/>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8"/>
          <p:cNvSpPr txBox="1">
            <a:spLocks noGrp="1"/>
          </p:cNvSpPr>
          <p:nvPr>
            <p:ph type="sldNum" idx="12"/>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7"/>
        <p:cNvGrpSpPr/>
        <p:nvPr/>
      </p:nvGrpSpPr>
      <p:grpSpPr>
        <a:xfrm>
          <a:off x="0" y="0"/>
          <a:ext cx="0" cy="0"/>
          <a:chOff x="0" y="0"/>
          <a:chExt cx="0" cy="0"/>
        </a:xfrm>
      </p:grpSpPr>
      <p:sp>
        <p:nvSpPr>
          <p:cNvPr id="238" name="Google Shape;238;p77"/>
          <p:cNvSpPr txBox="1">
            <a:spLocks noGrp="1"/>
          </p:cNvSpPr>
          <p:nvPr>
            <p:ph type="ctrTitle"/>
          </p:nvPr>
        </p:nvSpPr>
        <p:spPr>
          <a:xfrm>
            <a:off x="685800" y="990600"/>
            <a:ext cx="7772400" cy="137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9" name="Google Shape;239;p77"/>
          <p:cNvSpPr txBox="1">
            <a:spLocks noGrp="1"/>
          </p:cNvSpPr>
          <p:nvPr>
            <p:ph type="subTitle" idx="1"/>
          </p:nvPr>
        </p:nvSpPr>
        <p:spPr>
          <a:xfrm>
            <a:off x="1447800" y="3429000"/>
            <a:ext cx="7010400" cy="16002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a:endParaRPr/>
          </a:p>
        </p:txBody>
      </p:sp>
      <p:sp>
        <p:nvSpPr>
          <p:cNvPr id="240" name="Google Shape;240;p7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1" name="Google Shape;241;p7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2" name="Google Shape;242;p7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39"/>
        <p:cNvGrpSpPr/>
        <p:nvPr/>
      </p:nvGrpSpPr>
      <p:grpSpPr>
        <a:xfrm>
          <a:off x="0" y="0"/>
          <a:ext cx="0" cy="0"/>
          <a:chOff x="0" y="0"/>
          <a:chExt cx="0" cy="0"/>
        </a:xfrm>
      </p:grpSpPr>
      <p:sp>
        <p:nvSpPr>
          <p:cNvPr id="40" name="Google Shape;40;p49"/>
          <p:cNvSpPr txBox="1">
            <a:spLocks noGrp="1"/>
          </p:cNvSpPr>
          <p:nvPr>
            <p:ph type="title"/>
          </p:nvPr>
        </p:nvSpPr>
        <p:spPr>
          <a:xfrm>
            <a:off x="574675" y="304800"/>
            <a:ext cx="8001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9"/>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9"/>
          <p:cNvSpPr txBox="1">
            <a:spLocks noGrp="1"/>
          </p:cNvSpPr>
          <p:nvPr>
            <p:ph type="sldNum" idx="12"/>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4"/>
        <p:cNvGrpSpPr/>
        <p:nvPr/>
      </p:nvGrpSpPr>
      <p:grpSpPr>
        <a:xfrm>
          <a:off x="0" y="0"/>
          <a:ext cx="0" cy="0"/>
          <a:chOff x="0" y="0"/>
          <a:chExt cx="0" cy="0"/>
        </a:xfrm>
      </p:grpSpPr>
      <p:sp>
        <p:nvSpPr>
          <p:cNvPr id="45" name="Google Shape;45;p50"/>
          <p:cNvSpPr txBox="1">
            <a:spLocks noGrp="1"/>
          </p:cNvSpPr>
          <p:nvPr>
            <p:ph type="title"/>
          </p:nvPr>
        </p:nvSpPr>
        <p:spPr>
          <a:xfrm rot="5400000">
            <a:off x="4717257" y="2161382"/>
            <a:ext cx="5715000" cy="20018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0"/>
          <p:cNvSpPr txBox="1">
            <a:spLocks noGrp="1"/>
          </p:cNvSpPr>
          <p:nvPr>
            <p:ph type="body" idx="1"/>
          </p:nvPr>
        </p:nvSpPr>
        <p:spPr>
          <a:xfrm rot="5400000">
            <a:off x="636588" y="234950"/>
            <a:ext cx="5715000" cy="58547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47" name="Google Shape;47;p50"/>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5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0"/>
          <p:cNvSpPr txBox="1">
            <a:spLocks noGrp="1"/>
          </p:cNvSpPr>
          <p:nvPr>
            <p:ph type="sldNum" idx="12"/>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0"/>
        <p:cNvGrpSpPr/>
        <p:nvPr/>
      </p:nvGrpSpPr>
      <p:grpSpPr>
        <a:xfrm>
          <a:off x="0" y="0"/>
          <a:ext cx="0" cy="0"/>
          <a:chOff x="0" y="0"/>
          <a:chExt cx="0" cy="0"/>
        </a:xfrm>
      </p:grpSpPr>
      <p:sp>
        <p:nvSpPr>
          <p:cNvPr id="51" name="Google Shape;51;p51"/>
          <p:cNvSpPr txBox="1">
            <a:spLocks noGrp="1"/>
          </p:cNvSpPr>
          <p:nvPr>
            <p:ph type="title"/>
          </p:nvPr>
        </p:nvSpPr>
        <p:spPr>
          <a:xfrm>
            <a:off x="576262" y="304800"/>
            <a:ext cx="8001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1"/>
          <p:cNvSpPr txBox="1">
            <a:spLocks noGrp="1"/>
          </p:cNvSpPr>
          <p:nvPr>
            <p:ph type="body" idx="1"/>
          </p:nvPr>
        </p:nvSpPr>
        <p:spPr>
          <a:xfrm rot="5400000">
            <a:off x="2433637" y="-114300"/>
            <a:ext cx="4267200" cy="8001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53" name="Google Shape;53;p51"/>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5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51"/>
          <p:cNvSpPr txBox="1">
            <a:spLocks noGrp="1"/>
          </p:cNvSpPr>
          <p:nvPr>
            <p:ph type="sldNum" idx="12"/>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6"/>
        <p:cNvGrpSpPr/>
        <p:nvPr/>
      </p:nvGrpSpPr>
      <p:grpSpPr>
        <a:xfrm>
          <a:off x="0" y="0"/>
          <a:ext cx="0" cy="0"/>
          <a:chOff x="0" y="0"/>
          <a:chExt cx="0" cy="0"/>
        </a:xfrm>
      </p:grpSpPr>
      <p:sp>
        <p:nvSpPr>
          <p:cNvPr id="57" name="Google Shape;57;p5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2"/>
          <p:cNvSpPr>
            <a:spLocks noGrp="1"/>
          </p:cNvSpPr>
          <p:nvPr>
            <p:ph type="pic" idx="2"/>
          </p:nvPr>
        </p:nvSpPr>
        <p:spPr>
          <a:xfrm>
            <a:off x="1792288" y="612775"/>
            <a:ext cx="5486400" cy="4114800"/>
          </a:xfrm>
          <a:prstGeom prst="rect">
            <a:avLst/>
          </a:prstGeom>
          <a:noFill/>
          <a:ln>
            <a:noFill/>
          </a:ln>
        </p:spPr>
      </p:sp>
      <p:sp>
        <p:nvSpPr>
          <p:cNvPr id="59" name="Google Shape;59;p5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60" name="Google Shape;60;p52"/>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5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52"/>
          <p:cNvSpPr txBox="1">
            <a:spLocks noGrp="1"/>
          </p:cNvSpPr>
          <p:nvPr>
            <p:ph type="sldNum" idx="12"/>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5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500"/>
              </a:spcBef>
              <a:spcAft>
                <a:spcPts val="0"/>
              </a:spcAft>
              <a:buSzPts val="2000"/>
              <a:buChar char="▪"/>
              <a:defRPr sz="2000"/>
            </a:lvl5pPr>
            <a:lvl6pPr marL="2743200" lvl="5" indent="-355600" algn="l">
              <a:spcBef>
                <a:spcPts val="500"/>
              </a:spcBef>
              <a:spcAft>
                <a:spcPts val="0"/>
              </a:spcAft>
              <a:buSzPts val="2000"/>
              <a:buChar char="▪"/>
              <a:defRPr sz="2000"/>
            </a:lvl6pPr>
            <a:lvl7pPr marL="3200400" lvl="6" indent="-355600" algn="l">
              <a:spcBef>
                <a:spcPts val="500"/>
              </a:spcBef>
              <a:spcAft>
                <a:spcPts val="0"/>
              </a:spcAft>
              <a:buSzPts val="2000"/>
              <a:buChar char="▪"/>
              <a:defRPr sz="2000"/>
            </a:lvl7pPr>
            <a:lvl8pPr marL="3657600" lvl="7" indent="-355600" algn="l">
              <a:spcBef>
                <a:spcPts val="500"/>
              </a:spcBef>
              <a:spcAft>
                <a:spcPts val="0"/>
              </a:spcAft>
              <a:buSzPts val="2000"/>
              <a:buChar char="▪"/>
              <a:defRPr sz="2000"/>
            </a:lvl8pPr>
            <a:lvl9pPr marL="4114800" lvl="8" indent="-355600" algn="l">
              <a:spcBef>
                <a:spcPts val="500"/>
              </a:spcBef>
              <a:spcAft>
                <a:spcPts val="0"/>
              </a:spcAft>
              <a:buSzPts val="2000"/>
              <a:buChar char="▪"/>
              <a:defRPr sz="2000"/>
            </a:lvl9pPr>
          </a:lstStyle>
          <a:p>
            <a:endParaRPr/>
          </a:p>
        </p:txBody>
      </p:sp>
      <p:sp>
        <p:nvSpPr>
          <p:cNvPr id="66" name="Google Shape;66;p5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67" name="Google Shape;67;p53"/>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5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53"/>
          <p:cNvSpPr txBox="1">
            <a:spLocks noGrp="1"/>
          </p:cNvSpPr>
          <p:nvPr>
            <p:ph type="sldNum" idx="12"/>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54"/>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5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54"/>
          <p:cNvSpPr txBox="1">
            <a:spLocks noGrp="1"/>
          </p:cNvSpPr>
          <p:nvPr>
            <p:ph type="sldNum" idx="12"/>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image" Target="../media/image1.png"/><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9.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6">
            <a:alphaModFix/>
          </a:blip>
          <a:stretch>
            <a:fillRect/>
          </a:stretch>
        </a:blipFill>
        <a:effectLst/>
      </p:bgPr>
    </p:bg>
    <p:spTree>
      <p:nvGrpSpPr>
        <p:cNvPr id="1" name="Shape 9"/>
        <p:cNvGrpSpPr/>
        <p:nvPr/>
      </p:nvGrpSpPr>
      <p:grpSpPr>
        <a:xfrm>
          <a:off x="0" y="0"/>
          <a:ext cx="0" cy="0"/>
          <a:chOff x="0" y="0"/>
          <a:chExt cx="0" cy="0"/>
        </a:xfrm>
      </p:grpSpPr>
      <p:sp>
        <p:nvSpPr>
          <p:cNvPr id="10" name="Google Shape;10;p43"/>
          <p:cNvSpPr txBox="1">
            <a:spLocks noGrp="1"/>
          </p:cNvSpPr>
          <p:nvPr>
            <p:ph type="title"/>
          </p:nvPr>
        </p:nvSpPr>
        <p:spPr>
          <a:xfrm>
            <a:off x="576262" y="304800"/>
            <a:ext cx="8001000" cy="12160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1pPr>
            <a:lvl2pPr marR="0" lvl="1"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2pPr>
            <a:lvl3pPr marR="0" lvl="2"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3pPr>
            <a:lvl4pPr marR="0" lvl="3"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4pPr>
            <a:lvl5pPr marR="0" lvl="4"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5pPr>
            <a:lvl6pPr marR="0" lvl="5"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6pPr>
            <a:lvl7pPr marR="0" lvl="6"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7pPr>
            <a:lvl8pPr marR="0" lvl="7"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8pPr>
            <a:lvl9pPr marR="0" lvl="8"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9pPr>
          </a:lstStyle>
          <a:p>
            <a:endParaRPr/>
          </a:p>
        </p:txBody>
      </p:sp>
      <p:sp>
        <p:nvSpPr>
          <p:cNvPr id="11" name="Google Shape;11;p43"/>
          <p:cNvSpPr txBox="1">
            <a:spLocks noGrp="1"/>
          </p:cNvSpPr>
          <p:nvPr>
            <p:ph type="body" idx="1"/>
          </p:nvPr>
        </p:nvSpPr>
        <p:spPr>
          <a:xfrm>
            <a:off x="566737" y="1752600"/>
            <a:ext cx="8001000" cy="4267200"/>
          </a:xfrm>
          <a:prstGeom prst="rect">
            <a:avLst/>
          </a:prstGeom>
          <a:noFill/>
          <a:ln>
            <a:noFill/>
          </a:ln>
        </p:spPr>
        <p:txBody>
          <a:bodyPr spcFirstLastPara="1" wrap="square" lIns="91425" tIns="45700" rIns="91425" bIns="45700" anchor="t" anchorCtr="0">
            <a:noAutofit/>
          </a:bodyPr>
          <a:lstStyle>
            <a:lvl1pPr marL="457200" marR="0" lvl="0" indent="-419100" algn="l" rtl="0">
              <a:spcBef>
                <a:spcPts val="600"/>
              </a:spcBef>
              <a:spcAft>
                <a:spcPts val="0"/>
              </a:spcAft>
              <a:buClr>
                <a:schemeClr val="accent2"/>
              </a:buClr>
              <a:buSzPts val="3000"/>
              <a:buFont typeface="Noto Sans Symbols"/>
              <a:buChar char="□"/>
              <a:defRPr sz="3000" b="0" i="0" u="none" strike="noStrike" cap="none">
                <a:solidFill>
                  <a:schemeClr val="dk1"/>
                </a:solidFill>
                <a:latin typeface="Verdana"/>
                <a:ea typeface="Verdana"/>
                <a:cs typeface="Verdana"/>
                <a:sym typeface="Verdana"/>
              </a:defRPr>
            </a:lvl1pPr>
            <a:lvl2pPr marL="914400" marR="0" lvl="1" indent="-393700" algn="l" rtl="0">
              <a:spcBef>
                <a:spcPts val="520"/>
              </a:spcBef>
              <a:spcAft>
                <a:spcPts val="0"/>
              </a:spcAft>
              <a:buClr>
                <a:schemeClr val="accent2"/>
              </a:buClr>
              <a:buSzPts val="2600"/>
              <a:buFont typeface="Noto Sans Symbols"/>
              <a:buChar char="■"/>
              <a:defRPr sz="2600" b="0" i="0" u="none" strike="noStrike" cap="none">
                <a:solidFill>
                  <a:schemeClr val="dk1"/>
                </a:solidFill>
                <a:latin typeface="Verdana"/>
                <a:ea typeface="Verdana"/>
                <a:cs typeface="Verdana"/>
                <a:sym typeface="Verdana"/>
              </a:defRPr>
            </a:lvl2pPr>
            <a:lvl3pPr marL="1371600" marR="0" lvl="2" indent="-374650" algn="l" rtl="0">
              <a:spcBef>
                <a:spcPts val="460"/>
              </a:spcBef>
              <a:spcAft>
                <a:spcPts val="0"/>
              </a:spcAft>
              <a:buClr>
                <a:schemeClr val="accent2"/>
              </a:buClr>
              <a:buSzPts val="2300"/>
              <a:buFont typeface="Noto Sans Symbols"/>
              <a:buChar char="□"/>
              <a:defRPr sz="23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5pPr>
            <a:lvl6pPr marL="2743200" marR="0" lvl="5"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12" name="Google Shape;12;p43"/>
          <p:cNvSpPr/>
          <p:nvPr/>
        </p:nvSpPr>
        <p:spPr>
          <a:xfrm>
            <a:off x="609600" y="1566862"/>
            <a:ext cx="7958137"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cxnSp>
        <p:nvCxnSpPr>
          <p:cNvPr id="13" name="Google Shape;13;p43"/>
          <p:cNvCxnSpPr/>
          <p:nvPr/>
        </p:nvCxnSpPr>
        <p:spPr>
          <a:xfrm>
            <a:off x="609600" y="6172200"/>
            <a:ext cx="7924800" cy="0"/>
          </a:xfrm>
          <a:prstGeom prst="straightConnector1">
            <a:avLst/>
          </a:prstGeom>
          <a:noFill/>
          <a:ln w="9525" cap="flat" cmpd="sng">
            <a:solidFill>
              <a:schemeClr val="accent2"/>
            </a:solidFill>
            <a:prstDash val="solid"/>
            <a:miter lim="800000"/>
            <a:headEnd type="none" w="med" len="med"/>
            <a:tailEnd type="none" w="med" len="med"/>
          </a:ln>
        </p:spPr>
      </p:cxnSp>
      <p:sp>
        <p:nvSpPr>
          <p:cNvPr id="14" name="Google Shape;14;p43"/>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200" b="0" i="0" u="none">
                <a:solidFill>
                  <a:schemeClr val="dk1"/>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4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200" b="0" i="0" u="none">
                <a:solidFill>
                  <a:schemeClr val="dk1"/>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6" name="Google Shape;16;p43"/>
          <p:cNvSpPr txBox="1">
            <a:spLocks noGrp="1"/>
          </p:cNvSpPr>
          <p:nvPr>
            <p:ph type="sldNum" idx="12"/>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7"/>
        <p:cNvGrpSpPr/>
        <p:nvPr/>
      </p:nvGrpSpPr>
      <p:grpSpPr>
        <a:xfrm>
          <a:off x="0" y="0"/>
          <a:ext cx="0" cy="0"/>
          <a:chOff x="0" y="0"/>
          <a:chExt cx="0" cy="0"/>
        </a:xfrm>
      </p:grpSpPr>
      <p:sp>
        <p:nvSpPr>
          <p:cNvPr id="108" name="Google Shape;108;p45"/>
          <p:cNvSpPr/>
          <p:nvPr/>
        </p:nvSpPr>
        <p:spPr>
          <a:xfrm>
            <a:off x="609600" y="838200"/>
            <a:ext cx="7958137"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cxnSp>
        <p:nvCxnSpPr>
          <p:cNvPr id="109" name="Google Shape;109;p45"/>
          <p:cNvCxnSpPr/>
          <p:nvPr/>
        </p:nvCxnSpPr>
        <p:spPr>
          <a:xfrm>
            <a:off x="609600" y="6248400"/>
            <a:ext cx="7924800" cy="0"/>
          </a:xfrm>
          <a:prstGeom prst="straightConnector1">
            <a:avLst/>
          </a:prstGeom>
          <a:noFill/>
          <a:ln w="9525" cap="flat" cmpd="sng">
            <a:solidFill>
              <a:schemeClr val="accent2"/>
            </a:solidFill>
            <a:prstDash val="solid"/>
            <a:miter lim="800000"/>
            <a:headEnd type="none" w="med" len="med"/>
            <a:tailEnd type="none" w="med" len="med"/>
          </a:ln>
        </p:spPr>
      </p:cxnSp>
      <p:sp>
        <p:nvSpPr>
          <p:cNvPr id="110" name="Google Shape;110;p45"/>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1pPr>
            <a:lvl2pPr marR="0" lvl="1"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2pPr>
            <a:lvl3pPr marR="0" lvl="2"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3pPr>
            <a:lvl4pPr marR="0" lvl="3"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4pPr>
            <a:lvl5pPr marR="0" lvl="4"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5pPr>
            <a:lvl6pPr marR="0" lvl="5"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6pPr>
            <a:lvl7pPr marR="0" lvl="6"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7pPr>
            <a:lvl8pPr marR="0" lvl="7"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8pPr>
            <a:lvl9pPr marR="0" lvl="8"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9pPr>
          </a:lstStyle>
          <a:p>
            <a:endParaRPr/>
          </a:p>
        </p:txBody>
      </p:sp>
      <p:sp>
        <p:nvSpPr>
          <p:cNvPr id="111" name="Google Shape;111;p45"/>
          <p:cNvSpPr txBox="1">
            <a:spLocks noGrp="1"/>
          </p:cNvSpPr>
          <p:nvPr>
            <p:ph type="body" idx="1"/>
          </p:nvPr>
        </p:nvSpPr>
        <p:spPr>
          <a:xfrm>
            <a:off x="576262" y="1052512"/>
            <a:ext cx="8001000" cy="5086350"/>
          </a:xfrm>
          <a:prstGeom prst="rect">
            <a:avLst/>
          </a:prstGeom>
          <a:noFill/>
          <a:ln>
            <a:noFill/>
          </a:ln>
        </p:spPr>
        <p:txBody>
          <a:bodyPr spcFirstLastPara="1" wrap="square" lIns="91425" tIns="45700" rIns="91425" bIns="45700" anchor="t" anchorCtr="0">
            <a:noAutofit/>
          </a:bodyPr>
          <a:lstStyle>
            <a:lvl1pPr marL="457200" marR="0" lvl="0" indent="-419100" algn="l" rtl="0">
              <a:spcBef>
                <a:spcPts val="600"/>
              </a:spcBef>
              <a:spcAft>
                <a:spcPts val="0"/>
              </a:spcAft>
              <a:buClr>
                <a:schemeClr val="accent2"/>
              </a:buClr>
              <a:buSzPts val="3000"/>
              <a:buFont typeface="Noto Sans Symbols"/>
              <a:buChar char="□"/>
              <a:defRPr sz="3000" b="0" i="0" u="none" strike="noStrike" cap="none">
                <a:solidFill>
                  <a:schemeClr val="dk1"/>
                </a:solidFill>
                <a:latin typeface="Verdana"/>
                <a:ea typeface="Verdana"/>
                <a:cs typeface="Verdana"/>
                <a:sym typeface="Verdana"/>
              </a:defRPr>
            </a:lvl1pPr>
            <a:lvl2pPr marL="914400" marR="0" lvl="1" indent="-393700" algn="l" rtl="0">
              <a:spcBef>
                <a:spcPts val="520"/>
              </a:spcBef>
              <a:spcAft>
                <a:spcPts val="0"/>
              </a:spcAft>
              <a:buClr>
                <a:schemeClr val="accent2"/>
              </a:buClr>
              <a:buSzPts val="2600"/>
              <a:buFont typeface="Noto Sans Symbols"/>
              <a:buChar char="■"/>
              <a:defRPr sz="2600" b="0" i="0" u="none" strike="noStrike" cap="none">
                <a:solidFill>
                  <a:schemeClr val="dk1"/>
                </a:solidFill>
                <a:latin typeface="Verdana"/>
                <a:ea typeface="Verdana"/>
                <a:cs typeface="Verdana"/>
                <a:sym typeface="Verdana"/>
              </a:defRPr>
            </a:lvl2pPr>
            <a:lvl3pPr marL="1371600" marR="0" lvl="2" indent="-374650" algn="l" rtl="0">
              <a:spcBef>
                <a:spcPts val="460"/>
              </a:spcBef>
              <a:spcAft>
                <a:spcPts val="0"/>
              </a:spcAft>
              <a:buClr>
                <a:schemeClr val="accent2"/>
              </a:buClr>
              <a:buSzPts val="2300"/>
              <a:buFont typeface="Noto Sans Symbols"/>
              <a:buChar char="□"/>
              <a:defRPr sz="23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5pPr>
            <a:lvl6pPr marL="2743200" marR="0" lvl="5"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112" name="Google Shape;112;p45"/>
          <p:cNvSpPr txBox="1">
            <a:spLocks noGrp="1"/>
          </p:cNvSpPr>
          <p:nvPr>
            <p:ph type="dt" idx="10"/>
          </p:nvPr>
        </p:nvSpPr>
        <p:spPr>
          <a:xfrm>
            <a:off x="609600" y="6477000"/>
            <a:ext cx="1981200" cy="2444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200" b="0" i="0" u="none">
                <a:solidFill>
                  <a:schemeClr val="dk1"/>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13" name="Google Shape;113;p45"/>
          <p:cNvSpPr txBox="1">
            <a:spLocks noGrp="1"/>
          </p:cNvSpPr>
          <p:nvPr>
            <p:ph type="ftr" idx="11"/>
          </p:nvPr>
        </p:nvSpPr>
        <p:spPr>
          <a:xfrm>
            <a:off x="3124200" y="6477000"/>
            <a:ext cx="2895600" cy="24447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200" b="0" i="0" u="none">
                <a:solidFill>
                  <a:schemeClr val="dk1"/>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14" name="Google Shape;114;p45"/>
          <p:cNvSpPr txBox="1">
            <a:spLocks noGrp="1"/>
          </p:cNvSpPr>
          <p:nvPr>
            <p:ph type="sldNum" idx="12"/>
          </p:nvPr>
        </p:nvSpPr>
        <p:spPr>
          <a:xfrm>
            <a:off x="6553200" y="6477000"/>
            <a:ext cx="1981200" cy="24447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4" r:id="rId1"/>
  </p:sldLayoutIdLst>
  <p:hf sldNum="0"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121"/>
        <p:cNvGrpSpPr/>
        <p:nvPr/>
      </p:nvGrpSpPr>
      <p:grpSpPr>
        <a:xfrm>
          <a:off x="0" y="0"/>
          <a:ext cx="0" cy="0"/>
          <a:chOff x="0" y="0"/>
          <a:chExt cx="0" cy="0"/>
        </a:xfrm>
      </p:grpSpPr>
      <p:sp>
        <p:nvSpPr>
          <p:cNvPr id="122" name="Google Shape;122;p60"/>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1pPr>
            <a:lvl2pPr marR="0" lvl="1"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2pPr>
            <a:lvl3pPr marR="0" lvl="2"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3pPr>
            <a:lvl4pPr marR="0" lvl="3"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4pPr>
            <a:lvl5pPr marR="0" lvl="4"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5pPr>
            <a:lvl6pPr marR="0" lvl="5"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6pPr>
            <a:lvl7pPr marR="0" lvl="6"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7pPr>
            <a:lvl8pPr marR="0" lvl="7"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8pPr>
            <a:lvl9pPr marR="0" lvl="8"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9pPr>
          </a:lstStyle>
          <a:p>
            <a:endParaRPr/>
          </a:p>
        </p:txBody>
      </p:sp>
      <p:sp>
        <p:nvSpPr>
          <p:cNvPr id="123" name="Google Shape;123;p60"/>
          <p:cNvSpPr txBox="1">
            <a:spLocks noGrp="1"/>
          </p:cNvSpPr>
          <p:nvPr>
            <p:ph type="body" idx="1"/>
          </p:nvPr>
        </p:nvSpPr>
        <p:spPr>
          <a:xfrm>
            <a:off x="576262" y="1052512"/>
            <a:ext cx="8001000" cy="5086350"/>
          </a:xfrm>
          <a:prstGeom prst="rect">
            <a:avLst/>
          </a:prstGeom>
          <a:noFill/>
          <a:ln>
            <a:noFill/>
          </a:ln>
        </p:spPr>
        <p:txBody>
          <a:bodyPr spcFirstLastPara="1" wrap="square" lIns="91425" tIns="45700" rIns="91425" bIns="45700" anchor="t" anchorCtr="0">
            <a:noAutofit/>
          </a:bodyPr>
          <a:lstStyle>
            <a:lvl1pPr marL="457200" marR="0" lvl="0" indent="-419100" algn="l" rtl="0">
              <a:spcBef>
                <a:spcPts val="600"/>
              </a:spcBef>
              <a:spcAft>
                <a:spcPts val="0"/>
              </a:spcAft>
              <a:buClr>
                <a:schemeClr val="accent2"/>
              </a:buClr>
              <a:buSzPts val="3000"/>
              <a:buFont typeface="Noto Sans Symbols"/>
              <a:buChar char="□"/>
              <a:defRPr sz="3000" b="0" i="0" u="none" strike="noStrike" cap="none">
                <a:solidFill>
                  <a:schemeClr val="dk1"/>
                </a:solidFill>
                <a:latin typeface="Verdana"/>
                <a:ea typeface="Verdana"/>
                <a:cs typeface="Verdana"/>
                <a:sym typeface="Verdana"/>
              </a:defRPr>
            </a:lvl1pPr>
            <a:lvl2pPr marL="914400" marR="0" lvl="1" indent="-393700" algn="l" rtl="0">
              <a:spcBef>
                <a:spcPts val="520"/>
              </a:spcBef>
              <a:spcAft>
                <a:spcPts val="0"/>
              </a:spcAft>
              <a:buClr>
                <a:schemeClr val="accent2"/>
              </a:buClr>
              <a:buSzPts val="2600"/>
              <a:buFont typeface="Noto Sans Symbols"/>
              <a:buChar char="■"/>
              <a:defRPr sz="2600" b="0" i="0" u="none" strike="noStrike" cap="none">
                <a:solidFill>
                  <a:schemeClr val="dk1"/>
                </a:solidFill>
                <a:latin typeface="Verdana"/>
                <a:ea typeface="Verdana"/>
                <a:cs typeface="Verdana"/>
                <a:sym typeface="Verdana"/>
              </a:defRPr>
            </a:lvl2pPr>
            <a:lvl3pPr marL="1371600" marR="0" lvl="2" indent="-374650" algn="l" rtl="0">
              <a:spcBef>
                <a:spcPts val="460"/>
              </a:spcBef>
              <a:spcAft>
                <a:spcPts val="0"/>
              </a:spcAft>
              <a:buClr>
                <a:schemeClr val="accent2"/>
              </a:buClr>
              <a:buSzPts val="2300"/>
              <a:buFont typeface="Noto Sans Symbols"/>
              <a:buChar char="□"/>
              <a:defRPr sz="23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5pPr>
            <a:lvl6pPr marL="2743200" marR="0" lvl="5"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124" name="Google Shape;124;p60"/>
          <p:cNvSpPr/>
          <p:nvPr/>
        </p:nvSpPr>
        <p:spPr>
          <a:xfrm>
            <a:off x="609600" y="838200"/>
            <a:ext cx="7958137"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cxnSp>
        <p:nvCxnSpPr>
          <p:cNvPr id="125" name="Google Shape;125;p60"/>
          <p:cNvCxnSpPr/>
          <p:nvPr/>
        </p:nvCxnSpPr>
        <p:spPr>
          <a:xfrm>
            <a:off x="609600" y="6248400"/>
            <a:ext cx="7924800" cy="0"/>
          </a:xfrm>
          <a:prstGeom prst="straightConnector1">
            <a:avLst/>
          </a:prstGeom>
          <a:noFill/>
          <a:ln w="9525" cap="flat" cmpd="sng">
            <a:solidFill>
              <a:schemeClr val="accent2"/>
            </a:solidFill>
            <a:prstDash val="solid"/>
            <a:miter lim="800000"/>
            <a:headEnd type="none" w="med" len="med"/>
            <a:tailEnd type="none" w="med" len="med"/>
          </a:ln>
        </p:spPr>
      </p:cxnSp>
      <p:sp>
        <p:nvSpPr>
          <p:cNvPr id="126" name="Google Shape;126;p60"/>
          <p:cNvSpPr txBox="1">
            <a:spLocks noGrp="1"/>
          </p:cNvSpPr>
          <p:nvPr>
            <p:ph type="dt" idx="10"/>
          </p:nvPr>
        </p:nvSpPr>
        <p:spPr>
          <a:xfrm>
            <a:off x="609600" y="6400800"/>
            <a:ext cx="1981200" cy="3206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200" b="0" i="0" u="none">
                <a:solidFill>
                  <a:schemeClr val="dk1"/>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27" name="Google Shape;127;p60"/>
          <p:cNvSpPr txBox="1">
            <a:spLocks noGrp="1"/>
          </p:cNvSpPr>
          <p:nvPr>
            <p:ph type="ftr" idx="11"/>
          </p:nvPr>
        </p:nvSpPr>
        <p:spPr>
          <a:xfrm>
            <a:off x="3124200" y="6400800"/>
            <a:ext cx="2895600" cy="32067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200" b="0" i="0" u="none">
                <a:solidFill>
                  <a:schemeClr val="dk1"/>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28" name="Google Shape;128;p60"/>
          <p:cNvSpPr txBox="1">
            <a:spLocks noGrp="1"/>
          </p:cNvSpPr>
          <p:nvPr>
            <p:ph type="sldNum" idx="12"/>
          </p:nvPr>
        </p:nvSpPr>
        <p:spPr>
          <a:xfrm>
            <a:off x="6553200" y="6400800"/>
            <a:ext cx="1981200" cy="32067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Lst>
  <p:hf sldNum="0"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3"/>
        <p:cNvGrpSpPr/>
        <p:nvPr/>
      </p:nvGrpSpPr>
      <p:grpSpPr>
        <a:xfrm>
          <a:off x="0" y="0"/>
          <a:ext cx="0" cy="0"/>
          <a:chOff x="0" y="0"/>
          <a:chExt cx="0" cy="0"/>
        </a:xfrm>
      </p:grpSpPr>
      <p:sp>
        <p:nvSpPr>
          <p:cNvPr id="214" name="Google Shape;214;p74"/>
          <p:cNvSpPr/>
          <p:nvPr/>
        </p:nvSpPr>
        <p:spPr>
          <a:xfrm>
            <a:off x="609600" y="1566862"/>
            <a:ext cx="7958137"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cxnSp>
        <p:nvCxnSpPr>
          <p:cNvPr id="215" name="Google Shape;215;p74"/>
          <p:cNvCxnSpPr/>
          <p:nvPr/>
        </p:nvCxnSpPr>
        <p:spPr>
          <a:xfrm>
            <a:off x="609600" y="6172200"/>
            <a:ext cx="7924800" cy="0"/>
          </a:xfrm>
          <a:prstGeom prst="straightConnector1">
            <a:avLst/>
          </a:prstGeom>
          <a:noFill/>
          <a:ln w="9525" cap="flat" cmpd="sng">
            <a:solidFill>
              <a:schemeClr val="accent2"/>
            </a:solidFill>
            <a:prstDash val="solid"/>
            <a:miter lim="800000"/>
            <a:headEnd type="none" w="med" len="med"/>
            <a:tailEnd type="none" w="med" len="med"/>
          </a:ln>
        </p:spPr>
      </p:cxnSp>
      <p:sp>
        <p:nvSpPr>
          <p:cNvPr id="216" name="Google Shape;216;p74"/>
          <p:cNvSpPr/>
          <p:nvPr/>
        </p:nvSpPr>
        <p:spPr>
          <a:xfrm>
            <a:off x="685800" y="2393950"/>
            <a:ext cx="7772400" cy="109537"/>
          </a:xfrm>
          <a:custGeom>
            <a:avLst/>
            <a:gdLst/>
            <a:ahLst/>
            <a:cxnLst/>
            <a:rect l="l" t="t" r="r" b="b"/>
            <a:pathLst>
              <a:path w="1000" h="1000" extrusionOk="0">
                <a:moveTo>
                  <a:pt x="0" y="0"/>
                </a:moveTo>
                <a:lnTo>
                  <a:pt x="618" y="0"/>
                </a:lnTo>
                <a:lnTo>
                  <a:pt x="618"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217" name="Google Shape;217;p74"/>
          <p:cNvSpPr txBox="1">
            <a:spLocks noGrp="1"/>
          </p:cNvSpPr>
          <p:nvPr>
            <p:ph type="title"/>
          </p:nvPr>
        </p:nvSpPr>
        <p:spPr>
          <a:xfrm>
            <a:off x="576262" y="304800"/>
            <a:ext cx="8001000" cy="12160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1pPr>
            <a:lvl2pPr marR="0" lvl="1"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2pPr>
            <a:lvl3pPr marR="0" lvl="2"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3pPr>
            <a:lvl4pPr marR="0" lvl="3"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4pPr>
            <a:lvl5pPr marR="0" lvl="4"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5pPr>
            <a:lvl6pPr marR="0" lvl="5"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6pPr>
            <a:lvl7pPr marR="0" lvl="6"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7pPr>
            <a:lvl8pPr marR="0" lvl="7"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8pPr>
            <a:lvl9pPr marR="0" lvl="8"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9pPr>
          </a:lstStyle>
          <a:p>
            <a:endParaRPr/>
          </a:p>
        </p:txBody>
      </p:sp>
      <p:sp>
        <p:nvSpPr>
          <p:cNvPr id="218" name="Google Shape;218;p74"/>
          <p:cNvSpPr txBox="1">
            <a:spLocks noGrp="1"/>
          </p:cNvSpPr>
          <p:nvPr>
            <p:ph type="body" idx="1"/>
          </p:nvPr>
        </p:nvSpPr>
        <p:spPr>
          <a:xfrm>
            <a:off x="566737" y="1752600"/>
            <a:ext cx="8001000" cy="4267200"/>
          </a:xfrm>
          <a:prstGeom prst="rect">
            <a:avLst/>
          </a:prstGeom>
          <a:noFill/>
          <a:ln>
            <a:noFill/>
          </a:ln>
        </p:spPr>
        <p:txBody>
          <a:bodyPr spcFirstLastPara="1" wrap="square" lIns="91425" tIns="45700" rIns="91425" bIns="45700" anchor="t" anchorCtr="0">
            <a:noAutofit/>
          </a:bodyPr>
          <a:lstStyle>
            <a:lvl1pPr marL="457200" marR="0" lvl="0" indent="-419100" algn="l" rtl="0">
              <a:spcBef>
                <a:spcPts val="600"/>
              </a:spcBef>
              <a:spcAft>
                <a:spcPts val="0"/>
              </a:spcAft>
              <a:buClr>
                <a:schemeClr val="accent2"/>
              </a:buClr>
              <a:buSzPts val="3000"/>
              <a:buFont typeface="Noto Sans Symbols"/>
              <a:buChar char="□"/>
              <a:defRPr sz="3000" b="0" i="0" u="none" strike="noStrike" cap="none">
                <a:solidFill>
                  <a:schemeClr val="dk1"/>
                </a:solidFill>
                <a:latin typeface="Verdana"/>
                <a:ea typeface="Verdana"/>
                <a:cs typeface="Verdana"/>
                <a:sym typeface="Verdana"/>
              </a:defRPr>
            </a:lvl1pPr>
            <a:lvl2pPr marL="914400" marR="0" lvl="1" indent="-393700" algn="l" rtl="0">
              <a:spcBef>
                <a:spcPts val="520"/>
              </a:spcBef>
              <a:spcAft>
                <a:spcPts val="0"/>
              </a:spcAft>
              <a:buClr>
                <a:schemeClr val="accent2"/>
              </a:buClr>
              <a:buSzPts val="2600"/>
              <a:buFont typeface="Noto Sans Symbols"/>
              <a:buChar char="■"/>
              <a:defRPr sz="2600" b="0" i="0" u="none" strike="noStrike" cap="none">
                <a:solidFill>
                  <a:schemeClr val="dk1"/>
                </a:solidFill>
                <a:latin typeface="Verdana"/>
                <a:ea typeface="Verdana"/>
                <a:cs typeface="Verdana"/>
                <a:sym typeface="Verdana"/>
              </a:defRPr>
            </a:lvl2pPr>
            <a:lvl3pPr marL="1371600" marR="0" lvl="2" indent="-374650" algn="l" rtl="0">
              <a:spcBef>
                <a:spcPts val="460"/>
              </a:spcBef>
              <a:spcAft>
                <a:spcPts val="0"/>
              </a:spcAft>
              <a:buClr>
                <a:schemeClr val="accent2"/>
              </a:buClr>
              <a:buSzPts val="2300"/>
              <a:buFont typeface="Noto Sans Symbols"/>
              <a:buChar char="□"/>
              <a:defRPr sz="23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5pPr>
            <a:lvl6pPr marL="2743200" marR="0" lvl="5"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219" name="Google Shape;219;p7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200" b="0" i="0" u="none">
                <a:solidFill>
                  <a:schemeClr val="dk1"/>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220" name="Google Shape;220;p7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200" b="0" i="0" u="none">
                <a:solidFill>
                  <a:schemeClr val="dk1"/>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221" name="Google Shape;221;p7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0" r:id="rId1"/>
  </p:sldLayoutIdLst>
  <p:hf sldNum="0"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8"/>
        <p:cNvGrpSpPr/>
        <p:nvPr/>
      </p:nvGrpSpPr>
      <p:grpSpPr>
        <a:xfrm>
          <a:off x="0" y="0"/>
          <a:ext cx="0" cy="0"/>
          <a:chOff x="0" y="0"/>
          <a:chExt cx="0" cy="0"/>
        </a:xfrm>
      </p:grpSpPr>
      <p:sp>
        <p:nvSpPr>
          <p:cNvPr id="229" name="Google Shape;229;p76"/>
          <p:cNvSpPr/>
          <p:nvPr/>
        </p:nvSpPr>
        <p:spPr>
          <a:xfrm>
            <a:off x="609600" y="838200"/>
            <a:ext cx="7958137"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cxnSp>
        <p:nvCxnSpPr>
          <p:cNvPr id="230" name="Google Shape;230;p76"/>
          <p:cNvCxnSpPr/>
          <p:nvPr/>
        </p:nvCxnSpPr>
        <p:spPr>
          <a:xfrm>
            <a:off x="609600" y="6248400"/>
            <a:ext cx="7924800" cy="0"/>
          </a:xfrm>
          <a:prstGeom prst="straightConnector1">
            <a:avLst/>
          </a:prstGeom>
          <a:noFill/>
          <a:ln w="9525" cap="flat" cmpd="sng">
            <a:solidFill>
              <a:schemeClr val="accent2"/>
            </a:solidFill>
            <a:prstDash val="solid"/>
            <a:miter lim="800000"/>
            <a:headEnd type="none" w="med" len="med"/>
            <a:tailEnd type="none" w="med" len="med"/>
          </a:ln>
        </p:spPr>
      </p:cxnSp>
      <p:sp>
        <p:nvSpPr>
          <p:cNvPr id="231" name="Google Shape;231;p76"/>
          <p:cNvSpPr/>
          <p:nvPr/>
        </p:nvSpPr>
        <p:spPr>
          <a:xfrm>
            <a:off x="685800" y="2393950"/>
            <a:ext cx="7772400" cy="109537"/>
          </a:xfrm>
          <a:custGeom>
            <a:avLst/>
            <a:gdLst/>
            <a:ahLst/>
            <a:cxnLst/>
            <a:rect l="l" t="t" r="r" b="b"/>
            <a:pathLst>
              <a:path w="1000" h="1000" extrusionOk="0">
                <a:moveTo>
                  <a:pt x="0" y="0"/>
                </a:moveTo>
                <a:lnTo>
                  <a:pt x="618" y="0"/>
                </a:lnTo>
                <a:lnTo>
                  <a:pt x="618"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232" name="Google Shape;232;p76"/>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1pPr>
            <a:lvl2pPr marR="0" lvl="1"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2pPr>
            <a:lvl3pPr marR="0" lvl="2"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3pPr>
            <a:lvl4pPr marR="0" lvl="3"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4pPr>
            <a:lvl5pPr marR="0" lvl="4"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5pPr>
            <a:lvl6pPr marR="0" lvl="5"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6pPr>
            <a:lvl7pPr marR="0" lvl="6"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7pPr>
            <a:lvl8pPr marR="0" lvl="7"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8pPr>
            <a:lvl9pPr marR="0" lvl="8"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9pPr>
          </a:lstStyle>
          <a:p>
            <a:endParaRPr/>
          </a:p>
        </p:txBody>
      </p:sp>
      <p:sp>
        <p:nvSpPr>
          <p:cNvPr id="233" name="Google Shape;233;p76"/>
          <p:cNvSpPr txBox="1">
            <a:spLocks noGrp="1"/>
          </p:cNvSpPr>
          <p:nvPr>
            <p:ph type="body" idx="1"/>
          </p:nvPr>
        </p:nvSpPr>
        <p:spPr>
          <a:xfrm>
            <a:off x="576262" y="1052512"/>
            <a:ext cx="8001000" cy="5086350"/>
          </a:xfrm>
          <a:prstGeom prst="rect">
            <a:avLst/>
          </a:prstGeom>
          <a:noFill/>
          <a:ln>
            <a:noFill/>
          </a:ln>
        </p:spPr>
        <p:txBody>
          <a:bodyPr spcFirstLastPara="1" wrap="square" lIns="91425" tIns="45700" rIns="91425" bIns="45700" anchor="t" anchorCtr="0">
            <a:noAutofit/>
          </a:bodyPr>
          <a:lstStyle>
            <a:lvl1pPr marL="457200" marR="0" lvl="0" indent="-419100" algn="l" rtl="0">
              <a:spcBef>
                <a:spcPts val="600"/>
              </a:spcBef>
              <a:spcAft>
                <a:spcPts val="0"/>
              </a:spcAft>
              <a:buClr>
                <a:schemeClr val="accent2"/>
              </a:buClr>
              <a:buSzPts val="3000"/>
              <a:buFont typeface="Noto Sans Symbols"/>
              <a:buChar char="□"/>
              <a:defRPr sz="3000" b="0" i="0" u="none" strike="noStrike" cap="none">
                <a:solidFill>
                  <a:schemeClr val="dk1"/>
                </a:solidFill>
                <a:latin typeface="Verdana"/>
                <a:ea typeface="Verdana"/>
                <a:cs typeface="Verdana"/>
                <a:sym typeface="Verdana"/>
              </a:defRPr>
            </a:lvl1pPr>
            <a:lvl2pPr marL="914400" marR="0" lvl="1" indent="-393700" algn="l" rtl="0">
              <a:spcBef>
                <a:spcPts val="520"/>
              </a:spcBef>
              <a:spcAft>
                <a:spcPts val="0"/>
              </a:spcAft>
              <a:buClr>
                <a:schemeClr val="accent2"/>
              </a:buClr>
              <a:buSzPts val="2600"/>
              <a:buFont typeface="Noto Sans Symbols"/>
              <a:buChar char="■"/>
              <a:defRPr sz="2600" b="0" i="0" u="none" strike="noStrike" cap="none">
                <a:solidFill>
                  <a:schemeClr val="dk1"/>
                </a:solidFill>
                <a:latin typeface="Verdana"/>
                <a:ea typeface="Verdana"/>
                <a:cs typeface="Verdana"/>
                <a:sym typeface="Verdana"/>
              </a:defRPr>
            </a:lvl2pPr>
            <a:lvl3pPr marL="1371600" marR="0" lvl="2" indent="-374650" algn="l" rtl="0">
              <a:spcBef>
                <a:spcPts val="460"/>
              </a:spcBef>
              <a:spcAft>
                <a:spcPts val="0"/>
              </a:spcAft>
              <a:buClr>
                <a:schemeClr val="accent2"/>
              </a:buClr>
              <a:buSzPts val="2300"/>
              <a:buFont typeface="Noto Sans Symbols"/>
              <a:buChar char="□"/>
              <a:defRPr sz="23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5pPr>
            <a:lvl6pPr marL="2743200" marR="0" lvl="5"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234" name="Google Shape;234;p7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200" b="0" i="0" u="none">
                <a:solidFill>
                  <a:schemeClr val="dk1"/>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235" name="Google Shape;235;p7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200" b="0" i="0" u="none">
                <a:solidFill>
                  <a:schemeClr val="dk1"/>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236" name="Google Shape;236;p7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2" r:id="rId1"/>
  </p:sldLayoutIdLst>
  <p:hf sldNum="0"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7"/>
        <p:cNvGrpSpPr/>
        <p:nvPr/>
      </p:nvGrpSpPr>
      <p:grpSpPr>
        <a:xfrm>
          <a:off x="0" y="0"/>
          <a:ext cx="0" cy="0"/>
          <a:chOff x="0" y="0"/>
          <a:chExt cx="0" cy="0"/>
        </a:xfrm>
      </p:grpSpPr>
      <p:sp>
        <p:nvSpPr>
          <p:cNvPr id="248" name="Google Shape;248;p1"/>
          <p:cNvSpPr txBox="1">
            <a:spLocks noGrp="1"/>
          </p:cNvSpPr>
          <p:nvPr>
            <p:ph type="body" idx="1"/>
          </p:nvPr>
        </p:nvSpPr>
        <p:spPr>
          <a:xfrm>
            <a:off x="576262" y="1828800"/>
            <a:ext cx="8001000" cy="426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2"/>
              </a:buClr>
              <a:buSzPts val="3600"/>
              <a:buFont typeface="Noto Sans Symbols"/>
              <a:buNone/>
            </a:pPr>
            <a:br>
              <a:rPr lang="en-US" sz="3600" b="0" i="0" u="none" strike="noStrike" cap="none" dirty="0">
                <a:solidFill>
                  <a:srgbClr val="B90000"/>
                </a:solidFill>
                <a:latin typeface="Times New Roman"/>
                <a:ea typeface="Times New Roman"/>
                <a:cs typeface="Times New Roman"/>
                <a:sym typeface="Times New Roman"/>
              </a:rPr>
            </a:br>
            <a:br>
              <a:rPr lang="en-US" sz="3000" b="0" i="0" u="none" strike="noStrike" cap="none" dirty="0">
                <a:solidFill>
                  <a:schemeClr val="dk1"/>
                </a:solidFill>
                <a:latin typeface="Times New Roman"/>
                <a:ea typeface="Times New Roman"/>
                <a:cs typeface="Times New Roman"/>
                <a:sym typeface="Times New Roman"/>
              </a:rPr>
            </a:br>
            <a:endParaRPr sz="2500" b="1" i="0" u="none" strike="noStrike" cap="none" dirty="0">
              <a:solidFill>
                <a:srgbClr val="FF0000"/>
              </a:solidFill>
              <a:latin typeface="Times New Roman"/>
              <a:ea typeface="Times New Roman"/>
              <a:cs typeface="Times New Roman"/>
              <a:sym typeface="Times New Roman"/>
            </a:endParaRPr>
          </a:p>
          <a:p>
            <a:pPr marL="0" marR="0" lvl="0" indent="0" algn="ctr" rtl="0">
              <a:lnSpc>
                <a:spcPct val="100000"/>
              </a:lnSpc>
              <a:spcBef>
                <a:spcPts val="500"/>
              </a:spcBef>
              <a:spcAft>
                <a:spcPts val="0"/>
              </a:spcAft>
              <a:buClr>
                <a:schemeClr val="accent2"/>
              </a:buClr>
              <a:buSzPts val="2500"/>
              <a:buFont typeface="Noto Sans Symbols"/>
              <a:buNone/>
            </a:pPr>
            <a:r>
              <a:rPr lang="en-US" sz="2500" b="1" dirty="0" err="1">
                <a:solidFill>
                  <a:schemeClr val="accent2"/>
                </a:solidFill>
                <a:latin typeface="Times New Roman"/>
                <a:cs typeface="Times New Roman"/>
                <a:sym typeface="Times New Roman"/>
              </a:rPr>
              <a:t>Khai</a:t>
            </a:r>
            <a:r>
              <a:rPr lang="en-US" sz="2500" b="1" dirty="0">
                <a:solidFill>
                  <a:schemeClr val="accent2"/>
                </a:solidFill>
                <a:latin typeface="Times New Roman"/>
                <a:cs typeface="Times New Roman"/>
                <a:sym typeface="Times New Roman"/>
              </a:rPr>
              <a:t> </a:t>
            </a:r>
            <a:r>
              <a:rPr lang="en-US" sz="2500" b="1" dirty="0" err="1">
                <a:solidFill>
                  <a:schemeClr val="accent2"/>
                </a:solidFill>
                <a:latin typeface="Times New Roman"/>
                <a:cs typeface="Times New Roman"/>
                <a:sym typeface="Times New Roman"/>
              </a:rPr>
              <a:t>thác</a:t>
            </a:r>
            <a:r>
              <a:rPr lang="en-US" sz="2500" b="1" dirty="0">
                <a:solidFill>
                  <a:schemeClr val="accent2"/>
                </a:solidFill>
                <a:latin typeface="Times New Roman"/>
                <a:cs typeface="Times New Roman"/>
                <a:sym typeface="Times New Roman"/>
              </a:rPr>
              <a:t> </a:t>
            </a:r>
            <a:r>
              <a:rPr lang="en-US" sz="2500" b="1" dirty="0" err="1">
                <a:solidFill>
                  <a:schemeClr val="accent2"/>
                </a:solidFill>
                <a:latin typeface="Times New Roman"/>
                <a:cs typeface="Times New Roman"/>
                <a:sym typeface="Times New Roman"/>
              </a:rPr>
              <a:t>dữ</a:t>
            </a:r>
            <a:r>
              <a:rPr lang="en-US" sz="2500" b="1" dirty="0">
                <a:solidFill>
                  <a:schemeClr val="accent2"/>
                </a:solidFill>
                <a:latin typeface="Times New Roman"/>
                <a:cs typeface="Times New Roman"/>
                <a:sym typeface="Times New Roman"/>
              </a:rPr>
              <a:t> </a:t>
            </a:r>
            <a:r>
              <a:rPr lang="en-US" sz="2500" b="1" dirty="0" err="1">
                <a:solidFill>
                  <a:schemeClr val="accent2"/>
                </a:solidFill>
                <a:latin typeface="Times New Roman"/>
                <a:cs typeface="Times New Roman"/>
                <a:sym typeface="Times New Roman"/>
              </a:rPr>
              <a:t>liệu</a:t>
            </a:r>
            <a:r>
              <a:rPr lang="en-US" sz="2500" b="1" dirty="0">
                <a:solidFill>
                  <a:schemeClr val="accent2"/>
                </a:solidFill>
                <a:latin typeface="Times New Roman"/>
                <a:cs typeface="Times New Roman"/>
                <a:sym typeface="Times New Roman"/>
              </a:rPr>
              <a:t> Web</a:t>
            </a:r>
            <a:endParaRPr dirty="0"/>
          </a:p>
          <a:p>
            <a:pPr marL="469900" marR="0" lvl="0" indent="-311150" algn="l" rtl="0">
              <a:spcBef>
                <a:spcPts val="500"/>
              </a:spcBef>
              <a:spcAft>
                <a:spcPts val="0"/>
              </a:spcAft>
              <a:buClr>
                <a:schemeClr val="accent2"/>
              </a:buClr>
              <a:buSzPts val="2500"/>
              <a:buFont typeface="Noto Sans Symbols"/>
              <a:buNone/>
            </a:pPr>
            <a:endParaRPr sz="2500" b="1" i="0" u="none" dirty="0">
              <a:solidFill>
                <a:schemeClr val="accent2"/>
              </a:solidFill>
              <a:latin typeface="Times New Roman"/>
              <a:ea typeface="Times New Roman"/>
              <a:cs typeface="Times New Roman"/>
              <a:sym typeface="Times New Roman"/>
            </a:endParaRPr>
          </a:p>
        </p:txBody>
      </p:sp>
      <p:sp>
        <p:nvSpPr>
          <p:cNvPr id="249" name="Google Shape;249;p1"/>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1</a:t>
            </a:fld>
            <a:endParaRPr/>
          </a:p>
        </p:txBody>
      </p:sp>
      <p:sp>
        <p:nvSpPr>
          <p:cNvPr id="250" name="Google Shape;250;p1"/>
          <p:cNvSpPr txBox="1"/>
          <p:nvPr/>
        </p:nvSpPr>
        <p:spPr>
          <a:xfrm>
            <a:off x="-2743200" y="990600"/>
            <a:ext cx="18415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251" name="Google Shape;251;p1" descr="A close up of a logo&#10;&#10;Description automatically generated"/>
          <p:cNvPicPr preferRelativeResize="0"/>
          <p:nvPr/>
        </p:nvPicPr>
        <p:blipFill rotWithShape="1">
          <a:blip r:embed="rId3">
            <a:alphaModFix/>
          </a:blip>
          <a:srcRect/>
          <a:stretch/>
        </p:blipFill>
        <p:spPr>
          <a:xfrm>
            <a:off x="6235700" y="1804987"/>
            <a:ext cx="2133600" cy="1600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0"/>
          <p:cNvSpPr txBox="1">
            <a:spLocks noGrp="1"/>
          </p:cNvSpPr>
          <p:nvPr>
            <p:ph type="title"/>
          </p:nvPr>
        </p:nvSpPr>
        <p:spPr>
          <a:xfrm>
            <a:off x="576262" y="304800"/>
            <a:ext cx="8001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800"/>
              <a:buFont typeface="Verdana"/>
              <a:buNone/>
            </a:pPr>
            <a:r>
              <a:rPr lang="en-US" sz="3800" b="0" i="0" u="none">
                <a:solidFill>
                  <a:schemeClr val="dk2"/>
                </a:solidFill>
                <a:latin typeface="Verdana"/>
                <a:ea typeface="Verdana"/>
                <a:cs typeface="Verdana"/>
                <a:sym typeface="Verdana"/>
              </a:rPr>
              <a:t>Khai phá dữ liệu là gì?</a:t>
            </a:r>
            <a:endParaRPr/>
          </a:p>
        </p:txBody>
      </p:sp>
      <p:sp>
        <p:nvSpPr>
          <p:cNvPr id="334" name="Google Shape;334;p10"/>
          <p:cNvSpPr txBox="1">
            <a:spLocks noGrp="1"/>
          </p:cNvSpPr>
          <p:nvPr>
            <p:ph type="body" idx="1"/>
          </p:nvPr>
        </p:nvSpPr>
        <p:spPr>
          <a:xfrm>
            <a:off x="566737" y="1752600"/>
            <a:ext cx="8001000" cy="4267200"/>
          </a:xfrm>
          <a:prstGeom prst="rect">
            <a:avLst/>
          </a:prstGeom>
          <a:noFill/>
          <a:ln>
            <a:noFill/>
          </a:ln>
        </p:spPr>
        <p:txBody>
          <a:bodyPr spcFirstLastPara="1" wrap="square" lIns="91425" tIns="45700" rIns="91425" bIns="45700" anchor="t" anchorCtr="0">
            <a:noAutofit/>
          </a:bodyPr>
          <a:lstStyle/>
          <a:p>
            <a:pPr marL="469900" marR="0" lvl="0" indent="-469900" algn="l" rtl="0">
              <a:lnSpc>
                <a:spcPct val="100000"/>
              </a:lnSpc>
              <a:spcBef>
                <a:spcPts val="0"/>
              </a:spcBef>
              <a:spcAft>
                <a:spcPts val="0"/>
              </a:spcAft>
              <a:buClr>
                <a:schemeClr val="accent2"/>
              </a:buClr>
              <a:buSzPts val="3000"/>
              <a:buFont typeface="Noto Sans Symbols"/>
              <a:buChar char="□"/>
            </a:pPr>
            <a:r>
              <a:rPr lang="en-US" sz="3000" b="0" i="0" u="none">
                <a:solidFill>
                  <a:schemeClr val="dk1"/>
                </a:solidFill>
                <a:latin typeface="Verdana"/>
                <a:ea typeface="Verdana"/>
                <a:cs typeface="Verdana"/>
                <a:sym typeface="Verdana"/>
              </a:rPr>
              <a:t>Định nghĩa khai phá dữ liệu (KPDL)</a:t>
            </a:r>
            <a:endParaRPr/>
          </a:p>
          <a:p>
            <a:pPr marL="469900" marR="0" lvl="0" indent="-469900" algn="l" rtl="0">
              <a:lnSpc>
                <a:spcPct val="100000"/>
              </a:lnSpc>
              <a:spcBef>
                <a:spcPts val="600"/>
              </a:spcBef>
              <a:spcAft>
                <a:spcPts val="0"/>
              </a:spcAft>
              <a:buClr>
                <a:schemeClr val="accent2"/>
              </a:buClr>
              <a:buSzPts val="3000"/>
              <a:buFont typeface="Noto Sans Symbols"/>
              <a:buChar char="□"/>
            </a:pPr>
            <a:r>
              <a:rPr lang="en-US" sz="3000" b="0" i="0" u="none">
                <a:solidFill>
                  <a:schemeClr val="dk1"/>
                </a:solidFill>
                <a:latin typeface="Verdana"/>
                <a:ea typeface="Verdana"/>
                <a:cs typeface="Verdana"/>
                <a:sym typeface="Verdana"/>
              </a:rPr>
              <a:t>Lịch sử khai phá dữ liệu</a:t>
            </a:r>
            <a:endParaRPr/>
          </a:p>
          <a:p>
            <a:pPr marL="469900" marR="0" lvl="0" indent="-469900" algn="l" rtl="0">
              <a:lnSpc>
                <a:spcPct val="100000"/>
              </a:lnSpc>
              <a:spcBef>
                <a:spcPts val="600"/>
              </a:spcBef>
              <a:spcAft>
                <a:spcPts val="0"/>
              </a:spcAft>
              <a:buClr>
                <a:schemeClr val="accent2"/>
              </a:buClr>
              <a:buSzPts val="3000"/>
              <a:buFont typeface="Noto Sans Symbols"/>
              <a:buChar char="□"/>
            </a:pPr>
            <a:r>
              <a:rPr lang="en-US" sz="3000" b="0" i="0" u="none">
                <a:solidFill>
                  <a:schemeClr val="dk1"/>
                </a:solidFill>
                <a:latin typeface="Verdana"/>
                <a:ea typeface="Verdana"/>
                <a:cs typeface="Verdana"/>
                <a:sym typeface="Verdana"/>
              </a:rPr>
              <a:t>Các loại dữ liệu</a:t>
            </a:r>
            <a:endParaRPr/>
          </a:p>
          <a:p>
            <a:pPr marL="469900" marR="0" lvl="0" indent="-469900" algn="l" rtl="0">
              <a:lnSpc>
                <a:spcPct val="100000"/>
              </a:lnSpc>
              <a:spcBef>
                <a:spcPts val="600"/>
              </a:spcBef>
              <a:spcAft>
                <a:spcPts val="0"/>
              </a:spcAft>
              <a:buClr>
                <a:schemeClr val="accent2"/>
              </a:buClr>
              <a:buSzPts val="3000"/>
              <a:buFont typeface="Noto Sans Symbols"/>
              <a:buChar char="□"/>
            </a:pPr>
            <a:r>
              <a:rPr lang="en-US" sz="3000" b="0" i="0" u="none">
                <a:solidFill>
                  <a:schemeClr val="dk1"/>
                </a:solidFill>
                <a:latin typeface="Verdana"/>
                <a:ea typeface="Verdana"/>
                <a:cs typeface="Verdana"/>
                <a:sym typeface="Verdana"/>
              </a:rPr>
              <a:t>Các mẫu có thể khai thác</a:t>
            </a:r>
            <a:endParaRPr/>
          </a:p>
          <a:p>
            <a:pPr marL="469900" marR="0" lvl="0" indent="-469900" algn="l" rtl="0">
              <a:lnSpc>
                <a:spcPct val="100000"/>
              </a:lnSpc>
              <a:spcBef>
                <a:spcPts val="600"/>
              </a:spcBef>
              <a:spcAft>
                <a:spcPts val="0"/>
              </a:spcAft>
              <a:buClr>
                <a:schemeClr val="accent2"/>
              </a:buClr>
              <a:buSzPts val="3000"/>
              <a:buFont typeface="Noto Sans Symbols"/>
              <a:buChar char="□"/>
            </a:pPr>
            <a:r>
              <a:rPr lang="en-US" sz="3000" b="0" i="0" u="none">
                <a:solidFill>
                  <a:schemeClr val="dk1"/>
                </a:solidFill>
                <a:latin typeface="Verdana"/>
                <a:ea typeface="Verdana"/>
                <a:cs typeface="Verdana"/>
                <a:sym typeface="Verdana"/>
              </a:rPr>
              <a:t>Các kỹ thuật sử dụng trong KPDL</a:t>
            </a:r>
            <a:endParaRPr/>
          </a:p>
          <a:p>
            <a:pPr marL="469900" marR="0" lvl="0" indent="-469900" algn="l" rtl="0">
              <a:lnSpc>
                <a:spcPct val="100000"/>
              </a:lnSpc>
              <a:spcBef>
                <a:spcPts val="600"/>
              </a:spcBef>
              <a:spcAft>
                <a:spcPts val="0"/>
              </a:spcAft>
              <a:buClr>
                <a:schemeClr val="accent2"/>
              </a:buClr>
              <a:buSzPts val="3000"/>
              <a:buFont typeface="Noto Sans Symbols"/>
              <a:buChar char="□"/>
            </a:pPr>
            <a:r>
              <a:rPr lang="en-US" sz="3000" b="0" i="0" u="none">
                <a:solidFill>
                  <a:schemeClr val="dk1"/>
                </a:solidFill>
                <a:latin typeface="Verdana"/>
                <a:ea typeface="Verdana"/>
                <a:cs typeface="Verdana"/>
                <a:sym typeface="Verdana"/>
              </a:rPr>
              <a:t>Các ứng dụng của KPDL</a:t>
            </a:r>
            <a:endParaRPr/>
          </a:p>
          <a:p>
            <a:pPr marL="469900" marR="0" lvl="0" indent="-469900" algn="l" rtl="0">
              <a:lnSpc>
                <a:spcPct val="100000"/>
              </a:lnSpc>
              <a:spcBef>
                <a:spcPts val="600"/>
              </a:spcBef>
              <a:spcAft>
                <a:spcPts val="0"/>
              </a:spcAft>
              <a:buClr>
                <a:schemeClr val="accent2"/>
              </a:buClr>
              <a:buSzPts val="3000"/>
              <a:buFont typeface="Noto Sans Symbols"/>
              <a:buChar char="□"/>
            </a:pPr>
            <a:r>
              <a:rPr lang="en-US" sz="3000" b="0" i="0" u="none">
                <a:solidFill>
                  <a:schemeClr val="dk1"/>
                </a:solidFill>
                <a:latin typeface="Verdana"/>
                <a:ea typeface="Verdana"/>
                <a:cs typeface="Verdana"/>
                <a:sym typeface="Verdana"/>
              </a:rPr>
              <a:t>Cách thử thách trong KPDL</a:t>
            </a:r>
            <a:endParaRPr/>
          </a:p>
        </p:txBody>
      </p:sp>
      <p:sp>
        <p:nvSpPr>
          <p:cNvPr id="337" name="Google Shape;337;p10"/>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1"/>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800"/>
              <a:buFont typeface="Verdana"/>
              <a:buNone/>
            </a:pPr>
            <a:r>
              <a:rPr lang="en-US" sz="3800" b="0" i="0" u="none">
                <a:solidFill>
                  <a:schemeClr val="dk2"/>
                </a:solidFill>
                <a:latin typeface="Verdana"/>
                <a:ea typeface="Verdana"/>
                <a:cs typeface="Verdana"/>
                <a:sym typeface="Verdana"/>
              </a:rPr>
              <a:t>2.1. Định nghĩa khai phá dữ liệu</a:t>
            </a:r>
            <a:endParaRPr/>
          </a:p>
        </p:txBody>
      </p:sp>
      <p:sp>
        <p:nvSpPr>
          <p:cNvPr id="345" name="Google Shape;345;p11"/>
          <p:cNvSpPr txBox="1"/>
          <p:nvPr/>
        </p:nvSpPr>
        <p:spPr>
          <a:xfrm>
            <a:off x="6553200" y="6477000"/>
            <a:ext cx="1981200" cy="2444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11</a:t>
            </a:fld>
            <a:endParaRPr/>
          </a:p>
        </p:txBody>
      </p:sp>
      <p:sp>
        <p:nvSpPr>
          <p:cNvPr id="346" name="Google Shape;346;p11"/>
          <p:cNvSpPr txBox="1">
            <a:spLocks noGrp="1"/>
          </p:cNvSpPr>
          <p:nvPr>
            <p:ph type="body" idx="1"/>
          </p:nvPr>
        </p:nvSpPr>
        <p:spPr>
          <a:xfrm>
            <a:off x="576262" y="1052512"/>
            <a:ext cx="8001000" cy="5043487"/>
          </a:xfrm>
          <a:prstGeom prst="rect">
            <a:avLst/>
          </a:prstGeom>
          <a:noFill/>
          <a:ln>
            <a:noFill/>
          </a:ln>
        </p:spPr>
        <p:txBody>
          <a:bodyPr spcFirstLastPara="1" wrap="square" lIns="91425" tIns="45700" rIns="91425" bIns="45700" anchor="t" anchorCtr="0">
            <a:noAutofit/>
          </a:bodyPr>
          <a:lstStyle/>
          <a:p>
            <a:pPr marL="469900" marR="0" lvl="0" indent="-469900" algn="just" rtl="0">
              <a:lnSpc>
                <a:spcPct val="100000"/>
              </a:lnSpc>
              <a:spcBef>
                <a:spcPts val="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Còn được gọi là quá trình khám phá tri thức trong CSDL (Knowledge Discovery in Databases) </a:t>
            </a:r>
            <a:endParaRPr/>
          </a:p>
          <a:p>
            <a:pPr marL="469900" marR="0" lvl="0" indent="-469900" algn="just" rtl="0">
              <a:lnSpc>
                <a:spcPct val="100000"/>
              </a:lnSpc>
              <a:spcBef>
                <a:spcPts val="40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“là quá trình khám phá các mẫu (pattern) hoặc tri thức (knowledge) hữu ích từ các nguồn dữ liệu” </a:t>
            </a:r>
            <a:endParaRPr/>
          </a:p>
          <a:p>
            <a:pPr marL="469900" marR="0" lvl="0" indent="-469900" algn="just" rtl="0">
              <a:lnSpc>
                <a:spcPct val="100000"/>
              </a:lnSpc>
              <a:spcBef>
                <a:spcPts val="40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Các mẫu phải đảm bảo các tính chất: đúng đắn, hữu ích, và dễ hiểu </a:t>
            </a:r>
            <a:endParaRPr/>
          </a:p>
          <a:p>
            <a:pPr marL="469900" marR="0" lvl="0" indent="-469900" algn="just" rtl="0">
              <a:lnSpc>
                <a:spcPct val="100000"/>
              </a:lnSpc>
              <a:spcBef>
                <a:spcPts val="40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Các nguồn dữ liệu: CSDL, văn bản, ảnh, Web v.v. </a:t>
            </a:r>
            <a:endParaRPr/>
          </a:p>
          <a:p>
            <a:pPr marL="469900" marR="0" lvl="0" indent="-469900" algn="just" rtl="0">
              <a:lnSpc>
                <a:spcPct val="100000"/>
              </a:lnSpc>
              <a:spcBef>
                <a:spcPts val="40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Khai phá dữ liệu là lĩnh vực liên ngành bao gồm học máy, thống kê, CSDL, trí tuệ nhân tạo, truy hồi thông tin, và trực quan hóa </a:t>
            </a:r>
            <a:endParaRPr/>
          </a:p>
          <a:p>
            <a:pPr marL="469900" marR="0" lvl="0" indent="-469900" algn="just" rtl="0">
              <a:lnSpc>
                <a:spcPct val="100000"/>
              </a:lnSpc>
              <a:spcBef>
                <a:spcPts val="40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Các tác vụ chính trong khai phá dữ liệu: học có giám sát (phân  loại), học không giám sát (phân cụm), khai phá luật kết hợp, khai phá mẫu tuần tự</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2"/>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800"/>
              <a:buFont typeface="Verdana"/>
              <a:buNone/>
            </a:pPr>
            <a:r>
              <a:rPr lang="en-US" sz="3800" b="0" i="0" u="none">
                <a:solidFill>
                  <a:schemeClr val="dk2"/>
                </a:solidFill>
                <a:latin typeface="Verdana"/>
                <a:ea typeface="Verdana"/>
                <a:cs typeface="Verdana"/>
                <a:sym typeface="Verdana"/>
              </a:rPr>
              <a:t>2.1. Định nghĩa KPDL (tiếp)</a:t>
            </a:r>
            <a:endParaRPr/>
          </a:p>
        </p:txBody>
      </p:sp>
      <p:sp>
        <p:nvSpPr>
          <p:cNvPr id="354" name="Google Shape;354;p12"/>
          <p:cNvSpPr txBox="1"/>
          <p:nvPr/>
        </p:nvSpPr>
        <p:spPr>
          <a:xfrm>
            <a:off x="6553200" y="6477000"/>
            <a:ext cx="1981200" cy="2444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12</a:t>
            </a:fld>
            <a:endParaRPr/>
          </a:p>
        </p:txBody>
      </p:sp>
      <p:sp>
        <p:nvSpPr>
          <p:cNvPr id="355" name="Google Shape;355;p12"/>
          <p:cNvSpPr txBox="1">
            <a:spLocks noGrp="1"/>
          </p:cNvSpPr>
          <p:nvPr>
            <p:ph type="body" idx="1"/>
          </p:nvPr>
        </p:nvSpPr>
        <p:spPr>
          <a:xfrm>
            <a:off x="576262" y="1052512"/>
            <a:ext cx="8001000" cy="5043487"/>
          </a:xfrm>
          <a:prstGeom prst="rect">
            <a:avLst/>
          </a:prstGeom>
          <a:noFill/>
          <a:ln>
            <a:noFill/>
          </a:ln>
        </p:spPr>
        <p:txBody>
          <a:bodyPr spcFirstLastPara="1" wrap="square" lIns="91425" tIns="45700" rIns="91425" bIns="45700" anchor="t" anchorCtr="0">
            <a:noAutofit/>
          </a:bodyPr>
          <a:lstStyle/>
          <a:p>
            <a:pPr marL="469900" marR="0" lvl="0" indent="-469900" algn="just" rtl="0">
              <a:lnSpc>
                <a:spcPct val="100000"/>
              </a:lnSpc>
              <a:spcBef>
                <a:spcPts val="0"/>
              </a:spcBef>
              <a:spcAft>
                <a:spcPts val="0"/>
              </a:spcAft>
              <a:buClr>
                <a:schemeClr val="accent2"/>
              </a:buClr>
              <a:buSzPts val="2000"/>
              <a:buFont typeface="Noto Sans Symbols"/>
              <a:buChar char="❑"/>
            </a:pPr>
            <a:r>
              <a:rPr lang="en-US" sz="2000" b="1" i="0" u="none" strike="noStrike" cap="none">
                <a:solidFill>
                  <a:schemeClr val="dk1"/>
                </a:solidFill>
                <a:latin typeface="Verdana"/>
                <a:ea typeface="Verdana"/>
                <a:cs typeface="Verdana"/>
                <a:sym typeface="Verdana"/>
              </a:rPr>
              <a:t>Tiền xử lý:</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Dữ liệu thô thường không phù hợp để khai phá</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Cần làm sạch để loại bỏ nhiễu hoặc bất thường</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Trong trường hợp dữ liệu quá lớn hoặc chứa nhiều thuộc tính không liên quan, cần thực hiện lấy mẫu hoặc trích chọn đặc trưng/thuộc tính (feature/attribute) </a:t>
            </a:r>
            <a:endParaRPr/>
          </a:p>
          <a:p>
            <a:pPr marL="469900" marR="0" lvl="0" indent="-469900" algn="just" rtl="0">
              <a:lnSpc>
                <a:spcPct val="100000"/>
              </a:lnSpc>
              <a:spcBef>
                <a:spcPts val="400"/>
              </a:spcBef>
              <a:spcAft>
                <a:spcPts val="0"/>
              </a:spcAft>
              <a:buClr>
                <a:schemeClr val="accent2"/>
              </a:buClr>
              <a:buSzPts val="2000"/>
              <a:buFont typeface="Noto Sans Symbols"/>
              <a:buChar char="❑"/>
            </a:pPr>
            <a:r>
              <a:rPr lang="en-US" sz="2000" b="1" i="0" u="none" strike="noStrike" cap="none">
                <a:solidFill>
                  <a:schemeClr val="dk1"/>
                </a:solidFill>
                <a:latin typeface="Verdana"/>
                <a:ea typeface="Verdana"/>
                <a:cs typeface="Verdana"/>
                <a:sym typeface="Verdana"/>
              </a:rPr>
              <a:t>Khai phá dữ liệu: </a:t>
            </a:r>
            <a:r>
              <a:rPr lang="en-US" sz="2000" b="0" i="0" u="none" strike="noStrike" cap="none">
                <a:solidFill>
                  <a:schemeClr val="dk1"/>
                </a:solidFill>
                <a:latin typeface="Verdana"/>
                <a:ea typeface="Verdana"/>
                <a:cs typeface="Verdana"/>
                <a:sym typeface="Verdana"/>
              </a:rPr>
              <a:t>Áp dụng các kĩ thuật khai phá trên dữ liệu đã tiền xử lý để tạo ra các mẫu hay tri thức </a:t>
            </a:r>
            <a:endParaRPr/>
          </a:p>
          <a:p>
            <a:pPr marL="469900" marR="0" lvl="0" indent="-469900" algn="just" rtl="0">
              <a:lnSpc>
                <a:spcPct val="100000"/>
              </a:lnSpc>
              <a:spcBef>
                <a:spcPts val="400"/>
              </a:spcBef>
              <a:spcAft>
                <a:spcPts val="0"/>
              </a:spcAft>
              <a:buClr>
                <a:schemeClr val="accent2"/>
              </a:buClr>
              <a:buSzPts val="2000"/>
              <a:buFont typeface="Noto Sans Symbols"/>
              <a:buChar char="❑"/>
            </a:pPr>
            <a:r>
              <a:rPr lang="en-US" sz="2000" b="1" i="0" u="none" strike="noStrike" cap="none">
                <a:solidFill>
                  <a:schemeClr val="dk1"/>
                </a:solidFill>
                <a:latin typeface="Verdana"/>
                <a:ea typeface="Verdana"/>
                <a:cs typeface="Verdana"/>
                <a:sym typeface="Verdana"/>
              </a:rPr>
              <a:t>Hậu xử lý: </a:t>
            </a:r>
            <a:r>
              <a:rPr lang="en-US" sz="2000" b="0" i="0" u="none" strike="noStrike" cap="none">
                <a:solidFill>
                  <a:schemeClr val="dk1"/>
                </a:solidFill>
                <a:latin typeface="Verdana"/>
                <a:ea typeface="Verdana"/>
                <a:cs typeface="Verdana"/>
                <a:sym typeface="Verdana"/>
              </a:rPr>
              <a:t>Lựa chọn các mẫu/tri thức hữu ích thông qua các kĩ thuật đánh giá hoặc/và trực quan hóa </a:t>
            </a:r>
            <a:endParaRPr/>
          </a:p>
          <a:p>
            <a:pPr marL="469900" marR="0" lvl="0" indent="-469900" algn="just" rtl="0">
              <a:lnSpc>
                <a:spcPct val="100000"/>
              </a:lnSpc>
              <a:spcBef>
                <a:spcPts val="40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Quá trình khai phá dữ liệu được thực hiện lặp lại cho đến khi đạt được kết quả mong muốn </a:t>
            </a:r>
            <a:endParaRPr/>
          </a:p>
          <a:p>
            <a:pPr marL="469900" marR="0" lvl="0" indent="-469900" algn="just" rtl="0">
              <a:lnSpc>
                <a:spcPct val="100000"/>
              </a:lnSpc>
              <a:spcBef>
                <a:spcPts val="40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Các kĩ thuật khai phá dữ liệu truyền thống dựa trên các dữ liệu có cấu trúc, với sự phát triển của Web, việc khai phá dữ liệu bán cấu trúc và phi cấu trúc trở nên quan trọng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3"/>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800"/>
              <a:buFont typeface="Verdana"/>
              <a:buNone/>
            </a:pPr>
            <a:r>
              <a:rPr lang="en-US" sz="3800" b="0" i="0" u="none">
                <a:solidFill>
                  <a:schemeClr val="dk2"/>
                </a:solidFill>
                <a:latin typeface="Verdana"/>
                <a:ea typeface="Verdana"/>
                <a:cs typeface="Verdana"/>
                <a:sym typeface="Verdana"/>
              </a:rPr>
              <a:t>2.2. Lịch sử KPDL</a:t>
            </a:r>
            <a:endParaRPr/>
          </a:p>
        </p:txBody>
      </p:sp>
      <p:sp>
        <p:nvSpPr>
          <p:cNvPr id="363" name="Google Shape;363;p13"/>
          <p:cNvSpPr txBox="1"/>
          <p:nvPr/>
        </p:nvSpPr>
        <p:spPr>
          <a:xfrm>
            <a:off x="6553200" y="6477000"/>
            <a:ext cx="1981200" cy="2444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13</a:t>
            </a:fld>
            <a:endParaRPr/>
          </a:p>
        </p:txBody>
      </p:sp>
      <p:sp>
        <p:nvSpPr>
          <p:cNvPr id="364" name="Google Shape;364;p13"/>
          <p:cNvSpPr txBox="1">
            <a:spLocks noGrp="1"/>
          </p:cNvSpPr>
          <p:nvPr>
            <p:ph type="body" idx="1"/>
          </p:nvPr>
        </p:nvSpPr>
        <p:spPr>
          <a:xfrm>
            <a:off x="576262" y="1052512"/>
            <a:ext cx="8001000" cy="5043487"/>
          </a:xfrm>
          <a:prstGeom prst="rect">
            <a:avLst/>
          </a:prstGeom>
          <a:noFill/>
          <a:ln>
            <a:noFill/>
          </a:ln>
        </p:spPr>
        <p:txBody>
          <a:bodyPr spcFirstLastPara="1" wrap="square" lIns="91425" tIns="45700" rIns="91425" bIns="45700" anchor="t" anchorCtr="0">
            <a:noAutofit/>
          </a:bodyPr>
          <a:lstStyle/>
          <a:p>
            <a:pPr marL="469900" marR="0" lvl="0" indent="-469900" algn="just" rtl="0">
              <a:lnSpc>
                <a:spcPct val="100000"/>
              </a:lnSpc>
              <a:spcBef>
                <a:spcPts val="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Các hệ quản trị CSDL (70’-80’)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Hệ quản trị CSDL phân cấp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Hệ quản trị CSDL mạng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Mô hình hóa dữ liệu: Mô hình thực thể -quan hệ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Các phương pháp đánh chỉ mục và truy cập Các ngôn ngữ truy vấn: SQL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Giao diện người dùng, form, báo cáo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Xử lý truy vấn và tối ưu hóa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Giao dịch, kiểm soát xung đột, khôi phục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Xử lý giao dịch trực tuyến (OLTP)</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14"/>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800"/>
              <a:buFont typeface="Verdana"/>
              <a:buNone/>
            </a:pPr>
            <a:r>
              <a:rPr lang="en-US" sz="3800" b="0" i="0" u="none">
                <a:solidFill>
                  <a:schemeClr val="dk2"/>
                </a:solidFill>
                <a:latin typeface="Verdana"/>
                <a:ea typeface="Verdana"/>
                <a:cs typeface="Verdana"/>
                <a:sym typeface="Verdana"/>
              </a:rPr>
              <a:t>2.2. Lịch sử KPDL (tiếp)</a:t>
            </a:r>
            <a:endParaRPr/>
          </a:p>
        </p:txBody>
      </p:sp>
      <p:sp>
        <p:nvSpPr>
          <p:cNvPr id="372" name="Google Shape;372;p14"/>
          <p:cNvSpPr txBox="1"/>
          <p:nvPr/>
        </p:nvSpPr>
        <p:spPr>
          <a:xfrm>
            <a:off x="6553200" y="6477000"/>
            <a:ext cx="1981200" cy="2444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14</a:t>
            </a:fld>
            <a:endParaRPr/>
          </a:p>
        </p:txBody>
      </p:sp>
      <p:sp>
        <p:nvSpPr>
          <p:cNvPr id="373" name="Google Shape;373;p14"/>
          <p:cNvSpPr txBox="1">
            <a:spLocks noGrp="1"/>
          </p:cNvSpPr>
          <p:nvPr>
            <p:ph type="body" idx="1"/>
          </p:nvPr>
        </p:nvSpPr>
        <p:spPr>
          <a:xfrm>
            <a:off x="576262" y="1052512"/>
            <a:ext cx="8001000" cy="5043487"/>
          </a:xfrm>
          <a:prstGeom prst="rect">
            <a:avLst/>
          </a:prstGeom>
          <a:noFill/>
          <a:ln>
            <a:noFill/>
          </a:ln>
        </p:spPr>
        <p:txBody>
          <a:bodyPr spcFirstLastPara="1" wrap="square" lIns="91425" tIns="45700" rIns="91425" bIns="45700" anchor="t" anchorCtr="0">
            <a:noAutofit/>
          </a:bodyPr>
          <a:lstStyle/>
          <a:p>
            <a:pPr marL="469900" marR="0" lvl="0" indent="-469900" algn="just" rtl="0">
              <a:lnSpc>
                <a:spcPct val="100000"/>
              </a:lnSpc>
              <a:spcBef>
                <a:spcPts val="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Các hệ quản trị CSDL tiên tiến (80’-nay)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Mô hình quan hệ mở rộng, mô hình quan hệ đối tượng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Quản lý dữ liệu phức tạp: dữ liệu không gian, thời gian, đa phương tiện, chuỗi; các đối tượng có cấu trúc, các đối tượng động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Các CSDL web (XML, web ngữ nghĩa)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Quản lý dữ liệu không chắc chắn và làm sạch dữ liệu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Tích hợp các nguồn không đồng nhất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Các hệ thống CSDL văn bản và tích hợp với tìm kiếm thông tin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Quản lý dữ liệu lớn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Tinh chỉnh hệ thống CSDL và các hệ thống tùy biến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Truy vấn nâng cao: xếp hạng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Điện toán đám mây và xử lý dữ liệu song song </a:t>
            </a:r>
            <a:endParaRPr/>
          </a:p>
        </p:txBody>
      </p:sp>
      <p:pic>
        <p:nvPicPr>
          <p:cNvPr id="374" name="Google Shape;374;p14"/>
          <p:cNvPicPr preferRelativeResize="0"/>
          <p:nvPr/>
        </p:nvPicPr>
        <p:blipFill rotWithShape="1">
          <a:blip r:embed="rId3">
            <a:alphaModFix/>
          </a:blip>
          <a:srcRect/>
          <a:stretch/>
        </p:blipFill>
        <p:spPr>
          <a:xfrm>
            <a:off x="761507" y="3284645"/>
            <a:ext cx="7962900" cy="4076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5"/>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800"/>
              <a:buFont typeface="Verdana"/>
              <a:buNone/>
            </a:pPr>
            <a:r>
              <a:rPr lang="en-US" sz="3800" b="0" i="0" u="none">
                <a:solidFill>
                  <a:schemeClr val="dk2"/>
                </a:solidFill>
                <a:latin typeface="Verdana"/>
                <a:ea typeface="Verdana"/>
                <a:cs typeface="Verdana"/>
                <a:sym typeface="Verdana"/>
              </a:rPr>
              <a:t>2.2. Lịch sử KPDL (tiếp)</a:t>
            </a:r>
            <a:endParaRPr/>
          </a:p>
        </p:txBody>
      </p:sp>
      <p:sp>
        <p:nvSpPr>
          <p:cNvPr id="382" name="Google Shape;382;p15"/>
          <p:cNvSpPr txBox="1"/>
          <p:nvPr/>
        </p:nvSpPr>
        <p:spPr>
          <a:xfrm>
            <a:off x="6553200" y="6477000"/>
            <a:ext cx="1981200" cy="2444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15</a:t>
            </a:fld>
            <a:endParaRPr/>
          </a:p>
        </p:txBody>
      </p:sp>
      <p:sp>
        <p:nvSpPr>
          <p:cNvPr id="383" name="Google Shape;383;p15"/>
          <p:cNvSpPr txBox="1">
            <a:spLocks noGrp="1"/>
          </p:cNvSpPr>
          <p:nvPr>
            <p:ph type="body" idx="1"/>
          </p:nvPr>
        </p:nvSpPr>
        <p:spPr>
          <a:xfrm>
            <a:off x="576262" y="1052512"/>
            <a:ext cx="8001000" cy="5043487"/>
          </a:xfrm>
          <a:prstGeom prst="rect">
            <a:avLst/>
          </a:prstGeom>
          <a:noFill/>
          <a:ln>
            <a:noFill/>
          </a:ln>
        </p:spPr>
        <p:txBody>
          <a:bodyPr spcFirstLastPara="1" wrap="square" lIns="91425" tIns="45700" rIns="91425" bIns="45700" anchor="t" anchorCtr="0">
            <a:noAutofit/>
          </a:bodyPr>
          <a:lstStyle/>
          <a:p>
            <a:pPr marL="469900" marR="0" lvl="0" indent="-469900" algn="just" rtl="0">
              <a:lnSpc>
                <a:spcPct val="100000"/>
              </a:lnSpc>
              <a:spcBef>
                <a:spcPts val="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Phân tích dữ liệu nâng cao (80’-nay)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Data warehouse và OLAP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Khai phá dữ liệu và khám phá tri thức: phân loại, phân cụm, phân tích ngoại lai, kết hợp và tương quan, tóm tắt so sánh,...</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Khai phá dữ liệu phức tạp: dòng, chuỗi, văn bản, không gian, thời gian, đa phương tiện, web, mạng lưới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Ứng dụng của khai phá dữ liệu: kinh doanh, xã hội,  buôn bán,  ngân  hàng,  viễn  thông,  khoa  học  và  công  nghệ, mạng xã hội</a:t>
            </a:r>
            <a:endParaRPr/>
          </a:p>
        </p:txBody>
      </p:sp>
      <p:pic>
        <p:nvPicPr>
          <p:cNvPr id="384" name="Google Shape;384;p15" descr="Chart, funnel chart&#10;&#10;Description automatically generated"/>
          <p:cNvPicPr preferRelativeResize="0"/>
          <p:nvPr/>
        </p:nvPicPr>
        <p:blipFill rotWithShape="1">
          <a:blip r:embed="rId3">
            <a:alphaModFix/>
          </a:blip>
          <a:srcRect t="13485" r="2939" b="8497"/>
          <a:stretch/>
        </p:blipFill>
        <p:spPr>
          <a:xfrm>
            <a:off x="2209800" y="3429000"/>
            <a:ext cx="4724400" cy="2667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6"/>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800"/>
              <a:buFont typeface="Verdana"/>
              <a:buNone/>
            </a:pPr>
            <a:r>
              <a:rPr lang="en-US" sz="3800" b="0" i="0" u="none">
                <a:solidFill>
                  <a:schemeClr val="dk2"/>
                </a:solidFill>
                <a:latin typeface="Verdana"/>
                <a:ea typeface="Verdana"/>
                <a:cs typeface="Verdana"/>
                <a:sym typeface="Verdana"/>
              </a:rPr>
              <a:t>2.3. Các loại dữ liệu</a:t>
            </a:r>
            <a:endParaRPr/>
          </a:p>
        </p:txBody>
      </p:sp>
      <p:sp>
        <p:nvSpPr>
          <p:cNvPr id="392" name="Google Shape;392;p16"/>
          <p:cNvSpPr txBox="1"/>
          <p:nvPr/>
        </p:nvSpPr>
        <p:spPr>
          <a:xfrm>
            <a:off x="6553200" y="6477000"/>
            <a:ext cx="1981200" cy="2444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16</a:t>
            </a:fld>
            <a:endParaRPr/>
          </a:p>
        </p:txBody>
      </p:sp>
      <p:sp>
        <p:nvSpPr>
          <p:cNvPr id="393" name="Google Shape;393;p16"/>
          <p:cNvSpPr txBox="1">
            <a:spLocks noGrp="1"/>
          </p:cNvSpPr>
          <p:nvPr>
            <p:ph type="body" idx="1"/>
          </p:nvPr>
        </p:nvSpPr>
        <p:spPr>
          <a:xfrm>
            <a:off x="576262" y="1052512"/>
            <a:ext cx="8001000" cy="5043487"/>
          </a:xfrm>
          <a:prstGeom prst="rect">
            <a:avLst/>
          </a:prstGeom>
          <a:noFill/>
          <a:ln>
            <a:noFill/>
          </a:ln>
        </p:spPr>
        <p:txBody>
          <a:bodyPr spcFirstLastPara="1" wrap="square" lIns="91425" tIns="45700" rIns="91425" bIns="45700" anchor="t" anchorCtr="0">
            <a:noAutofit/>
          </a:bodyPr>
          <a:lstStyle/>
          <a:p>
            <a:pPr marL="469900" marR="0" lvl="0" indent="-469900" algn="just" rtl="0">
              <a:lnSpc>
                <a:spcPct val="100000"/>
              </a:lnSpc>
              <a:spcBef>
                <a:spcPts val="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Dữ liệu từ CSDL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Hệ quản trị CSDL gồm một tập hợp các dữ liệu có quan hệ với nhau và các phần mềm để quản lý và truy cập dữ liệu.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Các phần mềm cung cấp cơ chế</a:t>
            </a:r>
            <a:endParaRPr/>
          </a:p>
          <a:p>
            <a:pPr marL="1304925" marR="0" lvl="2" indent="-395287" algn="just" rtl="0">
              <a:lnSpc>
                <a:spcPct val="100000"/>
              </a:lnSpc>
              <a:spcBef>
                <a:spcPts val="320"/>
              </a:spcBef>
              <a:spcAft>
                <a:spcPts val="0"/>
              </a:spcAft>
              <a:buClr>
                <a:schemeClr val="accent2"/>
              </a:buClr>
              <a:buSzPts val="1600"/>
              <a:buFont typeface="Courier New"/>
              <a:buChar char="o"/>
            </a:pPr>
            <a:r>
              <a:rPr lang="en-US" sz="1600" b="0" i="0" u="none" strike="noStrike" cap="none">
                <a:solidFill>
                  <a:schemeClr val="dk1"/>
                </a:solidFill>
                <a:latin typeface="Verdana"/>
                <a:ea typeface="Verdana"/>
                <a:cs typeface="Verdana"/>
                <a:sym typeface="Verdana"/>
              </a:rPr>
              <a:t>Định nghĩa cấu trúc CSDL và lưu trữ dữ liệu</a:t>
            </a:r>
            <a:endParaRPr/>
          </a:p>
          <a:p>
            <a:pPr marL="1304925" marR="0" lvl="2" indent="-395287" algn="just" rtl="0">
              <a:lnSpc>
                <a:spcPct val="100000"/>
              </a:lnSpc>
              <a:spcBef>
                <a:spcPts val="320"/>
              </a:spcBef>
              <a:spcAft>
                <a:spcPts val="0"/>
              </a:spcAft>
              <a:buClr>
                <a:schemeClr val="accent2"/>
              </a:buClr>
              <a:buSzPts val="1600"/>
              <a:buFont typeface="Courier New"/>
              <a:buChar char="o"/>
            </a:pPr>
            <a:r>
              <a:rPr lang="en-US" sz="1600" b="0" i="0" u="none" strike="noStrike" cap="none">
                <a:solidFill>
                  <a:schemeClr val="dk1"/>
                </a:solidFill>
                <a:latin typeface="Verdana"/>
                <a:ea typeface="Verdana"/>
                <a:cs typeface="Verdana"/>
                <a:sym typeface="Verdana"/>
              </a:rPr>
              <a:t>Mô tả và quản lý xung đột, chia sẻ, phân tán</a:t>
            </a:r>
            <a:endParaRPr/>
          </a:p>
          <a:p>
            <a:pPr marL="1304925" marR="0" lvl="2" indent="-395287" algn="just" rtl="0">
              <a:lnSpc>
                <a:spcPct val="100000"/>
              </a:lnSpc>
              <a:spcBef>
                <a:spcPts val="320"/>
              </a:spcBef>
              <a:spcAft>
                <a:spcPts val="0"/>
              </a:spcAft>
              <a:buClr>
                <a:schemeClr val="accent2"/>
              </a:buClr>
              <a:buSzPts val="1600"/>
              <a:buFont typeface="Courier New"/>
              <a:buChar char="o"/>
            </a:pPr>
            <a:r>
              <a:rPr lang="en-US" sz="1600" b="0" i="0" u="none" strike="noStrike" cap="none">
                <a:solidFill>
                  <a:schemeClr val="dk1"/>
                </a:solidFill>
                <a:latin typeface="Verdana"/>
                <a:ea typeface="Verdana"/>
                <a:cs typeface="Verdana"/>
                <a:sym typeface="Verdana"/>
              </a:rPr>
              <a:t>Đảm bảo tính nhất quán và bảo mật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Một CSDL quan hệ bao gồm các bảng:</a:t>
            </a:r>
            <a:endParaRPr/>
          </a:p>
          <a:p>
            <a:pPr marL="1304925" marR="0" lvl="2" indent="-395287" algn="just" rtl="0">
              <a:lnSpc>
                <a:spcPct val="100000"/>
              </a:lnSpc>
              <a:spcBef>
                <a:spcPts val="320"/>
              </a:spcBef>
              <a:spcAft>
                <a:spcPts val="0"/>
              </a:spcAft>
              <a:buClr>
                <a:schemeClr val="accent2"/>
              </a:buClr>
              <a:buSzPts val="1600"/>
              <a:buFont typeface="Courier New"/>
              <a:buChar char="o"/>
            </a:pPr>
            <a:r>
              <a:rPr lang="en-US" sz="1600" b="0" i="0" u="none" strike="noStrike" cap="none">
                <a:solidFill>
                  <a:schemeClr val="dk1"/>
                </a:solidFill>
                <a:latin typeface="Verdana"/>
                <a:ea typeface="Verdana"/>
                <a:cs typeface="Verdana"/>
                <a:sym typeface="Verdana"/>
              </a:rPr>
              <a:t>Mỗi bảng bao gồm một tập các thuộc tính (cột, trường)</a:t>
            </a:r>
            <a:endParaRPr/>
          </a:p>
          <a:p>
            <a:pPr marL="1304925" marR="0" lvl="2" indent="-395287" algn="just" rtl="0">
              <a:lnSpc>
                <a:spcPct val="100000"/>
              </a:lnSpc>
              <a:spcBef>
                <a:spcPts val="320"/>
              </a:spcBef>
              <a:spcAft>
                <a:spcPts val="0"/>
              </a:spcAft>
              <a:buClr>
                <a:schemeClr val="accent2"/>
              </a:buClr>
              <a:buSzPts val="1600"/>
              <a:buFont typeface="Courier New"/>
              <a:buChar char="o"/>
            </a:pPr>
            <a:r>
              <a:rPr lang="en-US" sz="1600" b="0" i="0" u="none" strike="noStrike" cap="none">
                <a:solidFill>
                  <a:schemeClr val="dk1"/>
                </a:solidFill>
                <a:latin typeface="Verdana"/>
                <a:ea typeface="Verdana"/>
                <a:cs typeface="Verdana"/>
                <a:sym typeface="Verdana"/>
              </a:rPr>
              <a:t>Các bản ghi (hàng) trong một bảng thể hiện một đối tượng được định danh bởi một khóa </a:t>
            </a:r>
            <a:r>
              <a:rPr lang="en-US" sz="1600" b="1" i="0" u="none" strike="noStrike" cap="none">
                <a:solidFill>
                  <a:schemeClr val="dk1"/>
                </a:solidFill>
                <a:latin typeface="Verdana"/>
                <a:ea typeface="Verdana"/>
                <a:cs typeface="Verdana"/>
                <a:sym typeface="Verdana"/>
              </a:rPr>
              <a:t>duy nhất </a:t>
            </a:r>
            <a:r>
              <a:rPr lang="en-US" sz="1600" b="0" i="0" u="none" strike="noStrike" cap="none">
                <a:solidFill>
                  <a:schemeClr val="dk1"/>
                </a:solidFill>
                <a:latin typeface="Verdana"/>
                <a:ea typeface="Verdana"/>
                <a:cs typeface="Verdana"/>
                <a:sym typeface="Verdana"/>
              </a:rPr>
              <a:t>và được miêu tả bởi các thuộc tính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CSDL được truy cập dựa trên các câu truy vấn </a:t>
            </a:r>
            <a:endParaRPr/>
          </a:p>
          <a:p>
            <a:pPr marL="1304925" marR="0" lvl="2" indent="-395287" algn="just" rtl="0">
              <a:lnSpc>
                <a:spcPct val="100000"/>
              </a:lnSpc>
              <a:spcBef>
                <a:spcPts val="320"/>
              </a:spcBef>
              <a:spcAft>
                <a:spcPts val="0"/>
              </a:spcAft>
              <a:buClr>
                <a:schemeClr val="accent2"/>
              </a:buClr>
              <a:buSzPts val="1600"/>
              <a:buFont typeface="Courier New"/>
              <a:buChar char="o"/>
            </a:pPr>
            <a:r>
              <a:rPr lang="en-US" sz="1600" b="0" i="0" u="none" strike="noStrike" cap="none">
                <a:solidFill>
                  <a:schemeClr val="dk1"/>
                </a:solidFill>
                <a:latin typeface="Verdana"/>
                <a:ea typeface="Verdana"/>
                <a:cs typeface="Verdana"/>
                <a:sym typeface="Verdana"/>
              </a:rPr>
              <a:t>Câu truy vấn được chuyển đổi thành một tập hợp các thao tác quan hệ như kết hợp, lựa chọn và sau đó được tối ưu hóa </a:t>
            </a:r>
            <a:endParaRPr/>
          </a:p>
          <a:p>
            <a:pPr marL="1304925" marR="0" lvl="2" indent="-395287" algn="just" rtl="0">
              <a:lnSpc>
                <a:spcPct val="100000"/>
              </a:lnSpc>
              <a:spcBef>
                <a:spcPts val="320"/>
              </a:spcBef>
              <a:spcAft>
                <a:spcPts val="0"/>
              </a:spcAft>
              <a:buClr>
                <a:schemeClr val="accent2"/>
              </a:buClr>
              <a:buSzPts val="1600"/>
              <a:buFont typeface="Courier New"/>
              <a:buChar char="o"/>
            </a:pPr>
            <a:r>
              <a:rPr lang="en-US" sz="1600" b="0" i="0" u="none" strike="noStrike" cap="none">
                <a:solidFill>
                  <a:schemeClr val="dk1"/>
                </a:solidFill>
                <a:latin typeface="Verdana"/>
                <a:ea typeface="Verdana"/>
                <a:cs typeface="Verdana"/>
                <a:sym typeface="Verdana"/>
              </a:rPr>
              <a:t>Một câu truy vấn cho phép lấy về một phần cụ thể của dữ liệu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Trong khai phá CSDL quan hệ, các tác vụ chủ yếu là </a:t>
            </a:r>
            <a:r>
              <a:rPr lang="en-US" sz="1600" b="1" i="0" u="none" strike="noStrike" cap="none">
                <a:solidFill>
                  <a:schemeClr val="dk1"/>
                </a:solidFill>
                <a:latin typeface="Verdana"/>
                <a:ea typeface="Verdana"/>
                <a:cs typeface="Verdana"/>
                <a:sym typeface="Verdana"/>
              </a:rPr>
              <a:t>tìm kiếm xu hướng, mẫu dữ liệu hoặc phân tích độ lệch</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17"/>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800"/>
              <a:buFont typeface="Verdana"/>
              <a:buNone/>
            </a:pPr>
            <a:r>
              <a:rPr lang="en-US" sz="3800" b="0" i="0" u="none">
                <a:solidFill>
                  <a:schemeClr val="dk2"/>
                </a:solidFill>
                <a:latin typeface="Verdana"/>
                <a:ea typeface="Verdana"/>
                <a:cs typeface="Verdana"/>
                <a:sym typeface="Verdana"/>
              </a:rPr>
              <a:t>2.3. Các loại dữ liệu</a:t>
            </a:r>
            <a:endParaRPr/>
          </a:p>
        </p:txBody>
      </p:sp>
      <p:sp>
        <p:nvSpPr>
          <p:cNvPr id="401" name="Google Shape;401;p17"/>
          <p:cNvSpPr txBox="1"/>
          <p:nvPr/>
        </p:nvSpPr>
        <p:spPr>
          <a:xfrm>
            <a:off x="6553200" y="6477000"/>
            <a:ext cx="1981200" cy="2444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17</a:t>
            </a:fld>
            <a:endParaRPr/>
          </a:p>
        </p:txBody>
      </p:sp>
      <p:sp>
        <p:nvSpPr>
          <p:cNvPr id="402" name="Google Shape;402;p17"/>
          <p:cNvSpPr txBox="1">
            <a:spLocks noGrp="1"/>
          </p:cNvSpPr>
          <p:nvPr>
            <p:ph type="body" idx="1"/>
          </p:nvPr>
        </p:nvSpPr>
        <p:spPr>
          <a:xfrm>
            <a:off x="576262" y="1052512"/>
            <a:ext cx="8001000" cy="5043487"/>
          </a:xfrm>
          <a:prstGeom prst="rect">
            <a:avLst/>
          </a:prstGeom>
          <a:noFill/>
          <a:ln>
            <a:noFill/>
          </a:ln>
        </p:spPr>
        <p:txBody>
          <a:bodyPr spcFirstLastPara="1" wrap="square" lIns="91425" tIns="45700" rIns="91425" bIns="45700" anchor="t" anchorCtr="0">
            <a:noAutofit/>
          </a:bodyPr>
          <a:lstStyle/>
          <a:p>
            <a:pPr marL="469900" marR="0" lvl="0" indent="-469900" algn="just" rtl="0">
              <a:lnSpc>
                <a:spcPct val="100000"/>
              </a:lnSpc>
              <a:spcBef>
                <a:spcPts val="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Kho Dữ liệu</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Là một kho thông tin được thu thập từ nhiều nguồn, được lưu trữ dưới một lược đồ thống nhất</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Được xây dựng thông qua một quy trình gồm làm sạch, tích hợp, chuyển đổi, dung nạp, và bảo trì định kỳ dữ liệu.</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Dữ liệu trong kho thường được tổ chức hướng đối tượng.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Dữ liệu được </a:t>
            </a:r>
            <a:r>
              <a:rPr lang="en-US" sz="1600" b="0" i="1" u="none" strike="noStrike" cap="none">
                <a:solidFill>
                  <a:schemeClr val="dk1"/>
                </a:solidFill>
                <a:latin typeface="Verdana"/>
                <a:ea typeface="Verdana"/>
                <a:cs typeface="Verdana"/>
                <a:sym typeface="Verdana"/>
              </a:rPr>
              <a:t>tóm tắt </a:t>
            </a:r>
            <a:r>
              <a:rPr lang="en-US" sz="1600" b="0" i="0" u="none" strike="noStrike" cap="none">
                <a:solidFill>
                  <a:schemeClr val="dk1"/>
                </a:solidFill>
                <a:latin typeface="Verdana"/>
                <a:ea typeface="Verdana"/>
                <a:cs typeface="Verdana"/>
                <a:sym typeface="Verdana"/>
              </a:rPr>
              <a:t>và được lưu trữ để cung cấp thông tin theo góc nhìn lịch sử nhằm hỗ trợ ra quyết định (cho tổ chức).</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Kho DL thường được mô hình hóa bởi một cấu trúc dữ liệu đa chiều, được gọi là khối dữ liệu </a:t>
            </a:r>
            <a:endParaRPr/>
          </a:p>
          <a:p>
            <a:pPr marL="1304925" marR="0" lvl="2" indent="-395287" algn="just" rtl="0">
              <a:lnSpc>
                <a:spcPct val="100000"/>
              </a:lnSpc>
              <a:spcBef>
                <a:spcPts val="320"/>
              </a:spcBef>
              <a:spcAft>
                <a:spcPts val="0"/>
              </a:spcAft>
              <a:buClr>
                <a:schemeClr val="accent2"/>
              </a:buClr>
              <a:buSzPts val="1600"/>
              <a:buFont typeface="Courier New"/>
              <a:buChar char="o"/>
            </a:pPr>
            <a:r>
              <a:rPr lang="en-US" sz="1600" b="0" i="0" u="none" strike="noStrike" cap="none">
                <a:solidFill>
                  <a:schemeClr val="dk1"/>
                </a:solidFill>
                <a:latin typeface="Verdana"/>
                <a:ea typeface="Verdana"/>
                <a:cs typeface="Verdana"/>
                <a:sym typeface="Verdana"/>
              </a:rPr>
              <a:t>Mỗi chiều là một hoặc một tập hợp các thuộc tính trong lược đồ</a:t>
            </a:r>
            <a:endParaRPr/>
          </a:p>
          <a:p>
            <a:pPr marL="1304925" marR="0" lvl="2" indent="-395287" algn="just" rtl="0">
              <a:lnSpc>
                <a:spcPct val="100000"/>
              </a:lnSpc>
              <a:spcBef>
                <a:spcPts val="320"/>
              </a:spcBef>
              <a:spcAft>
                <a:spcPts val="0"/>
              </a:spcAft>
              <a:buClr>
                <a:schemeClr val="accent2"/>
              </a:buClr>
              <a:buSzPts val="1600"/>
              <a:buFont typeface="Courier New"/>
              <a:buChar char="o"/>
            </a:pPr>
            <a:r>
              <a:rPr lang="en-US" sz="1600" b="0" i="0" u="none" strike="noStrike" cap="none">
                <a:solidFill>
                  <a:schemeClr val="dk1"/>
                </a:solidFill>
                <a:latin typeface="Verdana"/>
                <a:ea typeface="Verdana"/>
                <a:cs typeface="Verdana"/>
                <a:sym typeface="Verdana"/>
              </a:rPr>
              <a:t>Mỗi ô (cell) lưu trữ một giá trị tổng hợp như số lượng (count) hoặc tổng (sum)</a:t>
            </a:r>
            <a:endParaRPr/>
          </a:p>
          <a:p>
            <a:pPr marL="1304925" marR="0" lvl="2" indent="-395287" algn="just" rtl="0">
              <a:lnSpc>
                <a:spcPct val="100000"/>
              </a:lnSpc>
              <a:spcBef>
                <a:spcPts val="320"/>
              </a:spcBef>
              <a:spcAft>
                <a:spcPts val="0"/>
              </a:spcAft>
              <a:buClr>
                <a:schemeClr val="accent2"/>
              </a:buClr>
              <a:buSzPts val="1600"/>
              <a:buFont typeface="Courier New"/>
              <a:buChar char="o"/>
            </a:pPr>
            <a:r>
              <a:rPr lang="en-US" sz="1600" b="0" i="0" u="none" strike="noStrike" cap="none">
                <a:solidFill>
                  <a:schemeClr val="dk1"/>
                </a:solidFill>
                <a:latin typeface="Verdana"/>
                <a:ea typeface="Verdana"/>
                <a:cs typeface="Verdana"/>
                <a:sym typeface="Verdana"/>
              </a:rPr>
              <a:t>Một khối dữ liệu cung cấp một góc nhìn đa chiều của dữ liệu và cho phép tính toán trước và truy cập nhanh dữ liệu đã được tóm tắt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18"/>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800"/>
              <a:buFont typeface="Verdana"/>
              <a:buNone/>
            </a:pPr>
            <a:r>
              <a:rPr lang="en-US" sz="3800" b="0" i="0" u="none">
                <a:solidFill>
                  <a:schemeClr val="dk2"/>
                </a:solidFill>
                <a:latin typeface="Verdana"/>
                <a:ea typeface="Verdana"/>
                <a:cs typeface="Verdana"/>
                <a:sym typeface="Verdana"/>
              </a:rPr>
              <a:t>2.3. Các loại dữ liệu</a:t>
            </a:r>
            <a:endParaRPr/>
          </a:p>
        </p:txBody>
      </p:sp>
      <p:sp>
        <p:nvSpPr>
          <p:cNvPr id="410" name="Google Shape;410;p18"/>
          <p:cNvSpPr txBox="1"/>
          <p:nvPr/>
        </p:nvSpPr>
        <p:spPr>
          <a:xfrm>
            <a:off x="6553200" y="6477000"/>
            <a:ext cx="1981200" cy="2444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18</a:t>
            </a:fld>
            <a:endParaRPr/>
          </a:p>
        </p:txBody>
      </p:sp>
      <p:sp>
        <p:nvSpPr>
          <p:cNvPr id="411" name="Google Shape;411;p18"/>
          <p:cNvSpPr txBox="1">
            <a:spLocks noGrp="1"/>
          </p:cNvSpPr>
          <p:nvPr>
            <p:ph type="body" idx="1"/>
          </p:nvPr>
        </p:nvSpPr>
        <p:spPr>
          <a:xfrm>
            <a:off x="576262" y="1052512"/>
            <a:ext cx="8001000" cy="5043487"/>
          </a:xfrm>
          <a:prstGeom prst="rect">
            <a:avLst/>
          </a:prstGeom>
          <a:noFill/>
          <a:ln>
            <a:noFill/>
          </a:ln>
        </p:spPr>
        <p:txBody>
          <a:bodyPr spcFirstLastPara="1" wrap="square" lIns="91425" tIns="45700" rIns="91425" bIns="45700" anchor="t" anchorCtr="0">
            <a:noAutofit/>
          </a:bodyPr>
          <a:lstStyle/>
          <a:p>
            <a:pPr marL="469900" marR="0" lvl="0" indent="-469900" algn="just" rtl="0">
              <a:lnSpc>
                <a:spcPct val="100000"/>
              </a:lnSpc>
              <a:spcBef>
                <a:spcPts val="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Kho Dữ liệu</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Hỗ trợ thực hiện các thao tác xử lý phân tích trực tuyến (OLAP)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OLAP dựa trên nền tảng tri thức của miền dữ liệu để trình diễn dữ liệu ở các mức trừu tượng khác nhau.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Hai thao tác cơ bản của OLAP là </a:t>
            </a:r>
            <a:r>
              <a:rPr lang="en-US" sz="1600" b="1" i="0" u="none" strike="noStrike" cap="none">
                <a:solidFill>
                  <a:schemeClr val="dk1"/>
                </a:solidFill>
                <a:latin typeface="Verdana"/>
                <a:ea typeface="Verdana"/>
                <a:cs typeface="Verdana"/>
                <a:sym typeface="Verdana"/>
              </a:rPr>
              <a:t>drill-down</a:t>
            </a:r>
            <a:r>
              <a:rPr lang="en-US" sz="1600" b="0" i="0" u="none" strike="noStrike" cap="none">
                <a:solidFill>
                  <a:schemeClr val="dk1"/>
                </a:solidFill>
                <a:latin typeface="Verdana"/>
                <a:ea typeface="Verdana"/>
                <a:cs typeface="Verdana"/>
                <a:sym typeface="Verdana"/>
              </a:rPr>
              <a:t> và </a:t>
            </a:r>
            <a:r>
              <a:rPr lang="en-US" sz="1600" b="1" i="0" u="none" strike="noStrike" cap="none">
                <a:solidFill>
                  <a:schemeClr val="dk1"/>
                </a:solidFill>
                <a:latin typeface="Verdana"/>
                <a:ea typeface="Verdana"/>
                <a:cs typeface="Verdana"/>
                <a:sym typeface="Verdana"/>
              </a:rPr>
              <a:t>roll-up</a:t>
            </a:r>
            <a:r>
              <a:rPr lang="en-US" sz="1600" b="0" i="0" u="none" strike="noStrike" cap="none">
                <a:solidFill>
                  <a:schemeClr val="dk1"/>
                </a:solidFill>
                <a:latin typeface="Verdana"/>
                <a:ea typeface="Verdana"/>
                <a:cs typeface="Verdana"/>
                <a:sym typeface="Verdana"/>
              </a:rPr>
              <a:t> cho phép người dùng quan sát dữ liệu ở các mức độ tóm tắt khác nhau. VD:</a:t>
            </a:r>
            <a:endParaRPr/>
          </a:p>
          <a:p>
            <a:pPr marL="1304925" marR="0" lvl="2" indent="-395287" algn="just" rtl="0">
              <a:lnSpc>
                <a:spcPct val="100000"/>
              </a:lnSpc>
              <a:spcBef>
                <a:spcPts val="320"/>
              </a:spcBef>
              <a:spcAft>
                <a:spcPts val="0"/>
              </a:spcAft>
              <a:buClr>
                <a:schemeClr val="accent2"/>
              </a:buClr>
              <a:buSzPts val="1600"/>
              <a:buFont typeface="Courier New"/>
              <a:buChar char="o"/>
            </a:pPr>
            <a:r>
              <a:rPr lang="en-US" sz="1600" b="1" i="0" u="none" strike="noStrike" cap="none">
                <a:solidFill>
                  <a:schemeClr val="dk1"/>
                </a:solidFill>
                <a:latin typeface="Verdana"/>
                <a:ea typeface="Verdana"/>
                <a:cs typeface="Verdana"/>
                <a:sym typeface="Verdana"/>
              </a:rPr>
              <a:t>Drill-down</a:t>
            </a:r>
            <a:r>
              <a:rPr lang="en-US" sz="1600" b="0" i="0" u="none" strike="noStrike" cap="none">
                <a:solidFill>
                  <a:schemeClr val="dk1"/>
                </a:solidFill>
                <a:latin typeface="Verdana"/>
                <a:ea typeface="Verdana"/>
                <a:cs typeface="Verdana"/>
                <a:sym typeface="Verdana"/>
              </a:rPr>
              <a:t> cho phép quan sát dữ liệu tổng hợp mức tháng từ dữ liệu mức quý</a:t>
            </a:r>
            <a:endParaRPr/>
          </a:p>
          <a:p>
            <a:pPr marL="1304925" marR="0" lvl="2" indent="-395287" algn="just" rtl="0">
              <a:lnSpc>
                <a:spcPct val="100000"/>
              </a:lnSpc>
              <a:spcBef>
                <a:spcPts val="320"/>
              </a:spcBef>
              <a:spcAft>
                <a:spcPts val="0"/>
              </a:spcAft>
              <a:buClr>
                <a:schemeClr val="accent2"/>
              </a:buClr>
              <a:buSzPts val="1600"/>
              <a:buFont typeface="Courier New"/>
              <a:buChar char="o"/>
            </a:pPr>
            <a:r>
              <a:rPr lang="en-US" sz="1600" b="1" i="0" u="none" strike="noStrike" cap="none">
                <a:solidFill>
                  <a:schemeClr val="dk1"/>
                </a:solidFill>
                <a:latin typeface="Verdana"/>
                <a:ea typeface="Verdana"/>
                <a:cs typeface="Verdana"/>
                <a:sym typeface="Verdana"/>
              </a:rPr>
              <a:t>Roll-up</a:t>
            </a:r>
            <a:r>
              <a:rPr lang="en-US" sz="1600" b="0" i="0" u="none" strike="noStrike" cap="none">
                <a:solidFill>
                  <a:schemeClr val="dk1"/>
                </a:solidFill>
                <a:latin typeface="Verdana"/>
                <a:ea typeface="Verdana"/>
                <a:cs typeface="Verdana"/>
                <a:sym typeface="Verdana"/>
              </a:rPr>
              <a:t> cho phép quan sát dữ liệu của đất nước dựa trên dữ liệu các tỉnh thành</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Các kĩ thuật khai phá dữ liệu đa chiều tổng quát cho phép kết hợp nhiều chiều ở các mức độ chi tiết khác nhau. Từ đó cho phép khám phá ra các mẫu biểu diễn các tri thức quan trọngLà một kho thông tin được thu thập từ nhiều nguồn, được lưu trữ dưới một lược đồ thống nhất</a:t>
            </a:r>
            <a:endParaRPr/>
          </a:p>
        </p:txBody>
      </p:sp>
      <p:pic>
        <p:nvPicPr>
          <p:cNvPr id="412" name="Google Shape;412;p18" descr="A picture containing text, keyboard&#10;&#10;Description automatically generated"/>
          <p:cNvPicPr preferRelativeResize="0"/>
          <p:nvPr/>
        </p:nvPicPr>
        <p:blipFill rotWithShape="1">
          <a:blip r:embed="rId3">
            <a:alphaModFix/>
          </a:blip>
          <a:srcRect/>
          <a:stretch/>
        </p:blipFill>
        <p:spPr>
          <a:xfrm>
            <a:off x="3257550" y="5168900"/>
            <a:ext cx="2628900" cy="927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19"/>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800"/>
              <a:buFont typeface="Verdana"/>
              <a:buNone/>
            </a:pPr>
            <a:r>
              <a:rPr lang="en-US" sz="3800" b="0" i="0" u="none">
                <a:solidFill>
                  <a:schemeClr val="dk2"/>
                </a:solidFill>
                <a:latin typeface="Verdana"/>
                <a:ea typeface="Verdana"/>
                <a:cs typeface="Verdana"/>
                <a:sym typeface="Verdana"/>
              </a:rPr>
              <a:t>2.3. Các loại dữ liệu</a:t>
            </a:r>
            <a:endParaRPr/>
          </a:p>
        </p:txBody>
      </p:sp>
      <p:sp>
        <p:nvSpPr>
          <p:cNvPr id="420" name="Google Shape;420;p19"/>
          <p:cNvSpPr txBox="1"/>
          <p:nvPr/>
        </p:nvSpPr>
        <p:spPr>
          <a:xfrm>
            <a:off x="6553200" y="6477000"/>
            <a:ext cx="1981200" cy="2444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19</a:t>
            </a:fld>
            <a:endParaRPr/>
          </a:p>
        </p:txBody>
      </p:sp>
      <p:sp>
        <p:nvSpPr>
          <p:cNvPr id="421" name="Google Shape;421;p19"/>
          <p:cNvSpPr txBox="1">
            <a:spLocks noGrp="1"/>
          </p:cNvSpPr>
          <p:nvPr>
            <p:ph type="body" idx="1"/>
          </p:nvPr>
        </p:nvSpPr>
        <p:spPr>
          <a:xfrm>
            <a:off x="576262" y="1052512"/>
            <a:ext cx="8001000" cy="5043487"/>
          </a:xfrm>
          <a:prstGeom prst="rect">
            <a:avLst/>
          </a:prstGeom>
          <a:noFill/>
          <a:ln>
            <a:noFill/>
          </a:ln>
        </p:spPr>
        <p:txBody>
          <a:bodyPr spcFirstLastPara="1" wrap="square" lIns="91425" tIns="45700" rIns="91425" bIns="45700" anchor="t" anchorCtr="0">
            <a:noAutofit/>
          </a:bodyPr>
          <a:lstStyle/>
          <a:p>
            <a:pPr marL="469900" marR="0" lvl="0" indent="-469900" algn="just" rtl="0">
              <a:lnSpc>
                <a:spcPct val="100000"/>
              </a:lnSpc>
              <a:spcBef>
                <a:spcPts val="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Dữ liệu giao dịch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Mỗi bản ghi trong CSDL giao dịch thể hiện một giao dịch, bao gồm một định danh duy nhất và các thành phần tham gia vào giao dịch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Các loại giao dịch phổ biến bao gồm chuyển khoản, thanh toán, mua hàng, đặt vé, click chuột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CSDL giao dịch có thể chứa các bảng bổ sung như thông tin về người bán hay thông tin chi nhánh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Tập trung vào việc phát hiện các tập phổ biến. Vd, trả lời câu hỏi </a:t>
            </a:r>
            <a:r>
              <a:rPr lang="en-US" sz="1600" b="0" i="1" u="none" strike="noStrike" cap="none">
                <a:solidFill>
                  <a:schemeClr val="dk1"/>
                </a:solidFill>
                <a:latin typeface="Verdana"/>
                <a:ea typeface="Verdana"/>
                <a:cs typeface="Verdana"/>
                <a:sym typeface="Verdana"/>
              </a:rPr>
              <a:t>“Các sản phẩm nào hay được (khách hàng) mua cùng nhau?”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
          <p:cNvSpPr txBox="1">
            <a:spLocks noGrp="1"/>
          </p:cNvSpPr>
          <p:nvPr>
            <p:ph type="title"/>
          </p:nvPr>
        </p:nvSpPr>
        <p:spPr>
          <a:xfrm>
            <a:off x="576262" y="304800"/>
            <a:ext cx="8001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800"/>
              <a:buFont typeface="Verdana"/>
              <a:buNone/>
            </a:pPr>
            <a:r>
              <a:rPr lang="en-US" sz="3800" b="0" i="0" u="none">
                <a:solidFill>
                  <a:schemeClr val="dk2"/>
                </a:solidFill>
                <a:latin typeface="Verdana"/>
                <a:ea typeface="Verdana"/>
                <a:cs typeface="Verdana"/>
                <a:sym typeface="Verdana"/>
              </a:rPr>
              <a:t>Nội dung</a:t>
            </a:r>
            <a:endParaRPr/>
          </a:p>
        </p:txBody>
      </p:sp>
      <p:sp>
        <p:nvSpPr>
          <p:cNvPr id="257" name="Google Shape;257;p2"/>
          <p:cNvSpPr txBox="1">
            <a:spLocks noGrp="1"/>
          </p:cNvSpPr>
          <p:nvPr>
            <p:ph type="body" idx="1"/>
          </p:nvPr>
        </p:nvSpPr>
        <p:spPr>
          <a:xfrm>
            <a:off x="566737" y="1752600"/>
            <a:ext cx="8001000" cy="4267200"/>
          </a:xfrm>
          <a:prstGeom prst="rect">
            <a:avLst/>
          </a:prstGeom>
          <a:noFill/>
          <a:ln>
            <a:noFill/>
          </a:ln>
        </p:spPr>
        <p:txBody>
          <a:bodyPr spcFirstLastPara="1" wrap="square" lIns="91425" tIns="45700" rIns="91425" bIns="45700" anchor="t" anchorCtr="0">
            <a:noAutofit/>
          </a:bodyPr>
          <a:lstStyle/>
          <a:p>
            <a:pPr marL="469900" marR="0" lvl="0" indent="-469900" algn="l" rtl="0">
              <a:lnSpc>
                <a:spcPct val="100000"/>
              </a:lnSpc>
              <a:spcBef>
                <a:spcPts val="0"/>
              </a:spcBef>
              <a:spcAft>
                <a:spcPts val="0"/>
              </a:spcAft>
              <a:buClr>
                <a:schemeClr val="accent2"/>
              </a:buClr>
              <a:buSzPts val="3000"/>
              <a:buFont typeface="Noto Sans Symbols"/>
              <a:buChar char="□"/>
            </a:pPr>
            <a:r>
              <a:rPr lang="en-US" sz="3000" b="0" i="0" u="none">
                <a:solidFill>
                  <a:schemeClr val="dk1"/>
                </a:solidFill>
                <a:latin typeface="Verdana"/>
                <a:ea typeface="Verdana"/>
                <a:cs typeface="Verdana"/>
                <a:sym typeface="Verdana"/>
              </a:rPr>
              <a:t>WWW là gì?</a:t>
            </a:r>
            <a:endParaRPr/>
          </a:p>
          <a:p>
            <a:pPr marL="469900" marR="0" lvl="0" indent="-469900" algn="l" rtl="0">
              <a:lnSpc>
                <a:spcPct val="100000"/>
              </a:lnSpc>
              <a:spcBef>
                <a:spcPts val="600"/>
              </a:spcBef>
              <a:spcAft>
                <a:spcPts val="0"/>
              </a:spcAft>
              <a:buClr>
                <a:schemeClr val="accent2"/>
              </a:buClr>
              <a:buSzPts val="3000"/>
              <a:buFont typeface="Noto Sans Symbols"/>
              <a:buChar char="□"/>
            </a:pPr>
            <a:r>
              <a:rPr lang="en-US" sz="3000" b="0" i="0" u="none">
                <a:solidFill>
                  <a:schemeClr val="dk1"/>
                </a:solidFill>
                <a:latin typeface="Verdana"/>
                <a:ea typeface="Verdana"/>
                <a:cs typeface="Verdana"/>
                <a:sym typeface="Verdana"/>
              </a:rPr>
              <a:t>Khai phá dữ liệu là gì?</a:t>
            </a:r>
            <a:endParaRPr/>
          </a:p>
          <a:p>
            <a:pPr marL="469900" marR="0" lvl="0" indent="-469900" algn="l" rtl="0">
              <a:lnSpc>
                <a:spcPct val="100000"/>
              </a:lnSpc>
              <a:spcBef>
                <a:spcPts val="600"/>
              </a:spcBef>
              <a:spcAft>
                <a:spcPts val="0"/>
              </a:spcAft>
              <a:buClr>
                <a:schemeClr val="accent2"/>
              </a:buClr>
              <a:buSzPts val="3000"/>
              <a:buFont typeface="Noto Sans Symbols"/>
              <a:buChar char="□"/>
            </a:pPr>
            <a:r>
              <a:rPr lang="en-US" sz="3000" b="0" i="0" u="none">
                <a:solidFill>
                  <a:schemeClr val="dk1"/>
                </a:solidFill>
                <a:latin typeface="Verdana"/>
                <a:ea typeface="Verdana"/>
                <a:cs typeface="Verdana"/>
                <a:sym typeface="Verdana"/>
              </a:rPr>
              <a:t>Khai phá web là gì?</a:t>
            </a:r>
            <a:endParaRPr/>
          </a:p>
        </p:txBody>
      </p:sp>
      <p:sp>
        <p:nvSpPr>
          <p:cNvPr id="260" name="Google Shape;260;p2"/>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20"/>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800"/>
              <a:buFont typeface="Verdana"/>
              <a:buNone/>
            </a:pPr>
            <a:r>
              <a:rPr lang="en-US" sz="3800" b="0" i="0" u="none">
                <a:solidFill>
                  <a:schemeClr val="dk2"/>
                </a:solidFill>
                <a:latin typeface="Verdana"/>
                <a:ea typeface="Verdana"/>
                <a:cs typeface="Verdana"/>
                <a:sym typeface="Verdana"/>
              </a:rPr>
              <a:t>2.3. Các loại dữ liệu</a:t>
            </a:r>
            <a:endParaRPr/>
          </a:p>
        </p:txBody>
      </p:sp>
      <p:sp>
        <p:nvSpPr>
          <p:cNvPr id="429" name="Google Shape;429;p20"/>
          <p:cNvSpPr txBox="1"/>
          <p:nvPr/>
        </p:nvSpPr>
        <p:spPr>
          <a:xfrm>
            <a:off x="6553200" y="6477000"/>
            <a:ext cx="1981200" cy="2444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20</a:t>
            </a:fld>
            <a:endParaRPr/>
          </a:p>
        </p:txBody>
      </p:sp>
      <p:sp>
        <p:nvSpPr>
          <p:cNvPr id="430" name="Google Shape;430;p20"/>
          <p:cNvSpPr txBox="1">
            <a:spLocks noGrp="1"/>
          </p:cNvSpPr>
          <p:nvPr>
            <p:ph type="body" idx="1"/>
          </p:nvPr>
        </p:nvSpPr>
        <p:spPr>
          <a:xfrm>
            <a:off x="576262" y="1052512"/>
            <a:ext cx="8001000" cy="5043487"/>
          </a:xfrm>
          <a:prstGeom prst="rect">
            <a:avLst/>
          </a:prstGeom>
          <a:noFill/>
          <a:ln>
            <a:noFill/>
          </a:ln>
        </p:spPr>
        <p:txBody>
          <a:bodyPr spcFirstLastPara="1" wrap="square" lIns="91425" tIns="45700" rIns="91425" bIns="45700" anchor="t" anchorCtr="0">
            <a:noAutofit/>
          </a:bodyPr>
          <a:lstStyle/>
          <a:p>
            <a:pPr marL="469900" marR="0" lvl="0" indent="-469900" algn="just" rtl="0">
              <a:lnSpc>
                <a:spcPct val="100000"/>
              </a:lnSpc>
              <a:spcBef>
                <a:spcPts val="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Các loại dữ liệu khác </a:t>
            </a:r>
            <a:endParaRPr/>
          </a:p>
          <a:p>
            <a:pPr marL="908050" marR="0" lvl="1" indent="-436562" algn="just" rtl="0">
              <a:lnSpc>
                <a:spcPct val="100000"/>
              </a:lnSpc>
              <a:spcBef>
                <a:spcPts val="320"/>
              </a:spcBef>
              <a:spcAft>
                <a:spcPts val="0"/>
              </a:spcAft>
              <a:buClr>
                <a:schemeClr val="accent2"/>
              </a:buClr>
              <a:buSzPts val="1600"/>
              <a:buFont typeface="Noto Sans Symbols"/>
              <a:buChar char="❑"/>
            </a:pPr>
            <a:r>
              <a:rPr lang="en-US" sz="1600" b="0" i="0" u="none" strike="noStrike" cap="none">
                <a:solidFill>
                  <a:schemeClr val="dk1"/>
                </a:solidFill>
                <a:latin typeface="Verdana"/>
                <a:ea typeface="Verdana"/>
                <a:cs typeface="Verdana"/>
                <a:sym typeface="Verdana"/>
              </a:rPr>
              <a:t>Dữ liệu theo thời gian (chứng khoán), chuỗi (sinh học), không gian (bản đồ), thiết kế công nghiệp (thiết kế xây dựng, thành phần hệ thống, bo mạch), siêu văn bản và đa phương tiện, đồ thị và mạng lưới </a:t>
            </a:r>
            <a:endParaRPr/>
          </a:p>
          <a:p>
            <a:pPr marL="908050" marR="0" lvl="1" indent="-436562" algn="just" rtl="0">
              <a:lnSpc>
                <a:spcPct val="100000"/>
              </a:lnSpc>
              <a:spcBef>
                <a:spcPts val="320"/>
              </a:spcBef>
              <a:spcAft>
                <a:spcPts val="0"/>
              </a:spcAft>
              <a:buClr>
                <a:schemeClr val="accent2"/>
              </a:buClr>
              <a:buSzPts val="1600"/>
              <a:buFont typeface="Noto Sans Symbols"/>
              <a:buChar char="❑"/>
            </a:pPr>
            <a:r>
              <a:rPr lang="en-US" sz="1600" b="0" i="0" u="none" strike="noStrike" cap="none">
                <a:solidFill>
                  <a:schemeClr val="dk1"/>
                </a:solidFill>
                <a:latin typeface="Verdana"/>
                <a:ea typeface="Verdana"/>
                <a:cs typeface="Verdana"/>
                <a:sym typeface="Verdana"/>
              </a:rPr>
              <a:t>Các thách thức của cấu trúc dữ liệu (chuỗi, cây, đồ thị, mạng lưới) và ngữ nghĩa của dữ liệu (thứ tự, ngữ nghĩa của dữ liệu đa phương tiện, tính liên thông) </a:t>
            </a:r>
            <a:endParaRPr/>
          </a:p>
          <a:p>
            <a:pPr marL="908050" marR="0" lvl="1" indent="-436562" algn="just" rtl="0">
              <a:lnSpc>
                <a:spcPct val="100000"/>
              </a:lnSpc>
              <a:spcBef>
                <a:spcPts val="320"/>
              </a:spcBef>
              <a:spcAft>
                <a:spcPts val="0"/>
              </a:spcAft>
              <a:buClr>
                <a:schemeClr val="accent2"/>
              </a:buClr>
              <a:buSzPts val="1600"/>
              <a:buFont typeface="Noto Sans Symbols"/>
              <a:buChar char="❑"/>
            </a:pPr>
            <a:r>
              <a:rPr lang="en-US" sz="1600" b="0" i="0" u="none" strike="noStrike" cap="none">
                <a:solidFill>
                  <a:schemeClr val="dk1"/>
                </a:solidFill>
                <a:latin typeface="Verdana"/>
                <a:ea typeface="Verdana"/>
                <a:cs typeface="Verdana"/>
                <a:sym typeface="Verdana"/>
              </a:rPr>
              <a:t>Một số ứng dụng: </a:t>
            </a:r>
            <a:endParaRPr/>
          </a:p>
          <a:p>
            <a:pPr marL="1304925" marR="0" lvl="2" indent="-395287" algn="just" rtl="0">
              <a:lnSpc>
                <a:spcPct val="100000"/>
              </a:lnSpc>
              <a:spcBef>
                <a:spcPts val="320"/>
              </a:spcBef>
              <a:spcAft>
                <a:spcPts val="0"/>
              </a:spcAft>
              <a:buClr>
                <a:schemeClr val="accent2"/>
              </a:buClr>
              <a:buSzPts val="1600"/>
              <a:buFont typeface="Noto Sans Symbols"/>
              <a:buChar char="❑"/>
            </a:pPr>
            <a:r>
              <a:rPr lang="en-US" sz="1600" b="1" i="0" u="none" strike="noStrike" cap="none">
                <a:solidFill>
                  <a:schemeClr val="dk1"/>
                </a:solidFill>
                <a:latin typeface="Verdana"/>
                <a:ea typeface="Verdana"/>
                <a:cs typeface="Verdana"/>
                <a:sym typeface="Verdana"/>
              </a:rPr>
              <a:t>Dữ liệu thời gian: </a:t>
            </a:r>
            <a:r>
              <a:rPr lang="en-US" sz="1600" b="0" i="0" u="none" strike="noStrike" cap="none">
                <a:solidFill>
                  <a:schemeClr val="dk1"/>
                </a:solidFill>
                <a:latin typeface="Verdana"/>
                <a:ea typeface="Verdana"/>
                <a:cs typeface="Verdana"/>
                <a:sym typeface="Verdana"/>
              </a:rPr>
              <a:t>Xác định xu hướng giao dịch; Xác định xu hướng chứng khoán; Xác định bất thường</a:t>
            </a:r>
            <a:endParaRPr/>
          </a:p>
          <a:p>
            <a:pPr marL="1304925" marR="0" lvl="2" indent="-395287" algn="just" rtl="0">
              <a:lnSpc>
                <a:spcPct val="100000"/>
              </a:lnSpc>
              <a:spcBef>
                <a:spcPts val="320"/>
              </a:spcBef>
              <a:spcAft>
                <a:spcPts val="0"/>
              </a:spcAft>
              <a:buClr>
                <a:schemeClr val="accent2"/>
              </a:buClr>
              <a:buSzPts val="1600"/>
              <a:buFont typeface="Noto Sans Symbols"/>
              <a:buChar char="❑"/>
            </a:pPr>
            <a:r>
              <a:rPr lang="en-US" sz="1600" b="1" i="0" u="none" strike="noStrike" cap="none">
                <a:solidFill>
                  <a:schemeClr val="dk1"/>
                </a:solidFill>
                <a:latin typeface="Verdana"/>
                <a:ea typeface="Verdana"/>
                <a:cs typeface="Verdana"/>
                <a:sym typeface="Verdana"/>
              </a:rPr>
              <a:t>Dữ liệu không gian: </a:t>
            </a:r>
            <a:r>
              <a:rPr lang="en-US" sz="1600" b="0" i="0" u="none" strike="noStrike" cap="none">
                <a:solidFill>
                  <a:schemeClr val="dk1"/>
                </a:solidFill>
                <a:latin typeface="Verdana"/>
                <a:ea typeface="Verdana"/>
                <a:cs typeface="Verdana"/>
                <a:sym typeface="Verdana"/>
              </a:rPr>
              <a:t>Xác định tỉ lệ nghèo; Xác định các cộng đồng</a:t>
            </a:r>
            <a:endParaRPr/>
          </a:p>
          <a:p>
            <a:pPr marL="1304925" marR="0" lvl="2" indent="-395287" algn="just" rtl="0">
              <a:lnSpc>
                <a:spcPct val="100000"/>
              </a:lnSpc>
              <a:spcBef>
                <a:spcPts val="320"/>
              </a:spcBef>
              <a:spcAft>
                <a:spcPts val="0"/>
              </a:spcAft>
              <a:buClr>
                <a:schemeClr val="accent2"/>
              </a:buClr>
              <a:buSzPts val="1600"/>
              <a:buFont typeface="Noto Sans Symbols"/>
              <a:buChar char="❑"/>
            </a:pPr>
            <a:r>
              <a:rPr lang="en-US" sz="1600" b="1" i="0" u="none" strike="noStrike" cap="none">
                <a:solidFill>
                  <a:schemeClr val="dk1"/>
                </a:solidFill>
                <a:latin typeface="Verdana"/>
                <a:ea typeface="Verdana"/>
                <a:cs typeface="Verdana"/>
                <a:sym typeface="Verdana"/>
              </a:rPr>
              <a:t>Dữ liệu văn bản: </a:t>
            </a:r>
            <a:r>
              <a:rPr lang="en-US" sz="1600" b="0" i="0" u="none" strike="noStrike" cap="none">
                <a:solidFill>
                  <a:schemeClr val="dk1"/>
                </a:solidFill>
                <a:latin typeface="Verdana"/>
                <a:ea typeface="Verdana"/>
                <a:cs typeface="Verdana"/>
                <a:sym typeface="Verdana"/>
              </a:rPr>
              <a:t>Xác định mức độ hài lòng của khách hàng đối với sản phẩm dựa trên các nội dung đánh giá </a:t>
            </a:r>
            <a:endParaRPr/>
          </a:p>
          <a:p>
            <a:pPr marL="1304925" marR="0" lvl="2" indent="-395287" algn="just" rtl="0">
              <a:lnSpc>
                <a:spcPct val="100000"/>
              </a:lnSpc>
              <a:spcBef>
                <a:spcPts val="320"/>
              </a:spcBef>
              <a:spcAft>
                <a:spcPts val="0"/>
              </a:spcAft>
              <a:buClr>
                <a:schemeClr val="accent2"/>
              </a:buClr>
              <a:buSzPts val="1600"/>
              <a:buFont typeface="Noto Sans Symbols"/>
              <a:buChar char="❑"/>
            </a:pPr>
            <a:r>
              <a:rPr lang="en-US" sz="1600" b="1" i="0" u="none" strike="noStrike" cap="none">
                <a:solidFill>
                  <a:schemeClr val="dk1"/>
                </a:solidFill>
                <a:latin typeface="Verdana"/>
                <a:ea typeface="Verdana"/>
                <a:cs typeface="Verdana"/>
                <a:sym typeface="Verdana"/>
              </a:rPr>
              <a:t>Dữ liệu đa phương tiện: </a:t>
            </a:r>
            <a:r>
              <a:rPr lang="en-US" sz="1600" b="0" i="0" u="none" strike="noStrike" cap="none">
                <a:solidFill>
                  <a:schemeClr val="dk1"/>
                </a:solidFill>
                <a:latin typeface="Verdana"/>
                <a:ea typeface="Verdana"/>
                <a:cs typeface="Verdana"/>
                <a:sym typeface="Verdana"/>
              </a:rPr>
              <a:t>Nhận diện và phân loại đối tượng trong ảnh, xác định đoạn video có bàn thắng trong trận đấu</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1"/>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800"/>
              <a:buFont typeface="Verdana"/>
              <a:buNone/>
            </a:pPr>
            <a:r>
              <a:rPr lang="en-US" sz="3800" b="0" i="0" u="none">
                <a:solidFill>
                  <a:schemeClr val="dk2"/>
                </a:solidFill>
                <a:latin typeface="Verdana"/>
                <a:ea typeface="Verdana"/>
                <a:cs typeface="Verdana"/>
                <a:sym typeface="Verdana"/>
              </a:rPr>
              <a:t>2.4. Các mẫu có thể khai thác</a:t>
            </a:r>
            <a:endParaRPr/>
          </a:p>
        </p:txBody>
      </p:sp>
      <p:sp>
        <p:nvSpPr>
          <p:cNvPr id="438" name="Google Shape;438;p21"/>
          <p:cNvSpPr txBox="1"/>
          <p:nvPr/>
        </p:nvSpPr>
        <p:spPr>
          <a:xfrm>
            <a:off x="6553200" y="6477000"/>
            <a:ext cx="1981200" cy="2444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21</a:t>
            </a:fld>
            <a:endParaRPr/>
          </a:p>
        </p:txBody>
      </p:sp>
      <p:sp>
        <p:nvSpPr>
          <p:cNvPr id="439" name="Google Shape;439;p21"/>
          <p:cNvSpPr txBox="1">
            <a:spLocks noGrp="1"/>
          </p:cNvSpPr>
          <p:nvPr>
            <p:ph type="body" idx="1"/>
          </p:nvPr>
        </p:nvSpPr>
        <p:spPr>
          <a:xfrm>
            <a:off x="576262" y="1052512"/>
            <a:ext cx="8001000" cy="5043487"/>
          </a:xfrm>
          <a:prstGeom prst="rect">
            <a:avLst/>
          </a:prstGeom>
          <a:noFill/>
          <a:ln>
            <a:noFill/>
          </a:ln>
        </p:spPr>
        <p:txBody>
          <a:bodyPr spcFirstLastPara="1" wrap="square" lIns="91425" tIns="45700" rIns="91425" bIns="45700" anchor="t" anchorCtr="0">
            <a:noAutofit/>
          </a:bodyPr>
          <a:lstStyle/>
          <a:p>
            <a:pPr marL="469900" marR="0" lvl="0" indent="-469900" algn="just" rtl="0">
              <a:lnSpc>
                <a:spcPct val="100000"/>
              </a:lnSpc>
              <a:spcBef>
                <a:spcPts val="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Các chức năng trong khai phá dữ liệu: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Mô tả và phân  biệt dữ liệu,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Khai phá các mẫu phổ biến,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Kết hợp và  tương quan,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Phân loại và hồi quy,</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Phân tích cụm và phân tích ngoại lai </a:t>
            </a:r>
            <a:endParaRPr/>
          </a:p>
          <a:p>
            <a:pPr marL="469900" marR="0" lvl="0" indent="-469900" algn="just" rtl="0">
              <a:lnSpc>
                <a:spcPct val="100000"/>
              </a:lnSpc>
              <a:spcBef>
                <a:spcPts val="40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Các tác vụ trong khai phá dữ liệu chia làm hai loại:  mô tả và dự đoán</a:t>
            </a:r>
            <a:endParaRPr/>
          </a:p>
        </p:txBody>
      </p:sp>
      <p:pic>
        <p:nvPicPr>
          <p:cNvPr id="440" name="Google Shape;440;p21" descr="A close-up of a logo&#10;&#10;Description automatically generated with medium confidence"/>
          <p:cNvPicPr preferRelativeResize="0"/>
          <p:nvPr/>
        </p:nvPicPr>
        <p:blipFill rotWithShape="1">
          <a:blip r:embed="rId3">
            <a:alphaModFix/>
          </a:blip>
          <a:srcRect/>
          <a:stretch/>
        </p:blipFill>
        <p:spPr>
          <a:xfrm>
            <a:off x="2660650" y="3575050"/>
            <a:ext cx="3822700" cy="2628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2"/>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2400"/>
              <a:buFont typeface="Verdana"/>
              <a:buNone/>
            </a:pPr>
            <a:r>
              <a:rPr lang="en-US" sz="2400" b="0" i="0" u="none">
                <a:solidFill>
                  <a:schemeClr val="dk2"/>
                </a:solidFill>
                <a:latin typeface="Verdana"/>
                <a:ea typeface="Verdana"/>
                <a:cs typeface="Verdana"/>
                <a:sym typeface="Verdana"/>
              </a:rPr>
              <a:t>2.4.1. Mô tả và phân biệt dữ liệu</a:t>
            </a:r>
            <a:endParaRPr/>
          </a:p>
        </p:txBody>
      </p:sp>
      <p:sp>
        <p:nvSpPr>
          <p:cNvPr id="448" name="Google Shape;448;p22"/>
          <p:cNvSpPr txBox="1"/>
          <p:nvPr/>
        </p:nvSpPr>
        <p:spPr>
          <a:xfrm>
            <a:off x="6553200" y="6477000"/>
            <a:ext cx="1981200" cy="2444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22</a:t>
            </a:fld>
            <a:endParaRPr/>
          </a:p>
        </p:txBody>
      </p:sp>
      <p:sp>
        <p:nvSpPr>
          <p:cNvPr id="449" name="Google Shape;449;p22"/>
          <p:cNvSpPr txBox="1">
            <a:spLocks noGrp="1"/>
          </p:cNvSpPr>
          <p:nvPr>
            <p:ph type="body" idx="1"/>
          </p:nvPr>
        </p:nvSpPr>
        <p:spPr>
          <a:xfrm>
            <a:off x="576262" y="1052512"/>
            <a:ext cx="8001000" cy="5043487"/>
          </a:xfrm>
          <a:prstGeom prst="rect">
            <a:avLst/>
          </a:prstGeom>
          <a:noFill/>
          <a:ln>
            <a:noFill/>
          </a:ln>
        </p:spPr>
        <p:txBody>
          <a:bodyPr spcFirstLastPara="1" wrap="square" lIns="91425" tIns="45700" rIns="91425" bIns="45700" anchor="t" anchorCtr="0">
            <a:noAutofit/>
          </a:bodyPr>
          <a:lstStyle/>
          <a:p>
            <a:pPr marL="469900" marR="0" lvl="0" indent="-469900" algn="just" rtl="0">
              <a:lnSpc>
                <a:spcPct val="100000"/>
              </a:lnSpc>
              <a:spcBef>
                <a:spcPts val="0"/>
              </a:spcBef>
              <a:spcAft>
                <a:spcPts val="0"/>
              </a:spcAft>
              <a:buClr>
                <a:schemeClr val="accent2"/>
              </a:buClr>
              <a:buSzPts val="1600"/>
              <a:buFont typeface="Noto Sans Symbols"/>
              <a:buChar char="❑"/>
            </a:pPr>
            <a:r>
              <a:rPr lang="en-US" sz="1600" b="0" i="0" u="none" strike="noStrike" cap="none">
                <a:solidFill>
                  <a:schemeClr val="dk1"/>
                </a:solidFill>
                <a:latin typeface="Verdana"/>
                <a:ea typeface="Verdana"/>
                <a:cs typeface="Verdana"/>
                <a:sym typeface="Verdana"/>
              </a:rPr>
              <a:t>Mô tả DL là tóm tắt các tính chất/ đặc trưng chung của một lớp dữ liệu </a:t>
            </a:r>
            <a:endParaRPr/>
          </a:p>
          <a:p>
            <a:pPr marL="469900" marR="0" lvl="0" indent="-469900" algn="just" rtl="0">
              <a:lnSpc>
                <a:spcPct val="100000"/>
              </a:lnSpc>
              <a:spcBef>
                <a:spcPts val="320"/>
              </a:spcBef>
              <a:spcAft>
                <a:spcPts val="0"/>
              </a:spcAft>
              <a:buClr>
                <a:schemeClr val="accent2"/>
              </a:buClr>
              <a:buSzPts val="1600"/>
              <a:buFont typeface="Noto Sans Symbols"/>
              <a:buChar char="❑"/>
            </a:pPr>
            <a:r>
              <a:rPr lang="en-US" sz="1600" b="0" i="0" u="none" strike="noStrike" cap="none">
                <a:solidFill>
                  <a:schemeClr val="dk1"/>
                </a:solidFill>
                <a:latin typeface="Verdana"/>
                <a:ea typeface="Verdana"/>
                <a:cs typeface="Verdana"/>
                <a:sym typeface="Verdana"/>
              </a:rPr>
              <a:t>Thống kê dữ liệu </a:t>
            </a:r>
            <a:endParaRPr/>
          </a:p>
          <a:p>
            <a:pPr marL="469900" marR="0" lvl="0" indent="-469900" algn="just" rtl="0">
              <a:lnSpc>
                <a:spcPct val="100000"/>
              </a:lnSpc>
              <a:spcBef>
                <a:spcPts val="320"/>
              </a:spcBef>
              <a:spcAft>
                <a:spcPts val="0"/>
              </a:spcAft>
              <a:buClr>
                <a:schemeClr val="accent2"/>
              </a:buClr>
              <a:buSzPts val="1600"/>
              <a:buFont typeface="Noto Sans Symbols"/>
              <a:buChar char="❑"/>
            </a:pPr>
            <a:r>
              <a:rPr lang="en-US" sz="1600" b="0" i="0" u="none" strike="noStrike" cap="none">
                <a:solidFill>
                  <a:schemeClr val="dk1"/>
                </a:solidFill>
                <a:latin typeface="Verdana"/>
                <a:ea typeface="Verdana"/>
                <a:cs typeface="Verdana"/>
                <a:sym typeface="Verdana"/>
              </a:rPr>
              <a:t>Thao tác roll-up trong OLAP mô tả dữ liệu theo một chiều nhất định. </a:t>
            </a:r>
            <a:r>
              <a:rPr lang="en-US" sz="1600" b="1" i="0" u="none" strike="noStrike" cap="none">
                <a:solidFill>
                  <a:schemeClr val="dk1"/>
                </a:solidFill>
                <a:latin typeface="Verdana"/>
                <a:ea typeface="Verdana"/>
                <a:cs typeface="Verdana"/>
                <a:sym typeface="Verdana"/>
              </a:rPr>
              <a:t>VD: </a:t>
            </a:r>
            <a:r>
              <a:rPr lang="en-US" sz="1600" b="0" i="0" u="none" strike="noStrike" cap="none">
                <a:solidFill>
                  <a:schemeClr val="dk1"/>
                </a:solidFill>
                <a:latin typeface="Verdana"/>
                <a:ea typeface="Verdana"/>
                <a:cs typeface="Verdana"/>
                <a:sym typeface="Verdana"/>
              </a:rPr>
              <a:t>Tổng kết các đặc điểm chung của những khách hàng tiêu dùng trên 100 triệu/năm → 40-50 tuổi, có nghề nghiệp (có thể drill-down tiếp theo chiều nghề nghiệp) </a:t>
            </a:r>
            <a:endParaRPr/>
          </a:p>
          <a:p>
            <a:pPr marL="469900" marR="0" lvl="0" indent="-469900" algn="just" rtl="0">
              <a:lnSpc>
                <a:spcPct val="100000"/>
              </a:lnSpc>
              <a:spcBef>
                <a:spcPts val="320"/>
              </a:spcBef>
              <a:spcAft>
                <a:spcPts val="0"/>
              </a:spcAft>
              <a:buClr>
                <a:schemeClr val="accent2"/>
              </a:buClr>
              <a:buSzPts val="1600"/>
              <a:buFont typeface="Noto Sans Symbols"/>
              <a:buChar char="❑"/>
            </a:pPr>
            <a:r>
              <a:rPr lang="en-US" sz="1600" b="0" i="0" u="none" strike="noStrike" cap="none">
                <a:solidFill>
                  <a:schemeClr val="dk1"/>
                </a:solidFill>
                <a:latin typeface="Verdana"/>
                <a:ea typeface="Verdana"/>
                <a:cs typeface="Verdana"/>
                <a:sym typeface="Verdana"/>
              </a:rPr>
              <a:t>Kĩ thuật suy diễn hướng thuộc tính cho phép tổng quát hóa và mô tả dữ liệu mà không cần thực hiện tương tác người dùng theo từng bước </a:t>
            </a:r>
            <a:endParaRPr/>
          </a:p>
          <a:p>
            <a:pPr marL="469900" marR="0" lvl="0" indent="-469900" algn="just" rtl="0">
              <a:lnSpc>
                <a:spcPct val="100000"/>
              </a:lnSpc>
              <a:spcBef>
                <a:spcPts val="320"/>
              </a:spcBef>
              <a:spcAft>
                <a:spcPts val="0"/>
              </a:spcAft>
              <a:buClr>
                <a:schemeClr val="accent2"/>
              </a:buClr>
              <a:buSzPts val="1600"/>
              <a:buFont typeface="Noto Sans Symbols"/>
              <a:buChar char="❑"/>
            </a:pPr>
            <a:r>
              <a:rPr lang="en-US" sz="1600" b="0" i="0" u="none" strike="noStrike" cap="none">
                <a:solidFill>
                  <a:schemeClr val="dk1"/>
                </a:solidFill>
                <a:latin typeface="Verdana"/>
                <a:ea typeface="Verdana"/>
                <a:cs typeface="Verdana"/>
                <a:sym typeface="Verdana"/>
              </a:rPr>
              <a:t>Phân biệt dữ liệu là so sánh các đặc trưng tổng quát của một lớp với các đặc trưng tổng quát của một hoặc vài lớp tương phản.</a:t>
            </a:r>
            <a:endParaRPr/>
          </a:p>
          <a:p>
            <a:pPr marL="908050" marR="0" lvl="1" indent="-436562" algn="just" rtl="0">
              <a:lnSpc>
                <a:spcPct val="100000"/>
              </a:lnSpc>
              <a:spcBef>
                <a:spcPts val="320"/>
              </a:spcBef>
              <a:spcAft>
                <a:spcPts val="0"/>
              </a:spcAft>
              <a:buClr>
                <a:schemeClr val="accent2"/>
              </a:buClr>
              <a:buSzPts val="1600"/>
              <a:buFont typeface="Noto Sans Symbols"/>
              <a:buChar char="❑"/>
            </a:pPr>
            <a:r>
              <a:rPr lang="en-US" sz="1600" b="0" i="0" u="none" strike="noStrike" cap="none">
                <a:solidFill>
                  <a:schemeClr val="dk1"/>
                </a:solidFill>
                <a:latin typeface="Verdana"/>
                <a:ea typeface="Verdana"/>
                <a:cs typeface="Verdana"/>
                <a:sym typeface="Verdana"/>
              </a:rPr>
              <a:t>Các lớp tương phản được cung cấp bởi người dùng. Dữ liệu của các lớp này  có thể được thu thập từ CSDL</a:t>
            </a:r>
            <a:endParaRPr/>
          </a:p>
          <a:p>
            <a:pPr marL="908050" marR="0" lvl="1" indent="-436562" algn="just" rtl="0">
              <a:lnSpc>
                <a:spcPct val="100000"/>
              </a:lnSpc>
              <a:spcBef>
                <a:spcPts val="320"/>
              </a:spcBef>
              <a:spcAft>
                <a:spcPts val="0"/>
              </a:spcAft>
              <a:buClr>
                <a:schemeClr val="accent2"/>
              </a:buClr>
              <a:buSzPts val="1600"/>
              <a:buFont typeface="Noto Sans Symbols"/>
              <a:buChar char="❑"/>
            </a:pPr>
            <a:r>
              <a:rPr lang="en-US" sz="1600" b="0" i="0" u="none" strike="noStrike" cap="none">
                <a:solidFill>
                  <a:schemeClr val="dk1"/>
                </a:solidFill>
                <a:latin typeface="Verdana"/>
                <a:ea typeface="Verdana"/>
                <a:cs typeface="Verdana"/>
                <a:sym typeface="Verdana"/>
              </a:rPr>
              <a:t>Các mô tả so sánh có thể được thể hiện dưới dạng các luật</a:t>
            </a:r>
            <a:endParaRPr/>
          </a:p>
          <a:p>
            <a:pPr marL="908050" marR="0" lvl="1" indent="-436562" algn="just" rtl="0">
              <a:lnSpc>
                <a:spcPct val="100000"/>
              </a:lnSpc>
              <a:spcBef>
                <a:spcPts val="320"/>
              </a:spcBef>
              <a:spcAft>
                <a:spcPts val="0"/>
              </a:spcAft>
              <a:buClr>
                <a:schemeClr val="accent2"/>
              </a:buClr>
              <a:buSzPts val="1600"/>
              <a:buFont typeface="Noto Sans Symbols"/>
              <a:buChar char="❑"/>
            </a:pPr>
            <a:r>
              <a:rPr lang="en-US" sz="1600" b="1" i="0" u="none" strike="noStrike" cap="none">
                <a:solidFill>
                  <a:schemeClr val="dk1"/>
                </a:solidFill>
                <a:latin typeface="Verdana"/>
                <a:ea typeface="Verdana"/>
                <a:cs typeface="Verdana"/>
                <a:sym typeface="Verdana"/>
              </a:rPr>
              <a:t>VD: </a:t>
            </a:r>
            <a:r>
              <a:rPr lang="en-US" sz="1600" b="0" i="0" u="none" strike="noStrike" cap="none">
                <a:solidFill>
                  <a:schemeClr val="dk1"/>
                </a:solidFill>
                <a:latin typeface="Verdana"/>
                <a:ea typeface="Verdana"/>
                <a:cs typeface="Verdana"/>
                <a:sym typeface="Verdana"/>
              </a:rPr>
              <a:t>Phân biệt những khách hàng thường xuyên vs hiếm khi mua đồ công nghệ  </a:t>
            </a:r>
            <a:endParaRPr/>
          </a:p>
          <a:p>
            <a:pPr marL="469900" marR="0" lvl="0" indent="-469900" algn="just" rtl="0">
              <a:lnSpc>
                <a:spcPct val="100000"/>
              </a:lnSpc>
              <a:spcBef>
                <a:spcPts val="320"/>
              </a:spcBef>
              <a:spcAft>
                <a:spcPts val="0"/>
              </a:spcAft>
              <a:buClr>
                <a:schemeClr val="accent2"/>
              </a:buClr>
              <a:buSzPts val="1600"/>
              <a:buFont typeface="Noto Sans Symbols"/>
              <a:buNone/>
            </a:pPr>
            <a:r>
              <a:rPr lang="en-US" sz="1600" b="0" i="0" u="none" strike="noStrike" cap="none">
                <a:solidFill>
                  <a:schemeClr val="dk1"/>
                </a:solidFill>
                <a:latin typeface="Verdana"/>
                <a:ea typeface="Verdana"/>
                <a:cs typeface="Verdana"/>
                <a:sym typeface="Verdana"/>
              </a:rPr>
              <a:t>→ </a:t>
            </a:r>
            <a:r>
              <a:rPr lang="en-US" sz="1600" b="1" i="0" u="none" strike="noStrike" cap="none">
                <a:solidFill>
                  <a:schemeClr val="dk1"/>
                </a:solidFill>
                <a:latin typeface="Verdana"/>
                <a:ea typeface="Verdana"/>
                <a:cs typeface="Verdana"/>
                <a:sym typeface="Verdana"/>
              </a:rPr>
              <a:t>80% </a:t>
            </a:r>
            <a:r>
              <a:rPr lang="en-US" sz="1600" b="0" i="0" u="none" strike="noStrike" cap="none">
                <a:solidFill>
                  <a:schemeClr val="dk1"/>
                </a:solidFill>
                <a:latin typeface="Verdana"/>
                <a:ea typeface="Verdana"/>
                <a:cs typeface="Verdana"/>
                <a:sym typeface="Verdana"/>
              </a:rPr>
              <a:t>khách hàng </a:t>
            </a:r>
            <a:r>
              <a:rPr lang="en-US" sz="1600" b="1" i="0" u="none" strike="noStrike" cap="none">
                <a:solidFill>
                  <a:schemeClr val="dk1"/>
                </a:solidFill>
                <a:latin typeface="Verdana"/>
                <a:ea typeface="Verdana"/>
                <a:cs typeface="Verdana"/>
                <a:sym typeface="Verdana"/>
              </a:rPr>
              <a:t>thường xuyên </a:t>
            </a:r>
            <a:r>
              <a:rPr lang="en-US" sz="1600" b="0" i="0" u="none" strike="noStrike" cap="none">
                <a:solidFill>
                  <a:schemeClr val="dk1"/>
                </a:solidFill>
                <a:latin typeface="Verdana"/>
                <a:ea typeface="Verdana"/>
                <a:cs typeface="Verdana"/>
                <a:sym typeface="Verdana"/>
              </a:rPr>
              <a:t>mua đồ công nghệ có độ tuổi </a:t>
            </a:r>
            <a:r>
              <a:rPr lang="en-US" sz="1600" b="1" i="0" u="none" strike="noStrike" cap="none">
                <a:solidFill>
                  <a:schemeClr val="dk1"/>
                </a:solidFill>
                <a:latin typeface="Verdana"/>
                <a:ea typeface="Verdana"/>
                <a:cs typeface="Verdana"/>
                <a:sym typeface="Verdana"/>
              </a:rPr>
              <a:t>20-40</a:t>
            </a:r>
            <a:r>
              <a:rPr lang="en-US" sz="1600" b="0" i="0" u="none" strike="noStrike" cap="none">
                <a:solidFill>
                  <a:schemeClr val="dk1"/>
                </a:solidFill>
                <a:latin typeface="Verdana"/>
                <a:ea typeface="Verdana"/>
                <a:cs typeface="Verdana"/>
                <a:sym typeface="Verdana"/>
              </a:rPr>
              <a:t> và có </a:t>
            </a:r>
            <a:r>
              <a:rPr lang="en-US" sz="1600" b="1" i="0" u="none" strike="noStrike" cap="none">
                <a:solidFill>
                  <a:schemeClr val="dk1"/>
                </a:solidFill>
                <a:latin typeface="Verdana"/>
                <a:ea typeface="Verdana"/>
                <a:cs typeface="Verdana"/>
                <a:sym typeface="Verdana"/>
              </a:rPr>
              <a:t>bằng đại học</a:t>
            </a:r>
            <a:r>
              <a:rPr lang="en-US" sz="1600" b="0" i="0" u="none" strike="noStrike" cap="none">
                <a:solidFill>
                  <a:schemeClr val="dk1"/>
                </a:solidFill>
                <a:latin typeface="Verdana"/>
                <a:ea typeface="Verdana"/>
                <a:cs typeface="Verdana"/>
                <a:sym typeface="Verdana"/>
              </a:rPr>
              <a:t>, </a:t>
            </a:r>
            <a:r>
              <a:rPr lang="en-US" sz="1600" b="1" i="0" u="none" strike="noStrike" cap="none">
                <a:solidFill>
                  <a:schemeClr val="dk1"/>
                </a:solidFill>
                <a:latin typeface="Verdana"/>
                <a:ea typeface="Verdana"/>
                <a:cs typeface="Verdana"/>
                <a:sym typeface="Verdana"/>
              </a:rPr>
              <a:t>60%</a:t>
            </a:r>
            <a:r>
              <a:rPr lang="en-US" sz="1600" b="0" i="0" u="none" strike="noStrike" cap="none">
                <a:solidFill>
                  <a:schemeClr val="dk1"/>
                </a:solidFill>
                <a:latin typeface="Verdana"/>
                <a:ea typeface="Verdana"/>
                <a:cs typeface="Verdana"/>
                <a:sym typeface="Verdana"/>
              </a:rPr>
              <a:t> khách hàng </a:t>
            </a:r>
            <a:r>
              <a:rPr lang="en-US" sz="1600" b="1" i="0" u="none" strike="noStrike" cap="none">
                <a:solidFill>
                  <a:schemeClr val="dk1"/>
                </a:solidFill>
                <a:latin typeface="Verdana"/>
                <a:ea typeface="Verdana"/>
                <a:cs typeface="Verdana"/>
                <a:sym typeface="Verdana"/>
              </a:rPr>
              <a:t>hiếm khi </a:t>
            </a:r>
            <a:r>
              <a:rPr lang="en-US" sz="1600" b="0" i="0" u="none" strike="noStrike" cap="none">
                <a:solidFill>
                  <a:schemeClr val="dk1"/>
                </a:solidFill>
                <a:latin typeface="Verdana"/>
                <a:ea typeface="Verdana"/>
                <a:cs typeface="Verdana"/>
                <a:sym typeface="Verdana"/>
              </a:rPr>
              <a:t>mua đồ công nghệ </a:t>
            </a:r>
            <a:r>
              <a:rPr lang="en-US" sz="1600" b="1" i="0" u="none" strike="noStrike" cap="none">
                <a:solidFill>
                  <a:schemeClr val="dk1"/>
                </a:solidFill>
                <a:latin typeface="Verdana"/>
                <a:ea typeface="Verdana"/>
                <a:cs typeface="Verdana"/>
                <a:sym typeface="Verdana"/>
              </a:rPr>
              <a:t>không có bằng đại học</a:t>
            </a:r>
            <a:r>
              <a:rPr lang="en-US" sz="1600" b="0" i="0" u="none" strike="noStrike" cap="none">
                <a:solidFill>
                  <a:schemeClr val="dk1"/>
                </a:solidFill>
                <a:latin typeface="Verdana"/>
                <a:ea typeface="Verdana"/>
                <a:cs typeface="Verdana"/>
                <a:sym typeface="Verdana"/>
              </a:rPr>
              <a:t>, drill-down theo chiều </a:t>
            </a:r>
            <a:r>
              <a:rPr lang="en-US" sz="1600" b="1" i="0" u="none" strike="noStrike" cap="none">
                <a:solidFill>
                  <a:schemeClr val="dk1"/>
                </a:solidFill>
                <a:latin typeface="Verdana"/>
                <a:ea typeface="Verdana"/>
                <a:cs typeface="Verdana"/>
                <a:sym typeface="Verdana"/>
              </a:rPr>
              <a:t>trình độ học vấn</a:t>
            </a:r>
            <a:r>
              <a:rPr lang="en-US" sz="1600" b="0" i="0" u="none" strike="noStrike" cap="none">
                <a:solidFill>
                  <a:schemeClr val="dk1"/>
                </a:solidFill>
                <a:latin typeface="Verdana"/>
                <a:ea typeface="Verdana"/>
                <a:cs typeface="Verdana"/>
                <a:sym typeface="Verdana"/>
              </a:rPr>
              <a:t> hoặc </a:t>
            </a:r>
            <a:r>
              <a:rPr lang="en-US" sz="1600" b="1" i="0" u="none" strike="noStrike" cap="none">
                <a:solidFill>
                  <a:schemeClr val="dk1"/>
                </a:solidFill>
                <a:latin typeface="Verdana"/>
                <a:ea typeface="Verdana"/>
                <a:cs typeface="Verdana"/>
                <a:sym typeface="Verdana"/>
              </a:rPr>
              <a:t>thu nhập.</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23"/>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2400"/>
              <a:buFont typeface="Verdana"/>
              <a:buNone/>
            </a:pPr>
            <a:r>
              <a:rPr lang="en-US" sz="2400" b="0" i="0" u="none">
                <a:solidFill>
                  <a:schemeClr val="dk2"/>
                </a:solidFill>
                <a:latin typeface="Verdana"/>
                <a:ea typeface="Verdana"/>
                <a:cs typeface="Verdana"/>
                <a:sym typeface="Verdana"/>
              </a:rPr>
              <a:t>2.4.2. Các mẫu phổ biến, kết hợp, tương quan</a:t>
            </a:r>
            <a:endParaRPr/>
          </a:p>
        </p:txBody>
      </p:sp>
      <p:sp>
        <p:nvSpPr>
          <p:cNvPr id="457" name="Google Shape;457;p23"/>
          <p:cNvSpPr txBox="1"/>
          <p:nvPr/>
        </p:nvSpPr>
        <p:spPr>
          <a:xfrm>
            <a:off x="6553200" y="6477000"/>
            <a:ext cx="1981200" cy="2444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23</a:t>
            </a:fld>
            <a:endParaRPr/>
          </a:p>
        </p:txBody>
      </p:sp>
      <p:sp>
        <p:nvSpPr>
          <p:cNvPr id="458" name="Google Shape;458;p23"/>
          <p:cNvSpPr txBox="1">
            <a:spLocks noGrp="1"/>
          </p:cNvSpPr>
          <p:nvPr>
            <p:ph type="body" idx="1"/>
          </p:nvPr>
        </p:nvSpPr>
        <p:spPr>
          <a:xfrm>
            <a:off x="576262" y="990600"/>
            <a:ext cx="8415337" cy="5043487"/>
          </a:xfrm>
          <a:prstGeom prst="rect">
            <a:avLst/>
          </a:prstGeom>
          <a:noFill/>
          <a:ln>
            <a:noFill/>
          </a:ln>
        </p:spPr>
        <p:txBody>
          <a:bodyPr spcFirstLastPara="1" wrap="square" lIns="91425" tIns="45700" rIns="91425" bIns="45700" anchor="t" anchorCtr="0">
            <a:noAutofit/>
          </a:bodyPr>
          <a:lstStyle/>
          <a:p>
            <a:pPr marL="469900" marR="0" lvl="0" indent="-469900" algn="just" rtl="0">
              <a:lnSpc>
                <a:spcPct val="100000"/>
              </a:lnSpc>
              <a:spcBef>
                <a:spcPts val="0"/>
              </a:spcBef>
              <a:spcAft>
                <a:spcPts val="0"/>
              </a:spcAft>
              <a:buClr>
                <a:schemeClr val="accent2"/>
              </a:buClr>
              <a:buSzPts val="1600"/>
              <a:buFont typeface="Noto Sans Symbols"/>
              <a:buChar char="❑"/>
            </a:pPr>
            <a:r>
              <a:rPr lang="en-US" sz="1600" b="0" i="0" u="none" strike="noStrike" cap="none">
                <a:solidFill>
                  <a:schemeClr val="dk1"/>
                </a:solidFill>
                <a:latin typeface="Verdana"/>
                <a:ea typeface="Verdana"/>
                <a:cs typeface="Verdana"/>
                <a:sym typeface="Verdana"/>
              </a:rPr>
              <a:t>Tập các đối tượng phổ biến bao gồm các đối tượng thường xuất hiện cùng nhau  trong một CSDL giao dịch (VD: sữa và bánh mì thường được nhiều khách hàng mua  cùng nhau); mẫu chuỗi phổ biến (vd: khách hàng thường mua lần lượt máy tính, máy ảnh và thẻ nhớ); mẫu cấu trúc phổ biến  </a:t>
            </a:r>
            <a:endParaRPr/>
          </a:p>
          <a:p>
            <a:pPr marL="469900" marR="0" lvl="0" indent="-469900" algn="just" rtl="0">
              <a:lnSpc>
                <a:spcPct val="100000"/>
              </a:lnSpc>
              <a:spcBef>
                <a:spcPts val="320"/>
              </a:spcBef>
              <a:spcAft>
                <a:spcPts val="0"/>
              </a:spcAft>
              <a:buClr>
                <a:schemeClr val="accent2"/>
              </a:buClr>
              <a:buSzPts val="1600"/>
              <a:buFont typeface="Noto Sans Symbols"/>
              <a:buChar char="❑"/>
            </a:pPr>
            <a:r>
              <a:rPr lang="en-US" sz="1600" b="0" i="0" u="none" strike="noStrike" cap="none">
                <a:solidFill>
                  <a:schemeClr val="dk1"/>
                </a:solidFill>
                <a:latin typeface="Verdana"/>
                <a:ea typeface="Verdana"/>
                <a:cs typeface="Verdana"/>
                <a:sym typeface="Verdana"/>
              </a:rPr>
              <a:t>Phân tích kết hợp: Những sản phẩm nào thường được mua cùng nhau trong cùng một giao dịch?</a:t>
            </a:r>
            <a:endParaRPr/>
          </a:p>
          <a:p>
            <a:pPr marL="469900" marR="0" lvl="0" indent="-469900" algn="ctr" rtl="0">
              <a:lnSpc>
                <a:spcPct val="100000"/>
              </a:lnSpc>
              <a:spcBef>
                <a:spcPts val="320"/>
              </a:spcBef>
              <a:spcAft>
                <a:spcPts val="0"/>
              </a:spcAft>
              <a:buClr>
                <a:schemeClr val="accent2"/>
              </a:buClr>
              <a:buSzPts val="1600"/>
              <a:buFont typeface="Noto Sans Symbols"/>
              <a:buNone/>
            </a:pPr>
            <a:r>
              <a:rPr lang="en-US" sz="1600" b="1" i="0" u="none" strike="noStrike" cap="none">
                <a:solidFill>
                  <a:schemeClr val="dk1"/>
                </a:solidFill>
                <a:latin typeface="Verdana"/>
                <a:ea typeface="Verdana"/>
                <a:cs typeface="Verdana"/>
                <a:sym typeface="Verdana"/>
              </a:rPr>
              <a:t>mua(X, máy tính)→mua(X, phần mềm)[support=1%, confidence=50%)</a:t>
            </a:r>
            <a:endParaRPr/>
          </a:p>
          <a:p>
            <a:pPr marL="908050" marR="0" lvl="1" indent="-436562" algn="just" rtl="0">
              <a:lnSpc>
                <a:spcPct val="100000"/>
              </a:lnSpc>
              <a:spcBef>
                <a:spcPts val="280"/>
              </a:spcBef>
              <a:spcAft>
                <a:spcPts val="0"/>
              </a:spcAft>
              <a:buClr>
                <a:schemeClr val="accent2"/>
              </a:buClr>
              <a:buSzPts val="1400"/>
              <a:buFont typeface="Arial"/>
              <a:buChar char="•"/>
            </a:pPr>
            <a:r>
              <a:rPr lang="en-US" sz="1400" b="1" i="0" u="none" strike="noStrike" cap="none">
                <a:solidFill>
                  <a:schemeClr val="dk1"/>
                </a:solidFill>
                <a:latin typeface="Verdana"/>
                <a:ea typeface="Verdana"/>
                <a:cs typeface="Verdana"/>
                <a:sym typeface="Verdana"/>
              </a:rPr>
              <a:t>X: </a:t>
            </a:r>
            <a:r>
              <a:rPr lang="en-US" sz="1400" b="0" i="0" u="none" strike="noStrike" cap="none">
                <a:solidFill>
                  <a:schemeClr val="dk1"/>
                </a:solidFill>
                <a:latin typeface="Verdana"/>
                <a:ea typeface="Verdana"/>
                <a:cs typeface="Verdana"/>
                <a:sym typeface="Verdana"/>
              </a:rPr>
              <a:t>khách hàng</a:t>
            </a:r>
            <a:endParaRPr/>
          </a:p>
          <a:p>
            <a:pPr marL="908050" marR="0" lvl="1" indent="-436562" algn="just" rtl="0">
              <a:lnSpc>
                <a:spcPct val="100000"/>
              </a:lnSpc>
              <a:spcBef>
                <a:spcPts val="280"/>
              </a:spcBef>
              <a:spcAft>
                <a:spcPts val="0"/>
              </a:spcAft>
              <a:buClr>
                <a:schemeClr val="accent2"/>
              </a:buClr>
              <a:buSzPts val="1400"/>
              <a:buFont typeface="Arial"/>
              <a:buChar char="•"/>
            </a:pPr>
            <a:r>
              <a:rPr lang="en-US" sz="1400" b="1" i="0" u="none" strike="noStrike" cap="none">
                <a:solidFill>
                  <a:schemeClr val="dk1"/>
                </a:solidFill>
                <a:latin typeface="Verdana"/>
                <a:ea typeface="Verdana"/>
                <a:cs typeface="Verdana"/>
                <a:sym typeface="Verdana"/>
              </a:rPr>
              <a:t>Độ tự tin (confidence) </a:t>
            </a:r>
            <a:r>
              <a:rPr lang="en-US" sz="1400" b="0" i="0" u="none" strike="noStrike" cap="none">
                <a:solidFill>
                  <a:schemeClr val="dk1"/>
                </a:solidFill>
                <a:latin typeface="Verdana"/>
                <a:ea typeface="Verdana"/>
                <a:cs typeface="Verdana"/>
                <a:sym typeface="Verdana"/>
              </a:rPr>
              <a:t>thể hiện khả năng khách hàng mua phần mềm nếu biết khách hàng mua máy tính</a:t>
            </a:r>
            <a:endParaRPr/>
          </a:p>
          <a:p>
            <a:pPr marL="908050" marR="0" lvl="1" indent="-436562" algn="just" rtl="0">
              <a:lnSpc>
                <a:spcPct val="100000"/>
              </a:lnSpc>
              <a:spcBef>
                <a:spcPts val="280"/>
              </a:spcBef>
              <a:spcAft>
                <a:spcPts val="0"/>
              </a:spcAft>
              <a:buClr>
                <a:schemeClr val="accent2"/>
              </a:buClr>
              <a:buSzPts val="1400"/>
              <a:buFont typeface="Arial"/>
              <a:buChar char="•"/>
            </a:pPr>
            <a:r>
              <a:rPr lang="en-US" sz="1400" b="1" i="0" u="none" strike="noStrike" cap="none">
                <a:solidFill>
                  <a:schemeClr val="dk1"/>
                </a:solidFill>
                <a:latin typeface="Verdana"/>
                <a:ea typeface="Verdana"/>
                <a:cs typeface="Verdana"/>
                <a:sym typeface="Verdana"/>
              </a:rPr>
              <a:t>Độ hỗ trợ (support) </a:t>
            </a:r>
            <a:r>
              <a:rPr lang="en-US" sz="1400" b="0" i="0" u="none" strike="noStrike" cap="none">
                <a:solidFill>
                  <a:schemeClr val="dk1"/>
                </a:solidFill>
                <a:latin typeface="Verdana"/>
                <a:ea typeface="Verdana"/>
                <a:cs typeface="Verdana"/>
                <a:sym typeface="Verdana"/>
              </a:rPr>
              <a:t>thể hiện tỉ lệ giao dịch mà máy tính và phần mềm được mua cùng nhau trên tổng số giao dịch được phân tích</a:t>
            </a:r>
            <a:endParaRPr/>
          </a:p>
          <a:p>
            <a:pPr marL="908050" marR="0" lvl="1" indent="-436562" algn="just" rtl="0">
              <a:lnSpc>
                <a:spcPct val="100000"/>
              </a:lnSpc>
              <a:spcBef>
                <a:spcPts val="280"/>
              </a:spcBef>
              <a:spcAft>
                <a:spcPts val="0"/>
              </a:spcAft>
              <a:buClr>
                <a:schemeClr val="accent2"/>
              </a:buClr>
              <a:buSzPts val="1400"/>
              <a:buFont typeface="Arial"/>
              <a:buChar char="•"/>
            </a:pPr>
            <a:r>
              <a:rPr lang="en-US" sz="1400" b="0" i="0" u="none" strike="noStrike" cap="none">
                <a:solidFill>
                  <a:schemeClr val="dk1"/>
                </a:solidFill>
                <a:latin typeface="Verdana"/>
                <a:ea typeface="Verdana"/>
                <a:cs typeface="Verdana"/>
                <a:sym typeface="Verdana"/>
              </a:rPr>
              <a:t>Luật kết hợp theo một chiều mua: </a:t>
            </a:r>
            <a:r>
              <a:rPr lang="en-US" sz="1400" b="1" i="0" u="none" strike="noStrike" cap="none">
                <a:solidFill>
                  <a:schemeClr val="dk1"/>
                </a:solidFill>
                <a:latin typeface="Verdana"/>
                <a:ea typeface="Verdana"/>
                <a:cs typeface="Verdana"/>
                <a:sym typeface="Verdana"/>
              </a:rPr>
              <a:t>máy tính → phần mềm [1%,50%]</a:t>
            </a:r>
            <a:endParaRPr/>
          </a:p>
          <a:p>
            <a:pPr marL="908050" marR="0" lvl="1" indent="-436562" algn="just" rtl="0">
              <a:lnSpc>
                <a:spcPct val="100000"/>
              </a:lnSpc>
              <a:spcBef>
                <a:spcPts val="280"/>
              </a:spcBef>
              <a:spcAft>
                <a:spcPts val="0"/>
              </a:spcAft>
              <a:buClr>
                <a:schemeClr val="accent2"/>
              </a:buClr>
              <a:buSzPts val="1400"/>
              <a:buFont typeface="Arial"/>
              <a:buChar char="•"/>
            </a:pPr>
            <a:r>
              <a:rPr lang="en-US" sz="1400" b="0" i="0" u="none" strike="noStrike" cap="none">
                <a:solidFill>
                  <a:schemeClr val="dk1"/>
                </a:solidFill>
                <a:latin typeface="Verdana"/>
                <a:ea typeface="Verdana"/>
                <a:cs typeface="Verdana"/>
                <a:sym typeface="Verdana"/>
              </a:rPr>
              <a:t>Luật kết hợp đa chiều </a:t>
            </a:r>
            <a:r>
              <a:rPr lang="en-US" sz="1400" b="1" i="0" u="none" strike="noStrike" cap="none">
                <a:solidFill>
                  <a:schemeClr val="dk1"/>
                </a:solidFill>
                <a:latin typeface="Verdana"/>
                <a:ea typeface="Verdana"/>
                <a:cs typeface="Verdana"/>
                <a:sym typeface="Verdana"/>
              </a:rPr>
              <a:t>tuổi(X, 20..29)^thunhập(X, 20..30tr)→mua(X, laptop)[2%, 60%]</a:t>
            </a:r>
            <a:endParaRPr/>
          </a:p>
          <a:p>
            <a:pPr marL="908050" marR="0" lvl="1" indent="-436562" algn="just" rtl="0">
              <a:lnSpc>
                <a:spcPct val="100000"/>
              </a:lnSpc>
              <a:spcBef>
                <a:spcPts val="280"/>
              </a:spcBef>
              <a:spcAft>
                <a:spcPts val="0"/>
              </a:spcAft>
              <a:buClr>
                <a:schemeClr val="accent2"/>
              </a:buClr>
              <a:buSzPts val="1400"/>
              <a:buFont typeface="Arial"/>
              <a:buChar char="•"/>
            </a:pPr>
            <a:r>
              <a:rPr lang="en-US" sz="1400" b="0" i="0" u="none" strike="noStrike" cap="none">
                <a:solidFill>
                  <a:schemeClr val="dk1"/>
                </a:solidFill>
                <a:latin typeface="Verdana"/>
                <a:ea typeface="Verdana"/>
                <a:cs typeface="Verdana"/>
                <a:sym typeface="Verdana"/>
              </a:rPr>
              <a:t>Có </a:t>
            </a:r>
            <a:r>
              <a:rPr lang="en-US" sz="1400" b="1" i="0" u="none" strike="noStrike" cap="none">
                <a:solidFill>
                  <a:schemeClr val="dk1"/>
                </a:solidFill>
                <a:latin typeface="Verdana"/>
                <a:ea typeface="Verdana"/>
                <a:cs typeface="Verdana"/>
                <a:sym typeface="Verdana"/>
              </a:rPr>
              <a:t>2% </a:t>
            </a:r>
            <a:r>
              <a:rPr lang="en-US" sz="1400" b="0" i="0" u="none" strike="noStrike" cap="none">
                <a:solidFill>
                  <a:schemeClr val="dk1"/>
                </a:solidFill>
                <a:latin typeface="Verdana"/>
                <a:ea typeface="Verdana"/>
                <a:cs typeface="Verdana"/>
                <a:sym typeface="Verdana"/>
              </a:rPr>
              <a:t>có tuổi</a:t>
            </a:r>
            <a:r>
              <a:rPr lang="en-US" sz="1400" b="1" i="0" u="none" strike="noStrike" cap="none">
                <a:solidFill>
                  <a:schemeClr val="dk1"/>
                </a:solidFill>
                <a:latin typeface="Verdana"/>
                <a:ea typeface="Verdana"/>
                <a:cs typeface="Verdana"/>
                <a:sym typeface="Verdana"/>
              </a:rPr>
              <a:t> 20-29</a:t>
            </a:r>
            <a:r>
              <a:rPr lang="en-US" sz="1400" b="0" i="0" u="none" strike="noStrike" cap="none">
                <a:solidFill>
                  <a:schemeClr val="dk1"/>
                </a:solidFill>
                <a:latin typeface="Verdana"/>
                <a:ea typeface="Verdana"/>
                <a:cs typeface="Verdana"/>
                <a:sym typeface="Verdana"/>
              </a:rPr>
              <a:t>, thu nhập </a:t>
            </a:r>
            <a:r>
              <a:rPr lang="en-US" sz="1400" b="1" i="0" u="none" strike="noStrike" cap="none">
                <a:solidFill>
                  <a:schemeClr val="dk1"/>
                </a:solidFill>
                <a:latin typeface="Verdana"/>
                <a:ea typeface="Verdana"/>
                <a:cs typeface="Verdana"/>
                <a:sym typeface="Verdana"/>
              </a:rPr>
              <a:t>20-30tr</a:t>
            </a:r>
            <a:r>
              <a:rPr lang="en-US" sz="1400" b="0" i="0" u="none" strike="noStrike" cap="none">
                <a:solidFill>
                  <a:schemeClr val="dk1"/>
                </a:solidFill>
                <a:latin typeface="Verdana"/>
                <a:ea typeface="Verdana"/>
                <a:cs typeface="Verdana"/>
                <a:sym typeface="Verdana"/>
              </a:rPr>
              <a:t> đã mua laptop trong tổng số khách hàng được phân tích (thu thập từ CSDL quan hệ)</a:t>
            </a:r>
            <a:endParaRPr/>
          </a:p>
          <a:p>
            <a:pPr marL="908050" marR="0" lvl="1" indent="-436562" algn="just" rtl="0">
              <a:lnSpc>
                <a:spcPct val="100000"/>
              </a:lnSpc>
              <a:spcBef>
                <a:spcPts val="280"/>
              </a:spcBef>
              <a:spcAft>
                <a:spcPts val="0"/>
              </a:spcAft>
              <a:buClr>
                <a:schemeClr val="accent2"/>
              </a:buClr>
              <a:buSzPts val="1400"/>
              <a:buFont typeface="Arial"/>
              <a:buChar char="•"/>
            </a:pPr>
            <a:r>
              <a:rPr lang="en-US" sz="1400" b="0" i="0" u="none" strike="noStrike" cap="none">
                <a:solidFill>
                  <a:schemeClr val="dk1"/>
                </a:solidFill>
                <a:latin typeface="Verdana"/>
                <a:ea typeface="Verdana"/>
                <a:cs typeface="Verdana"/>
                <a:sym typeface="Verdana"/>
              </a:rPr>
              <a:t>Có </a:t>
            </a:r>
            <a:r>
              <a:rPr lang="en-US" sz="1400" b="1" i="0" u="none" strike="noStrike" cap="none">
                <a:solidFill>
                  <a:schemeClr val="dk1"/>
                </a:solidFill>
                <a:latin typeface="Verdana"/>
                <a:ea typeface="Verdana"/>
                <a:cs typeface="Verdana"/>
                <a:sym typeface="Verdana"/>
              </a:rPr>
              <a:t>60% </a:t>
            </a:r>
            <a:r>
              <a:rPr lang="en-US" sz="1400" b="0" i="0" u="none" strike="noStrike" cap="none">
                <a:solidFill>
                  <a:schemeClr val="dk1"/>
                </a:solidFill>
                <a:latin typeface="Verdana"/>
                <a:ea typeface="Verdana"/>
                <a:cs typeface="Verdana"/>
                <a:sym typeface="Verdana"/>
              </a:rPr>
              <a:t>khả năng những người trong độ tuổi </a:t>
            </a:r>
            <a:r>
              <a:rPr lang="en-US" sz="1400" b="1" i="0" u="none" strike="noStrike" cap="none">
                <a:solidFill>
                  <a:schemeClr val="dk1"/>
                </a:solidFill>
                <a:latin typeface="Verdana"/>
                <a:ea typeface="Verdana"/>
                <a:cs typeface="Verdana"/>
                <a:sym typeface="Verdana"/>
              </a:rPr>
              <a:t>20-29</a:t>
            </a:r>
            <a:r>
              <a:rPr lang="en-US" sz="1400" b="0" i="0" u="none" strike="noStrike" cap="none">
                <a:solidFill>
                  <a:schemeClr val="dk1"/>
                </a:solidFill>
                <a:latin typeface="Verdana"/>
                <a:ea typeface="Verdana"/>
                <a:cs typeface="Verdana"/>
                <a:sym typeface="Verdana"/>
              </a:rPr>
              <a:t> và có thu nhập </a:t>
            </a:r>
            <a:r>
              <a:rPr lang="en-US" sz="1400" b="1" i="0" u="none" strike="noStrike" cap="none">
                <a:solidFill>
                  <a:schemeClr val="dk1"/>
                </a:solidFill>
                <a:latin typeface="Verdana"/>
                <a:ea typeface="Verdana"/>
                <a:cs typeface="Verdana"/>
                <a:sym typeface="Verdana"/>
              </a:rPr>
              <a:t>20-30tr</a:t>
            </a:r>
            <a:r>
              <a:rPr lang="en-US" sz="1400" b="0" i="0" u="none" strike="noStrike" cap="none">
                <a:solidFill>
                  <a:schemeClr val="dk1"/>
                </a:solidFill>
                <a:latin typeface="Verdana"/>
                <a:ea typeface="Verdana"/>
                <a:cs typeface="Verdana"/>
                <a:sym typeface="Verdana"/>
              </a:rPr>
              <a:t>  sẽ mua laptop</a:t>
            </a:r>
            <a:endParaRPr/>
          </a:p>
          <a:p>
            <a:pPr marL="908050" marR="0" lvl="1" indent="-436562" algn="just" rtl="0">
              <a:lnSpc>
                <a:spcPct val="100000"/>
              </a:lnSpc>
              <a:spcBef>
                <a:spcPts val="280"/>
              </a:spcBef>
              <a:spcAft>
                <a:spcPts val="0"/>
              </a:spcAft>
              <a:buClr>
                <a:schemeClr val="accent2"/>
              </a:buClr>
              <a:buSzPts val="1400"/>
              <a:buFont typeface="Arial"/>
              <a:buChar char="•"/>
            </a:pPr>
            <a:r>
              <a:rPr lang="en-US" sz="1400" b="0" i="0" u="none" strike="noStrike" cap="none">
                <a:solidFill>
                  <a:schemeClr val="dk1"/>
                </a:solidFill>
                <a:latin typeface="Verdana"/>
                <a:ea typeface="Verdana"/>
                <a:cs typeface="Verdana"/>
                <a:sym typeface="Verdana"/>
              </a:rPr>
              <a:t>Luật kết hợp </a:t>
            </a:r>
            <a:r>
              <a:rPr lang="en-US" sz="1400" b="1" i="0" u="none" strike="noStrike" cap="none">
                <a:solidFill>
                  <a:schemeClr val="dk1"/>
                </a:solidFill>
                <a:latin typeface="Verdana"/>
                <a:ea typeface="Verdana"/>
                <a:cs typeface="Verdana"/>
                <a:sym typeface="Verdana"/>
              </a:rPr>
              <a:t>không </a:t>
            </a:r>
            <a:r>
              <a:rPr lang="en-US" sz="1400" b="0" i="0" u="none" strike="noStrike" cap="none">
                <a:solidFill>
                  <a:schemeClr val="dk1"/>
                </a:solidFill>
                <a:latin typeface="Verdana"/>
                <a:ea typeface="Verdana"/>
                <a:cs typeface="Verdana"/>
                <a:sym typeface="Verdana"/>
              </a:rPr>
              <a:t>thỏa mãn nếu ở dưới ngưỡng độ hỗ trợ tối thiểu (minimum support threshold) và đồ tự tin tối thiểu (minimum confidence threshold)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24"/>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2400"/>
              <a:buFont typeface="Verdana"/>
              <a:buNone/>
            </a:pPr>
            <a:r>
              <a:rPr lang="en-US" sz="2400" b="0" i="0" u="none">
                <a:solidFill>
                  <a:schemeClr val="dk2"/>
                </a:solidFill>
                <a:latin typeface="Verdana"/>
                <a:ea typeface="Verdana"/>
                <a:cs typeface="Verdana"/>
                <a:sym typeface="Verdana"/>
              </a:rPr>
              <a:t>2.4.3. Phân loại và hồi quy</a:t>
            </a:r>
            <a:endParaRPr/>
          </a:p>
        </p:txBody>
      </p:sp>
      <p:sp>
        <p:nvSpPr>
          <p:cNvPr id="466" name="Google Shape;466;p24"/>
          <p:cNvSpPr txBox="1"/>
          <p:nvPr/>
        </p:nvSpPr>
        <p:spPr>
          <a:xfrm>
            <a:off x="6553200" y="6477000"/>
            <a:ext cx="1981200" cy="2444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24</a:t>
            </a:fld>
            <a:endParaRPr/>
          </a:p>
        </p:txBody>
      </p:sp>
      <p:sp>
        <p:nvSpPr>
          <p:cNvPr id="467" name="Google Shape;467;p24"/>
          <p:cNvSpPr txBox="1">
            <a:spLocks noGrp="1"/>
          </p:cNvSpPr>
          <p:nvPr>
            <p:ph type="body" idx="1"/>
          </p:nvPr>
        </p:nvSpPr>
        <p:spPr>
          <a:xfrm>
            <a:off x="576262" y="990600"/>
            <a:ext cx="8415337" cy="5043487"/>
          </a:xfrm>
          <a:prstGeom prst="rect">
            <a:avLst/>
          </a:prstGeom>
          <a:noFill/>
          <a:ln>
            <a:noFill/>
          </a:ln>
        </p:spPr>
        <p:txBody>
          <a:bodyPr spcFirstLastPara="1" wrap="square" lIns="91425" tIns="45700" rIns="91425" bIns="45700" anchor="t" anchorCtr="0">
            <a:noAutofit/>
          </a:bodyPr>
          <a:lstStyle/>
          <a:p>
            <a:pPr marL="469900" marR="0" lvl="0" indent="-469900" algn="just" rtl="0">
              <a:lnSpc>
                <a:spcPct val="100000"/>
              </a:lnSpc>
              <a:spcBef>
                <a:spcPts val="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Phân loại là quá trình tìm kiếm một mô hình mô tả và phân biệt các lớp dữ liệu.</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Mô hình được suy ra từ dữ liệu huấn luyện (các đối tượng đã biết nhãn)</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Mô hình được sử dụng để dự đoán nhãn của các đối tượng chưa biết</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Mô hình có thể được biểu diễn dưới dạng các luật, cây quyết định, công thức toán học/xác suất, hoặc mạng nơ-ron </a:t>
            </a:r>
            <a:endParaRPr/>
          </a:p>
          <a:p>
            <a:pPr marL="469900" marR="0" lvl="0" indent="-469900" algn="just" rtl="0">
              <a:lnSpc>
                <a:spcPct val="100000"/>
              </a:lnSpc>
              <a:spcBef>
                <a:spcPts val="40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Hồi quy mô hình hóa các hàm có giá trị liên tục. </a:t>
            </a:r>
            <a:endParaRPr/>
          </a:p>
        </p:txBody>
      </p:sp>
      <p:grpSp>
        <p:nvGrpSpPr>
          <p:cNvPr id="468" name="Google Shape;468;p24"/>
          <p:cNvGrpSpPr/>
          <p:nvPr/>
        </p:nvGrpSpPr>
        <p:grpSpPr>
          <a:xfrm>
            <a:off x="2325687" y="3273425"/>
            <a:ext cx="4914900" cy="2909887"/>
            <a:chOff x="2326481" y="3273380"/>
            <a:chExt cx="4914900" cy="2909554"/>
          </a:xfrm>
        </p:grpSpPr>
        <p:grpSp>
          <p:nvGrpSpPr>
            <p:cNvPr id="469" name="Google Shape;469;p24"/>
            <p:cNvGrpSpPr/>
            <p:nvPr/>
          </p:nvGrpSpPr>
          <p:grpSpPr>
            <a:xfrm>
              <a:off x="2326481" y="3273380"/>
              <a:ext cx="4914900" cy="2909554"/>
              <a:chOff x="2326481" y="3273380"/>
              <a:chExt cx="4914900" cy="2909554"/>
            </a:xfrm>
          </p:grpSpPr>
          <p:pic>
            <p:nvPicPr>
              <p:cNvPr id="470" name="Google Shape;470;p24" descr="Graphical user interface, application&#10;&#10;Description automatically generated"/>
              <p:cNvPicPr preferRelativeResize="0"/>
              <p:nvPr/>
            </p:nvPicPr>
            <p:blipFill rotWithShape="1">
              <a:blip r:embed="rId3">
                <a:alphaModFix/>
              </a:blip>
              <a:srcRect/>
              <a:stretch/>
            </p:blipFill>
            <p:spPr>
              <a:xfrm>
                <a:off x="2326481" y="3273380"/>
                <a:ext cx="4914900" cy="2909554"/>
              </a:xfrm>
              <a:prstGeom prst="rect">
                <a:avLst/>
              </a:prstGeom>
              <a:noFill/>
              <a:ln>
                <a:noFill/>
              </a:ln>
            </p:spPr>
          </p:pic>
          <p:sp>
            <p:nvSpPr>
              <p:cNvPr id="471" name="Google Shape;471;p24"/>
              <p:cNvSpPr txBox="1"/>
              <p:nvPr/>
            </p:nvSpPr>
            <p:spPr>
              <a:xfrm>
                <a:off x="3505200" y="3276600"/>
                <a:ext cx="3733800" cy="6858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Verdana"/>
                  <a:buNone/>
                </a:pPr>
                <a:r>
                  <a:rPr lang="en-US" sz="1800" b="1" i="0" u="none">
                    <a:solidFill>
                      <a:schemeClr val="dk1"/>
                    </a:solidFill>
                    <a:latin typeface="Verdana"/>
                    <a:ea typeface="Verdana"/>
                    <a:cs typeface="Verdana"/>
                    <a:sym typeface="Verdana"/>
                  </a:rPr>
                  <a:t>Hồi quy</a:t>
                </a:r>
                <a:endParaRPr/>
              </a:p>
              <a:p>
                <a:pPr marL="0" marR="0" lvl="0" indent="0" algn="l" rtl="0">
                  <a:lnSpc>
                    <a:spcPct val="100000"/>
                  </a:lnSpc>
                  <a:spcBef>
                    <a:spcPts val="0"/>
                  </a:spcBef>
                  <a:spcAft>
                    <a:spcPts val="0"/>
                  </a:spcAft>
                  <a:buClr>
                    <a:schemeClr val="dk1"/>
                  </a:buClr>
                  <a:buSzPts val="1600"/>
                  <a:buFont typeface="Verdana"/>
                  <a:buNone/>
                </a:pPr>
                <a:r>
                  <a:rPr lang="en-US" sz="1600" b="0" i="0" u="none">
                    <a:solidFill>
                      <a:schemeClr val="dk1"/>
                    </a:solidFill>
                    <a:latin typeface="Verdana"/>
                    <a:ea typeface="Verdana"/>
                    <a:cs typeface="Verdana"/>
                    <a:sym typeface="Verdana"/>
                  </a:rPr>
                  <a:t>Ngày mai nhiệt độ là bao nhiêu?</a:t>
                </a:r>
                <a:endParaRPr/>
              </a:p>
            </p:txBody>
          </p:sp>
          <p:sp>
            <p:nvSpPr>
              <p:cNvPr id="472" name="Google Shape;472;p24"/>
              <p:cNvSpPr txBox="1"/>
              <p:nvPr/>
            </p:nvSpPr>
            <p:spPr>
              <a:xfrm>
                <a:off x="3505200" y="4726010"/>
                <a:ext cx="3733800" cy="6858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Verdana"/>
                  <a:buNone/>
                </a:pPr>
                <a:r>
                  <a:rPr lang="en-US" sz="1800" b="1" i="0" u="none">
                    <a:solidFill>
                      <a:schemeClr val="dk1"/>
                    </a:solidFill>
                    <a:latin typeface="Verdana"/>
                    <a:ea typeface="Verdana"/>
                    <a:cs typeface="Verdana"/>
                    <a:sym typeface="Verdana"/>
                  </a:rPr>
                  <a:t>Phân loại</a:t>
                </a:r>
                <a:endParaRPr/>
              </a:p>
              <a:p>
                <a:pPr marL="0" marR="0" lvl="0" indent="0" algn="l" rtl="0">
                  <a:lnSpc>
                    <a:spcPct val="100000"/>
                  </a:lnSpc>
                  <a:spcBef>
                    <a:spcPts val="0"/>
                  </a:spcBef>
                  <a:spcAft>
                    <a:spcPts val="0"/>
                  </a:spcAft>
                  <a:buClr>
                    <a:schemeClr val="dk1"/>
                  </a:buClr>
                  <a:buSzPts val="1600"/>
                  <a:buFont typeface="Verdana"/>
                  <a:buNone/>
                </a:pPr>
                <a:r>
                  <a:rPr lang="en-US" sz="1600" b="0" i="0" u="none">
                    <a:solidFill>
                      <a:schemeClr val="dk1"/>
                    </a:solidFill>
                    <a:latin typeface="Verdana"/>
                    <a:ea typeface="Verdana"/>
                    <a:cs typeface="Verdana"/>
                    <a:sym typeface="Verdana"/>
                  </a:rPr>
                  <a:t>Ngày mai trời Nóng hay Lạnh?</a:t>
                </a:r>
                <a:endParaRPr/>
              </a:p>
            </p:txBody>
          </p:sp>
        </p:grpSp>
        <p:sp>
          <p:nvSpPr>
            <p:cNvPr id="473" name="Google Shape;473;p24"/>
            <p:cNvSpPr txBox="1"/>
            <p:nvPr/>
          </p:nvSpPr>
          <p:spPr>
            <a:xfrm>
              <a:off x="4783931" y="3836564"/>
              <a:ext cx="802481" cy="278235"/>
            </a:xfrm>
            <a:prstGeom prst="rect">
              <a:avLst/>
            </a:prstGeom>
            <a:solidFill>
              <a:srgbClr val="FFFFFF"/>
            </a:solid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Verdana"/>
                <a:buNone/>
              </a:pPr>
              <a:r>
                <a:rPr lang="en-US" sz="1000" b="0" i="0" u="none">
                  <a:solidFill>
                    <a:schemeClr val="dk1"/>
                  </a:solidFill>
                  <a:latin typeface="Verdana"/>
                  <a:ea typeface="Verdana"/>
                  <a:cs typeface="Verdana"/>
                  <a:sym typeface="Verdana"/>
                </a:rPr>
                <a:t>Dự đoán</a:t>
              </a:r>
              <a:endParaRPr/>
            </a:p>
          </p:txBody>
        </p:sp>
        <p:sp>
          <p:nvSpPr>
            <p:cNvPr id="474" name="Google Shape;474;p24"/>
            <p:cNvSpPr txBox="1"/>
            <p:nvPr/>
          </p:nvSpPr>
          <p:spPr>
            <a:xfrm>
              <a:off x="5674519" y="5305430"/>
              <a:ext cx="802481" cy="278235"/>
            </a:xfrm>
            <a:prstGeom prst="rect">
              <a:avLst/>
            </a:prstGeom>
            <a:solidFill>
              <a:srgbClr val="FFFFFF"/>
            </a:solid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Verdana"/>
                <a:buNone/>
              </a:pPr>
              <a:r>
                <a:rPr lang="en-US" sz="1000" b="0" i="0" u="none">
                  <a:solidFill>
                    <a:schemeClr val="dk1"/>
                  </a:solidFill>
                  <a:latin typeface="Verdana"/>
                  <a:ea typeface="Verdana"/>
                  <a:cs typeface="Verdana"/>
                  <a:sym typeface="Verdana"/>
                </a:rPr>
                <a:t>Dự đoán</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25"/>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2400"/>
              <a:buFont typeface="Verdana"/>
              <a:buNone/>
            </a:pPr>
            <a:r>
              <a:rPr lang="en-US" sz="2400" b="0" i="0" u="none">
                <a:solidFill>
                  <a:schemeClr val="dk2"/>
                </a:solidFill>
                <a:latin typeface="Verdana"/>
                <a:ea typeface="Verdana"/>
                <a:cs typeface="Verdana"/>
                <a:sym typeface="Verdana"/>
              </a:rPr>
              <a:t>2.4.4. Phân cụm</a:t>
            </a:r>
            <a:endParaRPr/>
          </a:p>
        </p:txBody>
      </p:sp>
      <p:sp>
        <p:nvSpPr>
          <p:cNvPr id="482" name="Google Shape;482;p25"/>
          <p:cNvSpPr txBox="1"/>
          <p:nvPr/>
        </p:nvSpPr>
        <p:spPr>
          <a:xfrm>
            <a:off x="6553200" y="6477000"/>
            <a:ext cx="1981200" cy="2444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25</a:t>
            </a:fld>
            <a:endParaRPr/>
          </a:p>
        </p:txBody>
      </p:sp>
      <p:sp>
        <p:nvSpPr>
          <p:cNvPr id="483" name="Google Shape;483;p25"/>
          <p:cNvSpPr txBox="1">
            <a:spLocks noGrp="1"/>
          </p:cNvSpPr>
          <p:nvPr>
            <p:ph type="body" idx="1"/>
          </p:nvPr>
        </p:nvSpPr>
        <p:spPr>
          <a:xfrm>
            <a:off x="576262" y="990600"/>
            <a:ext cx="8415337" cy="5043487"/>
          </a:xfrm>
          <a:prstGeom prst="rect">
            <a:avLst/>
          </a:prstGeom>
          <a:noFill/>
          <a:ln>
            <a:noFill/>
          </a:ln>
        </p:spPr>
        <p:txBody>
          <a:bodyPr spcFirstLastPara="1" wrap="square" lIns="91425" tIns="45700" rIns="91425" bIns="45700" anchor="t" anchorCtr="0">
            <a:noAutofit/>
          </a:bodyPr>
          <a:lstStyle/>
          <a:p>
            <a:pPr marL="469900" marR="0" lvl="0" indent="-469900" algn="just" rtl="0">
              <a:lnSpc>
                <a:spcPct val="100000"/>
              </a:lnSpc>
              <a:spcBef>
                <a:spcPts val="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Các đối tượng được phân cụm dựa trên các tiêu chí cực đại hóa độ tương tự bên trong cụm cực tiểu hóa độ tương tự giữa các cụm </a:t>
            </a:r>
            <a:endParaRPr/>
          </a:p>
          <a:p>
            <a:pPr marL="469900" marR="0" lvl="0" indent="-469900" algn="just" rtl="0">
              <a:lnSpc>
                <a:spcPct val="100000"/>
              </a:lnSpc>
              <a:spcBef>
                <a:spcPts val="40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Mỗi cụm có thể coi là một lớp đối tượng để từ đó rút ra các quy luật </a:t>
            </a:r>
            <a:endParaRPr/>
          </a:p>
          <a:p>
            <a:pPr marL="469900" marR="0" lvl="0" indent="-469900" algn="just" rtl="0">
              <a:lnSpc>
                <a:spcPct val="100000"/>
              </a:lnSpc>
              <a:spcBef>
                <a:spcPts val="40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Phân cụm cũng được áp dụng vào xây dựng cây phân cấp (taxonomy)</a:t>
            </a:r>
            <a:endParaRPr/>
          </a:p>
        </p:txBody>
      </p:sp>
      <p:pic>
        <p:nvPicPr>
          <p:cNvPr id="484" name="Google Shape;484;p25" descr="A screenshot of a computer&#10;&#10;Description automatically generated with low confidence"/>
          <p:cNvPicPr preferRelativeResize="0"/>
          <p:nvPr/>
        </p:nvPicPr>
        <p:blipFill rotWithShape="1">
          <a:blip r:embed="rId3">
            <a:alphaModFix/>
          </a:blip>
          <a:srcRect/>
          <a:stretch/>
        </p:blipFill>
        <p:spPr>
          <a:xfrm>
            <a:off x="2590800" y="3392487"/>
            <a:ext cx="3962400" cy="2641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26"/>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2400"/>
              <a:buFont typeface="Verdana"/>
              <a:buNone/>
            </a:pPr>
            <a:r>
              <a:rPr lang="en-US" sz="2400" b="0" i="0" u="none">
                <a:solidFill>
                  <a:schemeClr val="dk2"/>
                </a:solidFill>
                <a:latin typeface="Verdana"/>
                <a:ea typeface="Verdana"/>
                <a:cs typeface="Verdana"/>
                <a:sym typeface="Verdana"/>
              </a:rPr>
              <a:t>2.4.5. Phân tích ngoại lai</a:t>
            </a:r>
            <a:endParaRPr/>
          </a:p>
        </p:txBody>
      </p:sp>
      <p:sp>
        <p:nvSpPr>
          <p:cNvPr id="492" name="Google Shape;492;p26"/>
          <p:cNvSpPr txBox="1"/>
          <p:nvPr/>
        </p:nvSpPr>
        <p:spPr>
          <a:xfrm>
            <a:off x="6553200" y="6477000"/>
            <a:ext cx="1981200" cy="2444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26</a:t>
            </a:fld>
            <a:endParaRPr/>
          </a:p>
        </p:txBody>
      </p:sp>
      <p:sp>
        <p:nvSpPr>
          <p:cNvPr id="493" name="Google Shape;493;p26"/>
          <p:cNvSpPr txBox="1">
            <a:spLocks noGrp="1"/>
          </p:cNvSpPr>
          <p:nvPr>
            <p:ph type="body" idx="1"/>
          </p:nvPr>
        </p:nvSpPr>
        <p:spPr>
          <a:xfrm>
            <a:off x="576262" y="990600"/>
            <a:ext cx="8415337" cy="5043487"/>
          </a:xfrm>
          <a:prstGeom prst="rect">
            <a:avLst/>
          </a:prstGeom>
          <a:noFill/>
          <a:ln>
            <a:noFill/>
          </a:ln>
        </p:spPr>
        <p:txBody>
          <a:bodyPr spcFirstLastPara="1" wrap="square" lIns="91425" tIns="45700" rIns="91425" bIns="45700" anchor="t" anchorCtr="0">
            <a:noAutofit/>
          </a:bodyPr>
          <a:lstStyle/>
          <a:p>
            <a:pPr marL="469900" marR="0" lvl="0" indent="-469900" algn="just" rtl="0">
              <a:lnSpc>
                <a:spcPct val="100000"/>
              </a:lnSpc>
              <a:spcBef>
                <a:spcPts val="0"/>
              </a:spcBef>
              <a:spcAft>
                <a:spcPts val="0"/>
              </a:spcAft>
              <a:buClr>
                <a:schemeClr val="accent2"/>
              </a:buClr>
              <a:buSzPts val="1600"/>
              <a:buFont typeface="Noto Sans Symbols"/>
              <a:buChar char="❑"/>
            </a:pPr>
            <a:r>
              <a:rPr lang="en-US" sz="1600" b="0" i="0" u="none" strike="noStrike" cap="none">
                <a:solidFill>
                  <a:schemeClr val="dk1"/>
                </a:solidFill>
                <a:latin typeface="Verdana"/>
                <a:ea typeface="Verdana"/>
                <a:cs typeface="Verdana"/>
                <a:sym typeface="Verdana"/>
              </a:rPr>
              <a:t>Là các đối tượng không phù hợp với hành vi chung/mô hình của tập dữ liệu </a:t>
            </a:r>
            <a:endParaRPr/>
          </a:p>
          <a:p>
            <a:pPr marL="469900" marR="0" lvl="0" indent="-469900" algn="just" rtl="0">
              <a:lnSpc>
                <a:spcPct val="100000"/>
              </a:lnSpc>
              <a:spcBef>
                <a:spcPts val="320"/>
              </a:spcBef>
              <a:spcAft>
                <a:spcPts val="0"/>
              </a:spcAft>
              <a:buClr>
                <a:schemeClr val="accent2"/>
              </a:buClr>
              <a:buSzPts val="1600"/>
              <a:buFont typeface="Noto Sans Symbols"/>
              <a:buChar char="❑"/>
            </a:pPr>
            <a:r>
              <a:rPr lang="en-US" sz="1600" b="0" i="0" u="none" strike="noStrike" cap="none">
                <a:solidFill>
                  <a:schemeClr val="dk1"/>
                </a:solidFill>
                <a:latin typeface="Verdana"/>
                <a:ea typeface="Verdana"/>
                <a:cs typeface="Verdana"/>
                <a:sym typeface="Verdana"/>
              </a:rPr>
              <a:t>Phần lớn các kĩ thuật KPDL coi phần tử ngoại lai là nhiễu hoặc ngoại lệ. </a:t>
            </a:r>
            <a:endParaRPr/>
          </a:p>
          <a:p>
            <a:pPr marL="469900" marR="0" lvl="0" indent="-469900" algn="just" rtl="0">
              <a:lnSpc>
                <a:spcPct val="100000"/>
              </a:lnSpc>
              <a:spcBef>
                <a:spcPts val="320"/>
              </a:spcBef>
              <a:spcAft>
                <a:spcPts val="0"/>
              </a:spcAft>
              <a:buClr>
                <a:schemeClr val="accent2"/>
              </a:buClr>
              <a:buSzPts val="1600"/>
              <a:buFont typeface="Noto Sans Symbols"/>
              <a:buChar char="❑"/>
            </a:pPr>
            <a:r>
              <a:rPr lang="en-US" sz="1600" b="0" i="0" u="none" strike="noStrike" cap="none">
                <a:solidFill>
                  <a:schemeClr val="dk1"/>
                </a:solidFill>
                <a:latin typeface="Verdana"/>
                <a:ea typeface="Verdana"/>
                <a:cs typeface="Verdana"/>
                <a:sym typeface="Verdana"/>
              </a:rPr>
              <a:t>Trong một số ứng dụng như phát hiện giao dịch phạm pháp thì các phần tử này được quan tâm hơn là các phần tử thông thường </a:t>
            </a:r>
            <a:endParaRPr/>
          </a:p>
          <a:p>
            <a:pPr marL="469900" marR="0" lvl="0" indent="-469900" algn="just" rtl="0">
              <a:lnSpc>
                <a:spcPct val="100000"/>
              </a:lnSpc>
              <a:spcBef>
                <a:spcPts val="320"/>
              </a:spcBef>
              <a:spcAft>
                <a:spcPts val="0"/>
              </a:spcAft>
              <a:buClr>
                <a:schemeClr val="accent2"/>
              </a:buClr>
              <a:buSzPts val="1600"/>
              <a:buFont typeface="Noto Sans Symbols"/>
              <a:buChar char="❑"/>
            </a:pPr>
            <a:r>
              <a:rPr lang="en-US" sz="1600" b="0" i="0" u="none" strike="noStrike" cap="none">
                <a:solidFill>
                  <a:schemeClr val="dk1"/>
                </a:solidFill>
                <a:latin typeface="Verdana"/>
                <a:ea typeface="Verdana"/>
                <a:cs typeface="Verdana"/>
                <a:sym typeface="Verdana"/>
              </a:rPr>
              <a:t>Các kiểm tra thông kê thông thường có thể phát hiện các phần tử ngoại lai dựa trên việc mô hình hóa dữ liệu theo một phân bố/mô hình xác suất </a:t>
            </a:r>
            <a:endParaRPr/>
          </a:p>
          <a:p>
            <a:pPr marL="469900" marR="0" lvl="0" indent="-469900" algn="just" rtl="0">
              <a:lnSpc>
                <a:spcPct val="100000"/>
              </a:lnSpc>
              <a:spcBef>
                <a:spcPts val="320"/>
              </a:spcBef>
              <a:spcAft>
                <a:spcPts val="0"/>
              </a:spcAft>
              <a:buClr>
                <a:schemeClr val="accent2"/>
              </a:buClr>
              <a:buSzPts val="1600"/>
              <a:buFont typeface="Noto Sans Symbols"/>
              <a:buChar char="❑"/>
            </a:pPr>
            <a:r>
              <a:rPr lang="en-US" sz="1600" b="0" i="0" u="none" strike="noStrike" cap="none">
                <a:solidFill>
                  <a:schemeClr val="dk1"/>
                </a:solidFill>
                <a:latin typeface="Verdana"/>
                <a:ea typeface="Verdana"/>
                <a:cs typeface="Verdana"/>
                <a:sym typeface="Verdana"/>
              </a:rPr>
              <a:t>Phương pháp dựa trên khoảng cách phát hiện ra các phần tử bất thường nằm cách xa các cụm dữ liệu </a:t>
            </a:r>
            <a:endParaRPr/>
          </a:p>
          <a:p>
            <a:pPr marL="469900" marR="0" lvl="0" indent="-469900" algn="just" rtl="0">
              <a:lnSpc>
                <a:spcPct val="100000"/>
              </a:lnSpc>
              <a:spcBef>
                <a:spcPts val="320"/>
              </a:spcBef>
              <a:spcAft>
                <a:spcPts val="0"/>
              </a:spcAft>
              <a:buClr>
                <a:schemeClr val="accent2"/>
              </a:buClr>
              <a:buSzPts val="1600"/>
              <a:buFont typeface="Noto Sans Symbols"/>
              <a:buChar char="❑"/>
            </a:pPr>
            <a:r>
              <a:rPr lang="en-US" sz="1600" b="0" i="0" u="none" strike="noStrike" cap="none">
                <a:solidFill>
                  <a:schemeClr val="dk1"/>
                </a:solidFill>
                <a:latin typeface="Verdana"/>
                <a:ea typeface="Verdana"/>
                <a:cs typeface="Verdana"/>
                <a:sym typeface="Verdana"/>
              </a:rPr>
              <a:t>Phương pháp dựa trên mật độ có thể phát hiện phần tử bất thường trong một khu vực dù các phân phối thống kê tổng quát không phân biệt được </a:t>
            </a:r>
            <a:endParaRPr/>
          </a:p>
          <a:p>
            <a:pPr marL="469900" marR="0" lvl="0" indent="-469900" algn="just" rtl="0">
              <a:lnSpc>
                <a:spcPct val="100000"/>
              </a:lnSpc>
              <a:spcBef>
                <a:spcPts val="320"/>
              </a:spcBef>
              <a:spcAft>
                <a:spcPts val="0"/>
              </a:spcAft>
              <a:buClr>
                <a:schemeClr val="accent2"/>
              </a:buClr>
              <a:buSzPts val="1600"/>
              <a:buFont typeface="Noto Sans Symbols"/>
              <a:buChar char="❑"/>
            </a:pPr>
            <a:r>
              <a:rPr lang="en-US" sz="1600" b="1" i="0" u="none" strike="noStrike" cap="none">
                <a:solidFill>
                  <a:schemeClr val="dk1"/>
                </a:solidFill>
                <a:latin typeface="Verdana"/>
                <a:ea typeface="Verdana"/>
                <a:cs typeface="Verdana"/>
                <a:sym typeface="Verdana"/>
              </a:rPr>
              <a:t>VD: </a:t>
            </a:r>
            <a:r>
              <a:rPr lang="en-US" sz="1600" b="0" i="0" u="none" strike="noStrike" cap="none">
                <a:solidFill>
                  <a:schemeClr val="dk1"/>
                </a:solidFill>
                <a:latin typeface="Verdana"/>
                <a:ea typeface="Verdana"/>
                <a:cs typeface="Verdana"/>
                <a:sym typeface="Verdana"/>
              </a:rPr>
              <a:t>Các giao dịch thẻ phạm pháp có thể được phát hiện dựa trên giá trị giao dịch khi so sánh với mức giao dịch thông thường của cùng tài khoản; dựa trên các thông tin về địa điểm, loại giao dịch hoặc tần suất giao dịch</a:t>
            </a:r>
            <a:endParaRPr/>
          </a:p>
        </p:txBody>
      </p:sp>
      <p:pic>
        <p:nvPicPr>
          <p:cNvPr id="494" name="Google Shape;494;p26" descr="Chart&#10;&#10;Description automatically generated with medium confidence"/>
          <p:cNvPicPr preferRelativeResize="0"/>
          <p:nvPr/>
        </p:nvPicPr>
        <p:blipFill rotWithShape="1">
          <a:blip r:embed="rId3">
            <a:alphaModFix/>
          </a:blip>
          <a:srcRect l="12126" t="13818" r="12127" b="13819"/>
          <a:stretch/>
        </p:blipFill>
        <p:spPr>
          <a:xfrm>
            <a:off x="3335337" y="4572000"/>
            <a:ext cx="2895600" cy="161448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27"/>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2400"/>
              <a:buFont typeface="Verdana"/>
              <a:buNone/>
            </a:pPr>
            <a:r>
              <a:rPr lang="en-US" sz="2400" b="0" i="0" u="none">
                <a:solidFill>
                  <a:schemeClr val="dk2"/>
                </a:solidFill>
                <a:latin typeface="Verdana"/>
                <a:ea typeface="Verdana"/>
                <a:cs typeface="Verdana"/>
                <a:sym typeface="Verdana"/>
              </a:rPr>
              <a:t>2.4.6. Các mẫu đáng quan tâm</a:t>
            </a:r>
            <a:endParaRPr/>
          </a:p>
        </p:txBody>
      </p:sp>
      <p:sp>
        <p:nvSpPr>
          <p:cNvPr id="502" name="Google Shape;502;p27"/>
          <p:cNvSpPr txBox="1"/>
          <p:nvPr/>
        </p:nvSpPr>
        <p:spPr>
          <a:xfrm>
            <a:off x="6553200" y="6477000"/>
            <a:ext cx="1981200" cy="2444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27</a:t>
            </a:fld>
            <a:endParaRPr/>
          </a:p>
        </p:txBody>
      </p:sp>
      <p:sp>
        <p:nvSpPr>
          <p:cNvPr id="503" name="Google Shape;503;p27"/>
          <p:cNvSpPr txBox="1">
            <a:spLocks noGrp="1"/>
          </p:cNvSpPr>
          <p:nvPr>
            <p:ph type="body" idx="1"/>
          </p:nvPr>
        </p:nvSpPr>
        <p:spPr>
          <a:xfrm>
            <a:off x="576262" y="990600"/>
            <a:ext cx="8415337" cy="5043487"/>
          </a:xfrm>
          <a:prstGeom prst="rect">
            <a:avLst/>
          </a:prstGeom>
          <a:noFill/>
          <a:ln>
            <a:noFill/>
          </a:ln>
        </p:spPr>
        <p:txBody>
          <a:bodyPr spcFirstLastPara="1" wrap="square" lIns="91425" tIns="45700" rIns="91425" bIns="45700" anchor="t" anchorCtr="0">
            <a:noAutofit/>
          </a:bodyPr>
          <a:lstStyle/>
          <a:p>
            <a:pPr marL="469900" marR="0" lvl="0" indent="-469900" algn="just" rtl="0">
              <a:lnSpc>
                <a:spcPct val="100000"/>
              </a:lnSpc>
              <a:spcBef>
                <a:spcPts val="0"/>
              </a:spcBef>
              <a:spcAft>
                <a:spcPts val="0"/>
              </a:spcAft>
              <a:buClr>
                <a:schemeClr val="accent2"/>
              </a:buClr>
              <a:buSzPts val="1600"/>
              <a:buFont typeface="Noto Sans Symbols"/>
              <a:buChar char="❑"/>
            </a:pPr>
            <a:r>
              <a:rPr lang="en-US" sz="1600" b="1" i="0" u="none" strike="noStrike" cap="none">
                <a:solidFill>
                  <a:schemeClr val="dk1"/>
                </a:solidFill>
                <a:latin typeface="Verdana"/>
                <a:ea typeface="Verdana"/>
                <a:cs typeface="Verdana"/>
                <a:sym typeface="Verdana"/>
              </a:rPr>
              <a:t>Mẫu đáng quan tâm: </a:t>
            </a:r>
            <a:r>
              <a:rPr lang="en-US" sz="1600" b="0" i="0" u="none" strike="noStrike" cap="none">
                <a:solidFill>
                  <a:schemeClr val="dk1"/>
                </a:solidFill>
                <a:latin typeface="Verdana"/>
                <a:ea typeface="Verdana"/>
                <a:cs typeface="Verdana"/>
                <a:sym typeface="Verdana"/>
              </a:rPr>
              <a:t>i) dễ hiểu; ii) đúng đắn trên dữ liệu mới hoặc dữ liệu thử nghiệm với một mức độ chắc chắn; iii) có (tiềm năng) hiệu quả; iv) mới hoặc xác nhận một giả thiết mà người dùng đặt ra </a:t>
            </a:r>
            <a:endParaRPr/>
          </a:p>
          <a:p>
            <a:pPr marL="469900" marR="0" lvl="0" indent="-469900" algn="just" rtl="0">
              <a:lnSpc>
                <a:spcPct val="100000"/>
              </a:lnSpc>
              <a:spcBef>
                <a:spcPts val="320"/>
              </a:spcBef>
              <a:spcAft>
                <a:spcPts val="0"/>
              </a:spcAft>
              <a:buClr>
                <a:schemeClr val="accent2"/>
              </a:buClr>
              <a:buSzPts val="1600"/>
              <a:buFont typeface="Noto Sans Symbols"/>
              <a:buChar char="❑"/>
            </a:pPr>
            <a:r>
              <a:rPr lang="en-US" sz="1600" b="0" i="0" u="none" strike="noStrike" cap="none">
                <a:solidFill>
                  <a:schemeClr val="dk1"/>
                </a:solidFill>
                <a:latin typeface="Verdana"/>
                <a:ea typeface="Verdana"/>
                <a:cs typeface="Verdana"/>
                <a:sym typeface="Verdana"/>
              </a:rPr>
              <a:t>Một mẫu đáng quan tâm thể hiện một tri thức </a:t>
            </a:r>
            <a:endParaRPr/>
          </a:p>
          <a:p>
            <a:pPr marL="469900" marR="0" lvl="0" indent="-469900" algn="just" rtl="0">
              <a:lnSpc>
                <a:spcPct val="100000"/>
              </a:lnSpc>
              <a:spcBef>
                <a:spcPts val="320"/>
              </a:spcBef>
              <a:spcAft>
                <a:spcPts val="0"/>
              </a:spcAft>
              <a:buClr>
                <a:schemeClr val="accent2"/>
              </a:buClr>
              <a:buSzPts val="1600"/>
              <a:buFont typeface="Noto Sans Symbols"/>
              <a:buChar char="❑"/>
            </a:pPr>
            <a:r>
              <a:rPr lang="en-US" sz="1600" b="0" i="0" u="none" strike="noStrike" cap="none">
                <a:solidFill>
                  <a:schemeClr val="dk1"/>
                </a:solidFill>
                <a:latin typeface="Verdana"/>
                <a:ea typeface="Verdana"/>
                <a:cs typeface="Verdana"/>
                <a:sym typeface="Verdana"/>
              </a:rPr>
              <a:t>Các phép đo khách quan dựa trên cấu trúc và thống kê của các mẫu</a:t>
            </a:r>
            <a:endParaRPr/>
          </a:p>
          <a:p>
            <a:pPr marL="908050" marR="0" lvl="1" indent="-436562" algn="just" rtl="0">
              <a:lnSpc>
                <a:spcPct val="100000"/>
              </a:lnSpc>
              <a:spcBef>
                <a:spcPts val="280"/>
              </a:spcBef>
              <a:spcAft>
                <a:spcPts val="0"/>
              </a:spcAft>
              <a:buClr>
                <a:schemeClr val="accent2"/>
              </a:buClr>
              <a:buSzPts val="1400"/>
              <a:buFont typeface="Arial"/>
              <a:buChar char="•"/>
            </a:pPr>
            <a:r>
              <a:rPr lang="en-US" sz="1400" b="0" i="0" u="none" strike="noStrike" cap="none">
                <a:solidFill>
                  <a:schemeClr val="dk1"/>
                </a:solidFill>
                <a:latin typeface="Verdana"/>
                <a:ea typeface="Verdana"/>
                <a:cs typeface="Verdana"/>
                <a:sym typeface="Verdana"/>
              </a:rPr>
              <a:t>Trong phân tích kết hợp, độ hỗ trợ của một luật kết hợp X=&gt;Y thể hiện tỉ lệ đáp ứng được luật kết hợp đó. Độ tự tin thể hiện xác suất P(Y|X)</a:t>
            </a:r>
            <a:endParaRPr/>
          </a:p>
          <a:p>
            <a:pPr marL="908050" marR="0" lvl="1" indent="-436562" algn="just" rtl="0">
              <a:lnSpc>
                <a:spcPct val="100000"/>
              </a:lnSpc>
              <a:spcBef>
                <a:spcPts val="280"/>
              </a:spcBef>
              <a:spcAft>
                <a:spcPts val="0"/>
              </a:spcAft>
              <a:buClr>
                <a:schemeClr val="accent2"/>
              </a:buClr>
              <a:buSzPts val="1400"/>
              <a:buFont typeface="Arial"/>
              <a:buChar char="•"/>
            </a:pPr>
            <a:r>
              <a:rPr lang="en-US" sz="1400" b="0" i="0" u="none" strike="noStrike" cap="none">
                <a:solidFill>
                  <a:schemeClr val="dk1"/>
                </a:solidFill>
                <a:latin typeface="Verdana"/>
                <a:ea typeface="Verdana"/>
                <a:cs typeface="Verdana"/>
                <a:sym typeface="Verdana"/>
              </a:rPr>
              <a:t>Trong phân loại, độ chính xác (accuracy): tỉ lệ dữ liệu được phân loại chính xác; độ phủ (coverage): tỉ lệ dữ liệu đáp ứng luật đó </a:t>
            </a:r>
            <a:endParaRPr/>
          </a:p>
          <a:p>
            <a:pPr marL="469900" marR="0" lvl="0" indent="-469900" algn="just" rtl="0">
              <a:lnSpc>
                <a:spcPct val="100000"/>
              </a:lnSpc>
              <a:spcBef>
                <a:spcPts val="320"/>
              </a:spcBef>
              <a:spcAft>
                <a:spcPts val="0"/>
              </a:spcAft>
              <a:buClr>
                <a:schemeClr val="accent2"/>
              </a:buClr>
              <a:buSzPts val="1600"/>
              <a:buFont typeface="Noto Sans Symbols"/>
              <a:buChar char="❑"/>
            </a:pPr>
            <a:r>
              <a:rPr lang="en-US" sz="1600" b="0" i="0" u="none" strike="noStrike" cap="none">
                <a:solidFill>
                  <a:schemeClr val="dk1"/>
                </a:solidFill>
                <a:latin typeface="Verdana"/>
                <a:ea typeface="Verdana"/>
                <a:cs typeface="Verdana"/>
                <a:sym typeface="Verdana"/>
              </a:rPr>
              <a:t>Các phép đo chủ quan dựa trên niềm tin của người dùng vào dữ liệu</a:t>
            </a:r>
            <a:endParaRPr/>
          </a:p>
          <a:p>
            <a:pPr marL="908050" marR="0" lvl="1" indent="-436562" algn="just" rtl="0">
              <a:lnSpc>
                <a:spcPct val="100000"/>
              </a:lnSpc>
              <a:spcBef>
                <a:spcPts val="280"/>
              </a:spcBef>
              <a:spcAft>
                <a:spcPts val="0"/>
              </a:spcAft>
              <a:buClr>
                <a:schemeClr val="accent2"/>
              </a:buClr>
              <a:buSzPts val="1400"/>
              <a:buFont typeface="Noto Sans Symbols"/>
              <a:buChar char="❑"/>
            </a:pPr>
            <a:r>
              <a:rPr lang="en-US" sz="1400" b="0" i="0" u="none" strike="noStrike" cap="none">
                <a:solidFill>
                  <a:schemeClr val="dk1"/>
                </a:solidFill>
                <a:latin typeface="Verdana"/>
                <a:ea typeface="Verdana"/>
                <a:cs typeface="Verdana"/>
                <a:sym typeface="Verdana"/>
              </a:rPr>
              <a:t>Mẫu đáng quan tâm nếu không được người dùng kỳ vọng (ngược lại với niềm tin)</a:t>
            </a:r>
            <a:endParaRPr/>
          </a:p>
          <a:p>
            <a:pPr marL="908050" marR="0" lvl="1" indent="-436562" algn="just" rtl="0">
              <a:lnSpc>
                <a:spcPct val="100000"/>
              </a:lnSpc>
              <a:spcBef>
                <a:spcPts val="280"/>
              </a:spcBef>
              <a:spcAft>
                <a:spcPts val="0"/>
              </a:spcAft>
              <a:buClr>
                <a:schemeClr val="accent2"/>
              </a:buClr>
              <a:buSzPts val="1400"/>
              <a:buFont typeface="Noto Sans Symbols"/>
              <a:buChar char="❑"/>
            </a:pPr>
            <a:r>
              <a:rPr lang="en-US" sz="1400" b="0" i="0" u="none" strike="noStrike" cap="none">
                <a:solidFill>
                  <a:schemeClr val="dk1"/>
                </a:solidFill>
                <a:latin typeface="Verdana"/>
                <a:ea typeface="Verdana"/>
                <a:cs typeface="Verdana"/>
                <a:sym typeface="Verdana"/>
              </a:rPr>
              <a:t>Mẫu đáng quan tâm nếu cung cấp thông tin chiến lược dựa trên đó người dùng có thể ra quyết định (</a:t>
            </a:r>
            <a:r>
              <a:rPr lang="en-US" sz="1400" b="1" i="0" u="none" strike="noStrike" cap="none">
                <a:solidFill>
                  <a:schemeClr val="dk1"/>
                </a:solidFill>
                <a:latin typeface="Verdana"/>
                <a:ea typeface="Verdana"/>
                <a:cs typeface="Verdana"/>
                <a:sym typeface="Verdana"/>
              </a:rPr>
              <a:t>VD:</a:t>
            </a:r>
            <a:r>
              <a:rPr lang="en-US" sz="1400" b="0" i="0" u="none" strike="noStrike" cap="none">
                <a:solidFill>
                  <a:schemeClr val="dk1"/>
                </a:solidFill>
                <a:latin typeface="Verdana"/>
                <a:ea typeface="Verdana"/>
                <a:cs typeface="Verdana"/>
                <a:sym typeface="Verdana"/>
              </a:rPr>
              <a:t> “một trận động đất thường kèm theo nhiều dư trấn nhỏ”)</a:t>
            </a:r>
            <a:endParaRPr/>
          </a:p>
          <a:p>
            <a:pPr marL="908050" marR="0" lvl="1" indent="-436562" algn="just" rtl="0">
              <a:lnSpc>
                <a:spcPct val="100000"/>
              </a:lnSpc>
              <a:spcBef>
                <a:spcPts val="280"/>
              </a:spcBef>
              <a:spcAft>
                <a:spcPts val="0"/>
              </a:spcAft>
              <a:buClr>
                <a:schemeClr val="accent2"/>
              </a:buClr>
              <a:buSzPts val="1400"/>
              <a:buFont typeface="Noto Sans Symbols"/>
              <a:buChar char="❑"/>
            </a:pPr>
            <a:r>
              <a:rPr lang="en-US" sz="1400" b="0" i="0" u="none" strike="noStrike" cap="none">
                <a:solidFill>
                  <a:schemeClr val="dk1"/>
                </a:solidFill>
                <a:latin typeface="Verdana"/>
                <a:ea typeface="Verdana"/>
                <a:cs typeface="Verdana"/>
                <a:sym typeface="Verdana"/>
              </a:rPr>
              <a:t>Mẫu đáng quan tâm nếu đúng như kỳ vọng nhằm xác nhận một giả thuyết của người dùng </a:t>
            </a:r>
            <a:endParaRPr/>
          </a:p>
          <a:p>
            <a:pPr marL="469900" marR="0" lvl="0" indent="-469900" algn="just" rtl="0">
              <a:lnSpc>
                <a:spcPct val="100000"/>
              </a:lnSpc>
              <a:spcBef>
                <a:spcPts val="320"/>
              </a:spcBef>
              <a:spcAft>
                <a:spcPts val="0"/>
              </a:spcAft>
              <a:buClr>
                <a:schemeClr val="accent2"/>
              </a:buClr>
              <a:buSzPts val="1600"/>
              <a:buFont typeface="Noto Sans Symbols"/>
              <a:buChar char="❑"/>
            </a:pPr>
            <a:r>
              <a:rPr lang="en-US" sz="1600" b="0" i="0" u="none" strike="noStrike" cap="none">
                <a:solidFill>
                  <a:schemeClr val="dk1"/>
                </a:solidFill>
                <a:latin typeface="Verdana"/>
                <a:ea typeface="Verdana"/>
                <a:cs typeface="Verdana"/>
                <a:sym typeface="Verdana"/>
              </a:rPr>
              <a:t>Một hệ thống khai phá dữ liệu có thể sinh ra tất cả các mẫu đáng quan tâm hay không? </a:t>
            </a:r>
            <a:endParaRPr/>
          </a:p>
          <a:p>
            <a:pPr marL="469900" marR="0" lvl="0" indent="-469900" algn="just" rtl="0">
              <a:lnSpc>
                <a:spcPct val="100000"/>
              </a:lnSpc>
              <a:spcBef>
                <a:spcPts val="320"/>
              </a:spcBef>
              <a:spcAft>
                <a:spcPts val="0"/>
              </a:spcAft>
              <a:buClr>
                <a:schemeClr val="accent2"/>
              </a:buClr>
              <a:buSzPts val="1600"/>
              <a:buFont typeface="Noto Sans Symbols"/>
              <a:buChar char="❑"/>
            </a:pPr>
            <a:r>
              <a:rPr lang="en-US" sz="1600" b="0" i="0" u="none" strike="noStrike" cap="none">
                <a:solidFill>
                  <a:schemeClr val="dk1"/>
                </a:solidFill>
                <a:latin typeface="Verdana"/>
                <a:ea typeface="Verdana"/>
                <a:cs typeface="Verdana"/>
                <a:sym typeface="Verdana"/>
              </a:rPr>
              <a:t>Một hệ thống khai phá dữ liệu có thể chỉ sinh ra các mẫu đáng quan tâm hay không?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10" name="Google Shape;510;p28"/>
          <p:cNvSpPr txBox="1"/>
          <p:nvPr/>
        </p:nvSpPr>
        <p:spPr>
          <a:xfrm>
            <a:off x="6553200" y="6477000"/>
            <a:ext cx="1981200" cy="2444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28</a:t>
            </a:fld>
            <a:endParaRPr/>
          </a:p>
        </p:txBody>
      </p:sp>
      <p:sp>
        <p:nvSpPr>
          <p:cNvPr id="543" name="Google Shape;543;p28"/>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800"/>
              <a:buFont typeface="Verdana"/>
              <a:buNone/>
            </a:pPr>
            <a:r>
              <a:rPr lang="en-US" sz="3800" b="0" i="0" u="none">
                <a:solidFill>
                  <a:schemeClr val="dk2"/>
                </a:solidFill>
                <a:latin typeface="Verdana"/>
                <a:ea typeface="Verdana"/>
                <a:cs typeface="Verdana"/>
                <a:sym typeface="Verdana"/>
              </a:rPr>
              <a:t>2.5. Các kỹ thuật trong KPDL</a:t>
            </a:r>
            <a:endParaRPr/>
          </a:p>
        </p:txBody>
      </p:sp>
      <p:pic>
        <p:nvPicPr>
          <p:cNvPr id="4" name="Picture 3" descr="Diagram&#10;&#10;Description automatically generated">
            <a:extLst>
              <a:ext uri="{FF2B5EF4-FFF2-40B4-BE49-F238E27FC236}">
                <a16:creationId xmlns:a16="http://schemas.microsoft.com/office/drawing/2014/main" id="{475A2AE4-F5B0-403A-5CA6-B75FC677D46F}"/>
              </a:ext>
            </a:extLst>
          </p:cNvPr>
          <p:cNvPicPr>
            <a:picLocks noChangeAspect="1"/>
          </p:cNvPicPr>
          <p:nvPr/>
        </p:nvPicPr>
        <p:blipFill>
          <a:blip r:embed="rId3"/>
          <a:stretch>
            <a:fillRect/>
          </a:stretch>
        </p:blipFill>
        <p:spPr>
          <a:xfrm>
            <a:off x="914400" y="1282700"/>
            <a:ext cx="7315200" cy="42926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29"/>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2400"/>
              <a:buFont typeface="Verdana"/>
              <a:buNone/>
            </a:pPr>
            <a:r>
              <a:rPr lang="en-US" sz="2400" b="0" i="0" u="none">
                <a:solidFill>
                  <a:schemeClr val="dk2"/>
                </a:solidFill>
                <a:latin typeface="Verdana"/>
                <a:ea typeface="Verdana"/>
                <a:cs typeface="Verdana"/>
                <a:sym typeface="Verdana"/>
              </a:rPr>
              <a:t>2.5.1. Thống kê</a:t>
            </a:r>
            <a:endParaRPr/>
          </a:p>
        </p:txBody>
      </p:sp>
      <p:sp>
        <p:nvSpPr>
          <p:cNvPr id="551" name="Google Shape;551;p29"/>
          <p:cNvSpPr txBox="1"/>
          <p:nvPr/>
        </p:nvSpPr>
        <p:spPr>
          <a:xfrm>
            <a:off x="6553200" y="6477000"/>
            <a:ext cx="1981200" cy="2444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29</a:t>
            </a:fld>
            <a:endParaRPr/>
          </a:p>
        </p:txBody>
      </p:sp>
      <p:sp>
        <p:nvSpPr>
          <p:cNvPr id="552" name="Google Shape;552;p29"/>
          <p:cNvSpPr txBox="1">
            <a:spLocks noGrp="1"/>
          </p:cNvSpPr>
          <p:nvPr>
            <p:ph type="body" idx="1"/>
          </p:nvPr>
        </p:nvSpPr>
        <p:spPr>
          <a:xfrm>
            <a:off x="576262" y="990600"/>
            <a:ext cx="8415337" cy="5043487"/>
          </a:xfrm>
          <a:prstGeom prst="rect">
            <a:avLst/>
          </a:prstGeom>
          <a:noFill/>
          <a:ln>
            <a:noFill/>
          </a:ln>
        </p:spPr>
        <p:txBody>
          <a:bodyPr spcFirstLastPara="1" wrap="square" lIns="91425" tIns="45700" rIns="91425" bIns="45700" anchor="t" anchorCtr="0">
            <a:noAutofit/>
          </a:bodyPr>
          <a:lstStyle/>
          <a:p>
            <a:pPr marL="469900" marR="0" lvl="0" indent="-469900" algn="just" rtl="0">
              <a:lnSpc>
                <a:spcPct val="100000"/>
              </a:lnSpc>
              <a:spcBef>
                <a:spcPts val="0"/>
              </a:spcBef>
              <a:spcAft>
                <a:spcPts val="0"/>
              </a:spcAft>
              <a:buClr>
                <a:schemeClr val="accent2"/>
              </a:buClr>
              <a:buSzPts val="1800"/>
              <a:buFont typeface="Noto Sans Symbols"/>
              <a:buChar char="❑"/>
            </a:pPr>
            <a:r>
              <a:rPr lang="en-US" sz="1800" b="0" i="0" u="none" strike="noStrike" cap="none">
                <a:solidFill>
                  <a:schemeClr val="dk1"/>
                </a:solidFill>
                <a:latin typeface="Verdana"/>
                <a:ea typeface="Verdana"/>
                <a:cs typeface="Verdana"/>
                <a:sym typeface="Verdana"/>
              </a:rPr>
              <a:t>Lĩnh vực thống kê nghiên cứu việc thu thập, phân tích, diễn giải, giải thích và biểu diễn dữ liệu. </a:t>
            </a:r>
            <a:endParaRPr/>
          </a:p>
          <a:p>
            <a:pPr marL="469900" marR="0" lvl="0" indent="-469900" algn="just" rtl="0">
              <a:lnSpc>
                <a:spcPct val="100000"/>
              </a:lnSpc>
              <a:spcBef>
                <a:spcPts val="360"/>
              </a:spcBef>
              <a:spcAft>
                <a:spcPts val="0"/>
              </a:spcAft>
              <a:buClr>
                <a:schemeClr val="accent2"/>
              </a:buClr>
              <a:buSzPts val="1800"/>
              <a:buFont typeface="Noto Sans Symbols"/>
              <a:buChar char="❑"/>
            </a:pPr>
            <a:r>
              <a:rPr lang="en-US" sz="1800" b="0" i="0" u="none" strike="noStrike" cap="none">
                <a:solidFill>
                  <a:schemeClr val="dk1"/>
                </a:solidFill>
                <a:latin typeface="Verdana"/>
                <a:ea typeface="Verdana"/>
                <a:cs typeface="Verdana"/>
                <a:sym typeface="Verdana"/>
              </a:rPr>
              <a:t>Mô hình thống kê là một tập hợp các hàm toán học mô tả hành vi của các đối tượng trong một lớp mục tiêu dưới dạng các biến ngẫu nhiên và các phân phối xác suất liên quan. </a:t>
            </a:r>
            <a:endParaRPr/>
          </a:p>
          <a:p>
            <a:pPr marL="469900" marR="0" lvl="0" indent="-469900" algn="just" rtl="0">
              <a:lnSpc>
                <a:spcPct val="100000"/>
              </a:lnSpc>
              <a:spcBef>
                <a:spcPts val="360"/>
              </a:spcBef>
              <a:spcAft>
                <a:spcPts val="0"/>
              </a:spcAft>
              <a:buClr>
                <a:schemeClr val="accent2"/>
              </a:buClr>
              <a:buSzPts val="1800"/>
              <a:buFont typeface="Noto Sans Symbols"/>
              <a:buChar char="❑"/>
            </a:pPr>
            <a:r>
              <a:rPr lang="en-US" sz="1800" b="0" i="0" u="none" strike="noStrike" cap="none">
                <a:solidFill>
                  <a:schemeClr val="dk1"/>
                </a:solidFill>
                <a:latin typeface="Verdana"/>
                <a:ea typeface="Verdana"/>
                <a:cs typeface="Verdana"/>
                <a:sym typeface="Verdana"/>
              </a:rPr>
              <a:t>Thống kê suy diễn (inferential statistics) mô hình hóa dữ liệu dựa trên quá trình ngẫu nhiên và sự không chắc chắn của các quan sát </a:t>
            </a:r>
            <a:endParaRPr/>
          </a:p>
          <a:p>
            <a:pPr marL="469900" marR="0" lvl="0" indent="-469900" algn="just" rtl="0">
              <a:lnSpc>
                <a:spcPct val="100000"/>
              </a:lnSpc>
              <a:spcBef>
                <a:spcPts val="360"/>
              </a:spcBef>
              <a:spcAft>
                <a:spcPts val="0"/>
              </a:spcAft>
              <a:buClr>
                <a:schemeClr val="accent2"/>
              </a:buClr>
              <a:buSzPts val="1800"/>
              <a:buFont typeface="Noto Sans Symbols"/>
              <a:buChar char="❑"/>
            </a:pPr>
            <a:r>
              <a:rPr lang="en-US" sz="1800" b="0" i="0" u="none" strike="noStrike" cap="none">
                <a:solidFill>
                  <a:schemeClr val="dk1"/>
                </a:solidFill>
                <a:latin typeface="Verdana"/>
                <a:ea typeface="Verdana"/>
                <a:cs typeface="Verdana"/>
                <a:sym typeface="Verdana"/>
              </a:rPr>
              <a:t>Mô tả và phân loại DL có đầu ra có thể là các mô hình thống kê </a:t>
            </a:r>
            <a:endParaRPr/>
          </a:p>
          <a:p>
            <a:pPr marL="469900" marR="0" lvl="0" indent="-469900" algn="just" rtl="0">
              <a:lnSpc>
                <a:spcPct val="100000"/>
              </a:lnSpc>
              <a:spcBef>
                <a:spcPts val="360"/>
              </a:spcBef>
              <a:spcAft>
                <a:spcPts val="0"/>
              </a:spcAft>
              <a:buClr>
                <a:schemeClr val="accent2"/>
              </a:buClr>
              <a:buSzPts val="1800"/>
              <a:buFont typeface="Noto Sans Symbols"/>
              <a:buChar char="❑"/>
            </a:pPr>
            <a:r>
              <a:rPr lang="en-US" sz="1800" b="0" i="0" u="none" strike="noStrike" cap="none">
                <a:solidFill>
                  <a:schemeClr val="dk1"/>
                </a:solidFill>
                <a:latin typeface="Verdana"/>
                <a:ea typeface="Verdana"/>
                <a:cs typeface="Verdana"/>
                <a:sym typeface="Verdana"/>
              </a:rPr>
              <a:t>Việc khai phá mẫu có thể sử dụng các mô hình thống kê để nhận diện và xử lý nhiễu và khuyết thiếu trong dữ liệu dựa trên các mô hình thống kê </a:t>
            </a:r>
            <a:endParaRPr/>
          </a:p>
          <a:p>
            <a:pPr marL="469900" marR="0" lvl="0" indent="-469900" algn="just" rtl="0">
              <a:lnSpc>
                <a:spcPct val="100000"/>
              </a:lnSpc>
              <a:spcBef>
                <a:spcPts val="360"/>
              </a:spcBef>
              <a:spcAft>
                <a:spcPts val="0"/>
              </a:spcAft>
              <a:buClr>
                <a:schemeClr val="accent2"/>
              </a:buClr>
              <a:buSzPts val="1800"/>
              <a:buFont typeface="Noto Sans Symbols"/>
              <a:buChar char="❑"/>
            </a:pPr>
            <a:r>
              <a:rPr lang="en-US" sz="1800" b="0" i="0" u="none" strike="noStrike" cap="none">
                <a:solidFill>
                  <a:schemeClr val="dk1"/>
                </a:solidFill>
                <a:latin typeface="Verdana"/>
                <a:ea typeface="Verdana"/>
                <a:cs typeface="Verdana"/>
                <a:sym typeface="Verdana"/>
              </a:rPr>
              <a:t>Kết quả của khai phá dữ liệu có thể được xác nhận bởi kiểm định giả thuyết thống kê (statistical hypothesis test). </a:t>
            </a:r>
            <a:endParaRPr/>
          </a:p>
          <a:p>
            <a:pPr marL="469900" marR="0" lvl="0" indent="-469900" algn="just" rtl="0">
              <a:lnSpc>
                <a:spcPct val="100000"/>
              </a:lnSpc>
              <a:spcBef>
                <a:spcPts val="360"/>
              </a:spcBef>
              <a:spcAft>
                <a:spcPts val="0"/>
              </a:spcAft>
              <a:buClr>
                <a:schemeClr val="accent2"/>
              </a:buClr>
              <a:buSzPts val="1800"/>
              <a:buFont typeface="Noto Sans Symbols"/>
              <a:buChar char="❑"/>
            </a:pPr>
            <a:r>
              <a:rPr lang="en-US" sz="1800" b="0" i="0" u="none" strike="noStrike" cap="none">
                <a:solidFill>
                  <a:schemeClr val="dk1"/>
                </a:solidFill>
                <a:latin typeface="Verdana"/>
                <a:ea typeface="Verdana"/>
                <a:cs typeface="Verdana"/>
                <a:sym typeface="Verdana"/>
              </a:rPr>
              <a:t>Kết quả của mô hình đáng kể về mặt thống kê (statistically significant) nếu nó ít có khả năng được sinh ra một cách vô tình </a:t>
            </a:r>
            <a:endParaRPr/>
          </a:p>
          <a:p>
            <a:pPr marL="469900" marR="0" lvl="0" indent="-469900" algn="just" rtl="0">
              <a:lnSpc>
                <a:spcPct val="100000"/>
              </a:lnSpc>
              <a:spcBef>
                <a:spcPts val="360"/>
              </a:spcBef>
              <a:spcAft>
                <a:spcPts val="0"/>
              </a:spcAft>
              <a:buClr>
                <a:schemeClr val="accent2"/>
              </a:buClr>
              <a:buSzPts val="1800"/>
              <a:buFont typeface="Noto Sans Symbols"/>
              <a:buChar char="❑"/>
            </a:pPr>
            <a:r>
              <a:rPr lang="en-US" sz="1800" b="0" i="0" u="none" strike="noStrike" cap="none">
                <a:solidFill>
                  <a:schemeClr val="dk1"/>
                </a:solidFill>
                <a:latin typeface="Verdana"/>
                <a:ea typeface="Verdana"/>
                <a:cs typeface="Verdana"/>
                <a:sym typeface="Verdana"/>
              </a:rPr>
              <a:t>Phần lớn các phương pháp thống kê có độ phức tạp tính toán lớn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800"/>
              <a:buFont typeface="Verdana"/>
              <a:buNone/>
            </a:pPr>
            <a:r>
              <a:rPr lang="en-US" sz="3800" b="0" i="0" u="none">
                <a:solidFill>
                  <a:schemeClr val="dk2"/>
                </a:solidFill>
                <a:latin typeface="Verdana"/>
                <a:ea typeface="Verdana"/>
                <a:cs typeface="Verdana"/>
                <a:sym typeface="Verdana"/>
              </a:rPr>
              <a:t>WWW là gì?</a:t>
            </a:r>
            <a:endParaRPr/>
          </a:p>
        </p:txBody>
      </p:sp>
      <p:sp>
        <p:nvSpPr>
          <p:cNvPr id="266" name="Google Shape;266;p3"/>
          <p:cNvSpPr txBox="1">
            <a:spLocks noGrp="1"/>
          </p:cNvSpPr>
          <p:nvPr>
            <p:ph type="body" idx="1"/>
          </p:nvPr>
        </p:nvSpPr>
        <p:spPr>
          <a:xfrm>
            <a:off x="576262" y="1052512"/>
            <a:ext cx="8001000" cy="5119687"/>
          </a:xfrm>
          <a:prstGeom prst="rect">
            <a:avLst/>
          </a:prstGeom>
          <a:noFill/>
          <a:ln>
            <a:noFill/>
          </a:ln>
        </p:spPr>
        <p:txBody>
          <a:bodyPr spcFirstLastPara="1" wrap="square" lIns="91425" tIns="45700" rIns="91425" bIns="45700" anchor="t" anchorCtr="0">
            <a:noAutofit/>
          </a:bodyPr>
          <a:lstStyle/>
          <a:p>
            <a:pPr marL="469900" marR="0" lvl="0" indent="-469900" algn="just" rtl="0">
              <a:lnSpc>
                <a:spcPct val="100000"/>
              </a:lnSpc>
              <a:spcBef>
                <a:spcPts val="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WWW ảnh hưởng đến hầu hết các mặt của đời sống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Nguồn dữ liệu, thông tin và tri thức lớn nhất: phổ biến nhiều nhất, dễ dàng truy cập và tìm kiếm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Chứa hàng tỉ trang web liên kết với nhau  được viết bởi hàng triệu tác giả khác nhau </a:t>
            </a:r>
            <a:endParaRPr/>
          </a:p>
          <a:p>
            <a:pPr marL="469900" marR="0" lvl="0" indent="-469900" algn="just" rtl="0">
              <a:lnSpc>
                <a:spcPct val="100000"/>
              </a:lnSpc>
              <a:spcBef>
                <a:spcPts val="40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Web thay đổi nhận thức của con người về tìm kiếm thông tin</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1" i="0" u="none" strike="noStrike" cap="none">
                <a:solidFill>
                  <a:schemeClr val="dk1"/>
                </a:solidFill>
                <a:latin typeface="Verdana"/>
                <a:ea typeface="Verdana"/>
                <a:cs typeface="Verdana"/>
                <a:sym typeface="Verdana"/>
              </a:rPr>
              <a:t>Trước: </a:t>
            </a:r>
            <a:r>
              <a:rPr lang="en-US" sz="1600" b="0" i="0" u="none" strike="noStrike" cap="none">
                <a:solidFill>
                  <a:schemeClr val="dk1"/>
                </a:solidFill>
                <a:latin typeface="Verdana"/>
                <a:ea typeface="Verdana"/>
                <a:cs typeface="Verdana"/>
                <a:sym typeface="Verdana"/>
              </a:rPr>
              <a:t>tham khảo ý kiến của bạn bè/người quen, mượn/mua các sản phẩm</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1" i="0" u="none" strike="noStrike" cap="none">
                <a:solidFill>
                  <a:schemeClr val="dk1"/>
                </a:solidFill>
                <a:latin typeface="Verdana"/>
                <a:ea typeface="Verdana"/>
                <a:cs typeface="Verdana"/>
                <a:sym typeface="Verdana"/>
              </a:rPr>
              <a:t>Với Internet</a:t>
            </a:r>
            <a:r>
              <a:rPr lang="en-US" sz="1600" b="0" i="0" u="none" strike="noStrike" cap="none">
                <a:solidFill>
                  <a:schemeClr val="dk1"/>
                </a:solidFill>
                <a:latin typeface="Verdana"/>
                <a:ea typeface="Verdana"/>
                <a:cs typeface="Verdana"/>
                <a:sym typeface="Verdana"/>
              </a:rPr>
              <a:t>, giao dịch chỉ đơn giản ngay tại tại nhà.</a:t>
            </a:r>
            <a:endParaRPr/>
          </a:p>
          <a:p>
            <a:pPr marL="469900" marR="0" lvl="0" indent="-469900" algn="just" rtl="0">
              <a:lnSpc>
                <a:spcPct val="100000"/>
              </a:lnSpc>
              <a:spcBef>
                <a:spcPts val="40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Web là một kênh giao dịch quan trọng</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Có thể mua được gần như mọi thứ trên mạng mà không phải trực tiếp đi đến cửa hàng</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Dễ dàng kết nối với bạn bè, thảo luận, chia sẻ quan điểm, ý kiến với bất cứ ai trên thế giới</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Web là một thế giới ảo phản ánh chân thực xã hội loài người. </a:t>
            </a:r>
            <a:endParaRPr/>
          </a:p>
        </p:txBody>
      </p:sp>
      <p:sp>
        <p:nvSpPr>
          <p:cNvPr id="269" name="Google Shape;269;p3"/>
          <p:cNvSpPr txBox="1"/>
          <p:nvPr/>
        </p:nvSpPr>
        <p:spPr>
          <a:xfrm>
            <a:off x="6553200" y="6477000"/>
            <a:ext cx="1981200" cy="2444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30"/>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2400"/>
              <a:buFont typeface="Verdana"/>
              <a:buNone/>
            </a:pPr>
            <a:r>
              <a:rPr lang="en-US" sz="2400" b="0" i="0" u="none">
                <a:solidFill>
                  <a:schemeClr val="dk2"/>
                </a:solidFill>
                <a:latin typeface="Verdana"/>
                <a:ea typeface="Verdana"/>
                <a:cs typeface="Verdana"/>
                <a:sym typeface="Verdana"/>
              </a:rPr>
              <a:t>2.5.2. Học máy</a:t>
            </a:r>
            <a:endParaRPr/>
          </a:p>
        </p:txBody>
      </p:sp>
      <p:sp>
        <p:nvSpPr>
          <p:cNvPr id="560" name="Google Shape;560;p30"/>
          <p:cNvSpPr txBox="1"/>
          <p:nvPr/>
        </p:nvSpPr>
        <p:spPr>
          <a:xfrm>
            <a:off x="6553200" y="6477000"/>
            <a:ext cx="1981200" cy="2444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30</a:t>
            </a:fld>
            <a:endParaRPr/>
          </a:p>
        </p:txBody>
      </p:sp>
      <p:sp>
        <p:nvSpPr>
          <p:cNvPr id="561" name="Google Shape;561;p30"/>
          <p:cNvSpPr txBox="1">
            <a:spLocks noGrp="1"/>
          </p:cNvSpPr>
          <p:nvPr>
            <p:ph type="body" idx="1"/>
          </p:nvPr>
        </p:nvSpPr>
        <p:spPr>
          <a:xfrm>
            <a:off x="576262" y="990600"/>
            <a:ext cx="8415337" cy="5043487"/>
          </a:xfrm>
          <a:prstGeom prst="rect">
            <a:avLst/>
          </a:prstGeom>
          <a:noFill/>
          <a:ln>
            <a:noFill/>
          </a:ln>
        </p:spPr>
        <p:txBody>
          <a:bodyPr spcFirstLastPara="1" wrap="square" lIns="91425" tIns="45700" rIns="91425" bIns="45700" anchor="t" anchorCtr="0">
            <a:noAutofit/>
          </a:bodyPr>
          <a:lstStyle/>
          <a:p>
            <a:pPr marL="469900" marR="0" lvl="0" indent="-469900" algn="just" rtl="0">
              <a:lnSpc>
                <a:spcPct val="100000"/>
              </a:lnSpc>
              <a:spcBef>
                <a:spcPts val="0"/>
              </a:spcBef>
              <a:spcAft>
                <a:spcPts val="0"/>
              </a:spcAft>
              <a:buClr>
                <a:schemeClr val="accent2"/>
              </a:buClr>
              <a:buSzPts val="1800"/>
              <a:buFont typeface="Noto Sans Symbols"/>
              <a:buChar char="❑"/>
            </a:pPr>
            <a:r>
              <a:rPr lang="en-US" sz="1800" b="0" i="0" u="none" strike="noStrike" cap="none">
                <a:solidFill>
                  <a:schemeClr val="dk1"/>
                </a:solidFill>
                <a:latin typeface="Verdana"/>
                <a:ea typeface="Verdana"/>
                <a:cs typeface="Verdana"/>
                <a:sym typeface="Verdana"/>
              </a:rPr>
              <a:t>Học máy nghiên cứu cách thức để máy có thể học (hoặc cải thiện hiệu quả học) dựa trên dữ liệu </a:t>
            </a:r>
            <a:endParaRPr/>
          </a:p>
          <a:p>
            <a:pPr marL="469900" marR="0" lvl="0" indent="-469900" algn="just" rtl="0">
              <a:lnSpc>
                <a:spcPct val="100000"/>
              </a:lnSpc>
              <a:spcBef>
                <a:spcPts val="360"/>
              </a:spcBef>
              <a:spcAft>
                <a:spcPts val="0"/>
              </a:spcAft>
              <a:buClr>
                <a:schemeClr val="accent2"/>
              </a:buClr>
              <a:buSzPts val="1800"/>
              <a:buFont typeface="Noto Sans Symbols"/>
              <a:buChar char="❑"/>
            </a:pPr>
            <a:r>
              <a:rPr lang="en-US" sz="1800" b="0" i="0" u="none" strike="noStrike" cap="none">
                <a:solidFill>
                  <a:schemeClr val="dk1"/>
                </a:solidFill>
                <a:latin typeface="Verdana"/>
                <a:ea typeface="Verdana"/>
                <a:cs typeface="Verdana"/>
                <a:sym typeface="Verdana"/>
              </a:rPr>
              <a:t>Một hướng nghiên cứu chính là làm cho các chương trình máy tính có thể tự động nhận diện các mẫu phức tạp trong dữ liệu và đưa ra các quyết định thông minh dựa trên dữ liệu </a:t>
            </a:r>
            <a:endParaRPr/>
          </a:p>
          <a:p>
            <a:pPr marL="469900" marR="0" lvl="0" indent="-469900" algn="just" rtl="0">
              <a:lnSpc>
                <a:spcPct val="100000"/>
              </a:lnSpc>
              <a:spcBef>
                <a:spcPts val="360"/>
              </a:spcBef>
              <a:spcAft>
                <a:spcPts val="0"/>
              </a:spcAft>
              <a:buClr>
                <a:schemeClr val="accent2"/>
              </a:buClr>
              <a:buSzPts val="1800"/>
              <a:buFont typeface="Noto Sans Symbols"/>
              <a:buChar char="❑"/>
            </a:pPr>
            <a:r>
              <a:rPr lang="en-US" sz="1800" b="0" i="0" u="none" strike="noStrike" cap="none">
                <a:solidFill>
                  <a:schemeClr val="dk1"/>
                </a:solidFill>
                <a:latin typeface="Verdana"/>
                <a:ea typeface="Verdana"/>
                <a:cs typeface="Verdana"/>
                <a:sym typeface="Verdana"/>
              </a:rPr>
              <a:t>Học có giám sát (phân loại) dựa trên dữ liệu có nhãn trong tập huấn luyện </a:t>
            </a:r>
            <a:endParaRPr/>
          </a:p>
          <a:p>
            <a:pPr marL="469900" marR="0" lvl="0" indent="-469900" algn="just" rtl="0">
              <a:lnSpc>
                <a:spcPct val="100000"/>
              </a:lnSpc>
              <a:spcBef>
                <a:spcPts val="360"/>
              </a:spcBef>
              <a:spcAft>
                <a:spcPts val="0"/>
              </a:spcAft>
              <a:buClr>
                <a:schemeClr val="accent2"/>
              </a:buClr>
              <a:buSzPts val="1800"/>
              <a:buFont typeface="Noto Sans Symbols"/>
              <a:buChar char="❑"/>
            </a:pPr>
            <a:r>
              <a:rPr lang="en-US" sz="1800" b="0" i="0" u="none" strike="noStrike" cap="none">
                <a:solidFill>
                  <a:schemeClr val="dk1"/>
                </a:solidFill>
                <a:latin typeface="Verdana"/>
                <a:ea typeface="Verdana"/>
                <a:cs typeface="Verdana"/>
                <a:sym typeface="Verdana"/>
              </a:rPr>
              <a:t>Học không giám sát (phân cụm) sử dụng dữ liệu không có nhãn </a:t>
            </a:r>
            <a:endParaRPr/>
          </a:p>
          <a:p>
            <a:pPr marL="469900" marR="0" lvl="0" indent="-469900" algn="just" rtl="0">
              <a:lnSpc>
                <a:spcPct val="100000"/>
              </a:lnSpc>
              <a:spcBef>
                <a:spcPts val="360"/>
              </a:spcBef>
              <a:spcAft>
                <a:spcPts val="0"/>
              </a:spcAft>
              <a:buClr>
                <a:schemeClr val="accent2"/>
              </a:buClr>
              <a:buSzPts val="1800"/>
              <a:buFont typeface="Noto Sans Symbols"/>
              <a:buChar char="❑"/>
            </a:pPr>
            <a:r>
              <a:rPr lang="en-US" sz="1800" b="0" i="0" u="none" strike="noStrike" cap="none">
                <a:solidFill>
                  <a:schemeClr val="dk1"/>
                </a:solidFill>
                <a:latin typeface="Verdana"/>
                <a:ea typeface="Verdana"/>
                <a:cs typeface="Verdana"/>
                <a:sym typeface="Verdana"/>
              </a:rPr>
              <a:t>Học bán giám sát dựa trên cả dữ liệu có nhãn và không có nhãn. </a:t>
            </a:r>
            <a:endParaRPr/>
          </a:p>
          <a:p>
            <a:pPr marL="469900" marR="0" lvl="0" indent="-469900" algn="just" rtl="0">
              <a:lnSpc>
                <a:spcPct val="100000"/>
              </a:lnSpc>
              <a:spcBef>
                <a:spcPts val="360"/>
              </a:spcBef>
              <a:spcAft>
                <a:spcPts val="0"/>
              </a:spcAft>
              <a:buClr>
                <a:schemeClr val="accent2"/>
              </a:buClr>
              <a:buSzPts val="1800"/>
              <a:buFont typeface="Noto Sans Symbols"/>
              <a:buChar char="❑"/>
            </a:pPr>
            <a:r>
              <a:rPr lang="en-US" sz="1800" b="0" i="0" u="none" strike="noStrike" cap="none">
                <a:solidFill>
                  <a:schemeClr val="dk1"/>
                </a:solidFill>
                <a:latin typeface="Verdana"/>
                <a:ea typeface="Verdana"/>
                <a:cs typeface="Verdana"/>
                <a:sym typeface="Verdana"/>
              </a:rPr>
              <a:t>Học chủ động: Cho phép người dùng tham gia vào quá trình học, mục tiêu là tối ưu hóa chất lượng của mô hình</a:t>
            </a:r>
            <a:endParaRPr/>
          </a:p>
        </p:txBody>
      </p:sp>
      <p:pic>
        <p:nvPicPr>
          <p:cNvPr id="562" name="Google Shape;562;p30" descr="Diagram&#10;&#10;Description automatically generated"/>
          <p:cNvPicPr preferRelativeResize="0"/>
          <p:nvPr/>
        </p:nvPicPr>
        <p:blipFill rotWithShape="1">
          <a:blip r:embed="rId3">
            <a:alphaModFix/>
          </a:blip>
          <a:srcRect t="31991" b="10864"/>
          <a:stretch/>
        </p:blipFill>
        <p:spPr>
          <a:xfrm>
            <a:off x="2497137" y="4419600"/>
            <a:ext cx="4572000" cy="1676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1"/>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2400"/>
              <a:buFont typeface="Verdana"/>
              <a:buNone/>
            </a:pPr>
            <a:r>
              <a:rPr lang="en-US" sz="2400" b="0" i="0" u="none">
                <a:solidFill>
                  <a:schemeClr val="dk2"/>
                </a:solidFill>
                <a:latin typeface="Verdana"/>
                <a:ea typeface="Verdana"/>
                <a:cs typeface="Verdana"/>
                <a:sym typeface="Verdana"/>
              </a:rPr>
              <a:t>2.5.2. Hệ quản trị CSDL và Kho dữ liệu</a:t>
            </a:r>
            <a:endParaRPr/>
          </a:p>
        </p:txBody>
      </p:sp>
      <p:sp>
        <p:nvSpPr>
          <p:cNvPr id="570" name="Google Shape;570;p31"/>
          <p:cNvSpPr txBox="1"/>
          <p:nvPr/>
        </p:nvSpPr>
        <p:spPr>
          <a:xfrm>
            <a:off x="6553200" y="6477000"/>
            <a:ext cx="1981200" cy="2444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31</a:t>
            </a:fld>
            <a:endParaRPr/>
          </a:p>
        </p:txBody>
      </p:sp>
      <p:sp>
        <p:nvSpPr>
          <p:cNvPr id="571" name="Google Shape;571;p31"/>
          <p:cNvSpPr txBox="1">
            <a:spLocks noGrp="1"/>
          </p:cNvSpPr>
          <p:nvPr>
            <p:ph type="body" idx="1"/>
          </p:nvPr>
        </p:nvSpPr>
        <p:spPr>
          <a:xfrm>
            <a:off x="576262" y="990600"/>
            <a:ext cx="8415337" cy="5043487"/>
          </a:xfrm>
          <a:prstGeom prst="rect">
            <a:avLst/>
          </a:prstGeom>
          <a:noFill/>
          <a:ln>
            <a:noFill/>
          </a:ln>
        </p:spPr>
        <p:txBody>
          <a:bodyPr spcFirstLastPara="1" wrap="square" lIns="91425" tIns="45700" rIns="91425" bIns="45700" anchor="t" anchorCtr="0">
            <a:noAutofit/>
          </a:bodyPr>
          <a:lstStyle/>
          <a:p>
            <a:pPr marL="469900" marR="0" lvl="0" indent="-469900" algn="just" rtl="0">
              <a:lnSpc>
                <a:spcPct val="100000"/>
              </a:lnSpc>
              <a:spcBef>
                <a:spcPts val="0"/>
              </a:spcBef>
              <a:spcAft>
                <a:spcPts val="0"/>
              </a:spcAft>
              <a:buClr>
                <a:schemeClr val="accent2"/>
              </a:buClr>
              <a:buSzPts val="1800"/>
              <a:buFont typeface="Noto Sans Symbols"/>
              <a:buChar char="❑"/>
            </a:pPr>
            <a:r>
              <a:rPr lang="en-US" sz="1800" b="0" i="0" u="none" strike="noStrike" cap="none">
                <a:solidFill>
                  <a:schemeClr val="dk1"/>
                </a:solidFill>
                <a:latin typeface="Verdana"/>
                <a:ea typeface="Verdana"/>
                <a:cs typeface="Verdana"/>
                <a:sym typeface="Verdana"/>
              </a:rPr>
              <a:t>Các hệ thống CSDL tạo ra, vận hành, và sử dụng các CSDL cho tổ chức và người dùng cuối. </a:t>
            </a:r>
            <a:endParaRPr/>
          </a:p>
          <a:p>
            <a:pPr marL="469900" marR="0" lvl="0" indent="-469900" algn="just" rtl="0">
              <a:lnSpc>
                <a:spcPct val="100000"/>
              </a:lnSpc>
              <a:spcBef>
                <a:spcPts val="360"/>
              </a:spcBef>
              <a:spcAft>
                <a:spcPts val="0"/>
              </a:spcAft>
              <a:buClr>
                <a:schemeClr val="accent2"/>
              </a:buClr>
              <a:buSzPts val="1800"/>
              <a:buFont typeface="Noto Sans Symbols"/>
              <a:buChar char="❑"/>
            </a:pPr>
            <a:r>
              <a:rPr lang="en-US" sz="1800" b="0" i="0" u="none" strike="noStrike" cap="none">
                <a:solidFill>
                  <a:schemeClr val="dk1"/>
                </a:solidFill>
                <a:latin typeface="Verdana"/>
                <a:ea typeface="Verdana"/>
                <a:cs typeface="Verdana"/>
                <a:sym typeface="Verdana"/>
              </a:rPr>
              <a:t>Hệ thống CSDL thiết lập các nguyên lý về mô hình dữ liệu, ngôn ngữ truy vấn, xử lý truy vấn, các phương pháp tối ưu, lưu trữ dữ liệu, đánh chỉ mục và các phương pháp truy cập. </a:t>
            </a:r>
            <a:endParaRPr/>
          </a:p>
          <a:p>
            <a:pPr marL="469900" marR="0" lvl="0" indent="-469900" algn="just" rtl="0">
              <a:lnSpc>
                <a:spcPct val="100000"/>
              </a:lnSpc>
              <a:spcBef>
                <a:spcPts val="360"/>
              </a:spcBef>
              <a:spcAft>
                <a:spcPts val="0"/>
              </a:spcAft>
              <a:buClr>
                <a:schemeClr val="accent2"/>
              </a:buClr>
              <a:buSzPts val="1800"/>
              <a:buFont typeface="Noto Sans Symbols"/>
              <a:buChar char="❑"/>
            </a:pPr>
            <a:r>
              <a:rPr lang="en-US" sz="1800" b="0" i="0" u="none" strike="noStrike" cap="none">
                <a:solidFill>
                  <a:schemeClr val="dk1"/>
                </a:solidFill>
                <a:latin typeface="Verdana"/>
                <a:ea typeface="Verdana"/>
                <a:cs typeface="Verdana"/>
                <a:sym typeface="Verdana"/>
              </a:rPr>
              <a:t>Các hệ thống CSDL có thể xử lý những tập dữ liệu có cấu trúc lớn </a:t>
            </a:r>
            <a:endParaRPr/>
          </a:p>
          <a:p>
            <a:pPr marL="469900" marR="0" lvl="0" indent="-469900" algn="just" rtl="0">
              <a:lnSpc>
                <a:spcPct val="100000"/>
              </a:lnSpc>
              <a:spcBef>
                <a:spcPts val="360"/>
              </a:spcBef>
              <a:spcAft>
                <a:spcPts val="0"/>
              </a:spcAft>
              <a:buClr>
                <a:schemeClr val="accent2"/>
              </a:buClr>
              <a:buSzPts val="1800"/>
              <a:buFont typeface="Noto Sans Symbols"/>
              <a:buChar char="❑"/>
            </a:pPr>
            <a:r>
              <a:rPr lang="en-US" sz="1800" b="0" i="0" u="none" strike="noStrike" cap="none">
                <a:solidFill>
                  <a:schemeClr val="dk1"/>
                </a:solidFill>
                <a:latin typeface="Verdana"/>
                <a:ea typeface="Verdana"/>
                <a:cs typeface="Verdana"/>
                <a:sym typeface="Verdana"/>
              </a:rPr>
              <a:t>Khai phá dữ liệu cần xử lý lượng dữ liệu lớn, thời gian thực, dữ liệu dòng. </a:t>
            </a:r>
            <a:endParaRPr/>
          </a:p>
          <a:p>
            <a:pPr marL="469900" marR="0" lvl="0" indent="-469900" algn="just" rtl="0">
              <a:lnSpc>
                <a:spcPct val="100000"/>
              </a:lnSpc>
              <a:spcBef>
                <a:spcPts val="360"/>
              </a:spcBef>
              <a:spcAft>
                <a:spcPts val="0"/>
              </a:spcAft>
              <a:buClr>
                <a:schemeClr val="accent2"/>
              </a:buClr>
              <a:buSzPts val="1800"/>
              <a:buFont typeface="Noto Sans Symbols"/>
              <a:buChar char="❑"/>
            </a:pPr>
            <a:r>
              <a:rPr lang="en-US" sz="1800" b="0" i="0" u="none" strike="noStrike" cap="none">
                <a:solidFill>
                  <a:schemeClr val="dk1"/>
                </a:solidFill>
                <a:latin typeface="Verdana"/>
                <a:ea typeface="Verdana"/>
                <a:cs typeface="Verdana"/>
                <a:sym typeface="Verdana"/>
              </a:rPr>
              <a:t>Khai phá dữ liệu có thể ứng dụng các kĩ thuật trong hệ thống CSDL và tích hợp các chức năng khai phá dữ liệu và hệ thống CSDL </a:t>
            </a:r>
            <a:endParaRPr/>
          </a:p>
          <a:p>
            <a:pPr marL="469900" marR="0" lvl="0" indent="-469900" algn="just" rtl="0">
              <a:lnSpc>
                <a:spcPct val="100000"/>
              </a:lnSpc>
              <a:spcBef>
                <a:spcPts val="360"/>
              </a:spcBef>
              <a:spcAft>
                <a:spcPts val="0"/>
              </a:spcAft>
              <a:buClr>
                <a:schemeClr val="accent2"/>
              </a:buClr>
              <a:buSzPts val="1800"/>
              <a:buFont typeface="Noto Sans Symbols"/>
              <a:buChar char="❑"/>
            </a:pPr>
            <a:r>
              <a:rPr lang="en-US" sz="1800" b="0" i="0" u="none" strike="noStrike" cap="none">
                <a:solidFill>
                  <a:schemeClr val="dk1"/>
                </a:solidFill>
                <a:latin typeface="Verdana"/>
                <a:ea typeface="Verdana"/>
                <a:cs typeface="Verdana"/>
                <a:sym typeface="Verdana"/>
              </a:rPr>
              <a:t>Kho DL tích hợp dữ liệu từ nhiều nguồn khác nhau, hỗ trợ các thao tác OLAP và khai phá dữ liệu đa chiều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2"/>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2400"/>
              <a:buFont typeface="Verdana"/>
              <a:buNone/>
            </a:pPr>
            <a:r>
              <a:rPr lang="en-US" sz="2400" b="0" i="0" u="none">
                <a:solidFill>
                  <a:schemeClr val="dk2"/>
                </a:solidFill>
                <a:latin typeface="Verdana"/>
                <a:ea typeface="Verdana"/>
                <a:cs typeface="Verdana"/>
                <a:sym typeface="Verdana"/>
              </a:rPr>
              <a:t>2.5.3. Tìm kiếm thông tin</a:t>
            </a:r>
            <a:endParaRPr/>
          </a:p>
        </p:txBody>
      </p:sp>
      <p:sp>
        <p:nvSpPr>
          <p:cNvPr id="579" name="Google Shape;579;p32"/>
          <p:cNvSpPr txBox="1"/>
          <p:nvPr/>
        </p:nvSpPr>
        <p:spPr>
          <a:xfrm>
            <a:off x="6553200" y="6477000"/>
            <a:ext cx="1981200" cy="2444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32</a:t>
            </a:fld>
            <a:endParaRPr/>
          </a:p>
        </p:txBody>
      </p:sp>
      <p:sp>
        <p:nvSpPr>
          <p:cNvPr id="580" name="Google Shape;580;p32"/>
          <p:cNvSpPr txBox="1">
            <a:spLocks noGrp="1"/>
          </p:cNvSpPr>
          <p:nvPr>
            <p:ph type="body" idx="1"/>
          </p:nvPr>
        </p:nvSpPr>
        <p:spPr>
          <a:xfrm>
            <a:off x="576262" y="990600"/>
            <a:ext cx="8415337" cy="5043487"/>
          </a:xfrm>
          <a:prstGeom prst="rect">
            <a:avLst/>
          </a:prstGeom>
          <a:noFill/>
          <a:ln>
            <a:noFill/>
          </a:ln>
        </p:spPr>
        <p:txBody>
          <a:bodyPr spcFirstLastPara="1" wrap="square" lIns="91425" tIns="45700" rIns="91425" bIns="45700" anchor="t" anchorCtr="0">
            <a:noAutofit/>
          </a:bodyPr>
          <a:lstStyle/>
          <a:p>
            <a:pPr marL="469900" marR="0" lvl="0" indent="-469900" algn="just" rtl="0">
              <a:lnSpc>
                <a:spcPct val="100000"/>
              </a:lnSpc>
              <a:spcBef>
                <a:spcPts val="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Tìm kiếm thông tin là khoa học tìm kiếm các tài liệu hoặc thông tin trong các tài liệu </a:t>
            </a:r>
            <a:endParaRPr/>
          </a:p>
          <a:p>
            <a:pPr marL="469900" marR="0" lvl="0" indent="-469900" algn="just" rtl="0">
              <a:lnSpc>
                <a:spcPct val="100000"/>
              </a:lnSpc>
              <a:spcBef>
                <a:spcPts val="40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Các tài liệu có dạng văn bản hoặc đa phương tiện (hình ảnh, âm thanh, video) </a:t>
            </a:r>
            <a:endParaRPr/>
          </a:p>
          <a:p>
            <a:pPr marL="469900" marR="0" lvl="0" indent="-469900" algn="just" rtl="0">
              <a:lnSpc>
                <a:spcPct val="100000"/>
              </a:lnSpc>
              <a:spcBef>
                <a:spcPts val="40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Hai giả thiết: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Dữ liệu ở dạng phi cấu trúc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Câu truy vấn bao gồm các từ khóa và không có cấu trúc phức tạp </a:t>
            </a:r>
            <a:endParaRPr/>
          </a:p>
          <a:p>
            <a:pPr marL="469900" marR="0" lvl="0" indent="-469900" algn="just" rtl="0">
              <a:lnSpc>
                <a:spcPct val="100000"/>
              </a:lnSpc>
              <a:spcBef>
                <a:spcPts val="40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Mô hình chủ đề cho phép phát hiện ra các chủ đề chính trong một tập văn bản cũng như trong từng văn bản</a:t>
            </a:r>
            <a:endParaRPr/>
          </a:p>
        </p:txBody>
      </p:sp>
      <p:pic>
        <p:nvPicPr>
          <p:cNvPr id="581" name="Google Shape;581;p32" descr="Graphical user interface, website&#10;&#10;Description automatically generated"/>
          <p:cNvPicPr preferRelativeResize="0"/>
          <p:nvPr/>
        </p:nvPicPr>
        <p:blipFill rotWithShape="1">
          <a:blip r:embed="rId3">
            <a:alphaModFix/>
          </a:blip>
          <a:srcRect b="10757"/>
          <a:stretch/>
        </p:blipFill>
        <p:spPr>
          <a:xfrm>
            <a:off x="2954337" y="4038600"/>
            <a:ext cx="3657600" cy="214788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33"/>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800"/>
              <a:buFont typeface="Verdana"/>
              <a:buNone/>
            </a:pPr>
            <a:r>
              <a:rPr lang="en-US" sz="3800" b="0" i="0" u="none">
                <a:solidFill>
                  <a:schemeClr val="dk2"/>
                </a:solidFill>
                <a:latin typeface="Verdana"/>
                <a:ea typeface="Verdana"/>
                <a:cs typeface="Verdana"/>
                <a:sym typeface="Verdana"/>
              </a:rPr>
              <a:t>2.6. Các ứng dụng của KPDL</a:t>
            </a:r>
            <a:endParaRPr/>
          </a:p>
        </p:txBody>
      </p:sp>
      <p:sp>
        <p:nvSpPr>
          <p:cNvPr id="589" name="Google Shape;589;p33"/>
          <p:cNvSpPr txBox="1"/>
          <p:nvPr/>
        </p:nvSpPr>
        <p:spPr>
          <a:xfrm>
            <a:off x="6553200" y="6477000"/>
            <a:ext cx="1981200" cy="2444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33</a:t>
            </a:fld>
            <a:endParaRPr/>
          </a:p>
        </p:txBody>
      </p:sp>
      <p:sp>
        <p:nvSpPr>
          <p:cNvPr id="590" name="Google Shape;590;p33"/>
          <p:cNvSpPr txBox="1">
            <a:spLocks noGrp="1"/>
          </p:cNvSpPr>
          <p:nvPr>
            <p:ph type="body" idx="1"/>
          </p:nvPr>
        </p:nvSpPr>
        <p:spPr>
          <a:xfrm>
            <a:off x="576262" y="1052512"/>
            <a:ext cx="8001000" cy="5043487"/>
          </a:xfrm>
          <a:prstGeom prst="rect">
            <a:avLst/>
          </a:prstGeom>
          <a:noFill/>
          <a:ln>
            <a:noFill/>
          </a:ln>
        </p:spPr>
        <p:txBody>
          <a:bodyPr spcFirstLastPara="1" wrap="square" lIns="91425" tIns="45700" rIns="91425" bIns="45700" anchor="t" anchorCtr="0">
            <a:noAutofit/>
          </a:bodyPr>
          <a:lstStyle/>
          <a:p>
            <a:pPr marL="469900" marR="0" lvl="0" indent="-469900" algn="just" rtl="0">
              <a:lnSpc>
                <a:spcPct val="100000"/>
              </a:lnSpc>
              <a:spcBef>
                <a:spcPts val="0"/>
              </a:spcBef>
              <a:spcAft>
                <a:spcPts val="0"/>
              </a:spcAft>
              <a:buClr>
                <a:schemeClr val="accent2"/>
              </a:buClr>
              <a:buSzPts val="1800"/>
              <a:buFont typeface="Noto Sans Symbols"/>
              <a:buChar char="❑"/>
            </a:pPr>
            <a:r>
              <a:rPr lang="en-US" sz="1800" b="0" i="0" u="none" strike="noStrike" cap="none">
                <a:solidFill>
                  <a:schemeClr val="dk1"/>
                </a:solidFill>
                <a:latin typeface="Verdana"/>
                <a:ea typeface="Verdana"/>
                <a:cs typeface="Verdana"/>
                <a:sym typeface="Verdana"/>
              </a:rPr>
              <a:t>Các doanh nghiệp cần có hiểu biết về bối cảnh kinh doanh của họ: khách hàng, thị trường, nguồn cung, tài nguyên và đối thủ. </a:t>
            </a:r>
            <a:endParaRPr/>
          </a:p>
          <a:p>
            <a:pPr marL="469900" marR="0" lvl="0" indent="-469900" algn="just" rtl="0">
              <a:lnSpc>
                <a:spcPct val="100000"/>
              </a:lnSpc>
              <a:spcBef>
                <a:spcPts val="360"/>
              </a:spcBef>
              <a:spcAft>
                <a:spcPts val="0"/>
              </a:spcAft>
              <a:buClr>
                <a:schemeClr val="accent2"/>
              </a:buClr>
              <a:buSzPts val="1800"/>
              <a:buFont typeface="Noto Sans Symbols"/>
              <a:buChar char="❑"/>
            </a:pPr>
            <a:r>
              <a:rPr lang="en-US" sz="1800" b="0" i="0" u="none" strike="noStrike" cap="none">
                <a:solidFill>
                  <a:schemeClr val="dk1"/>
                </a:solidFill>
                <a:latin typeface="Verdana"/>
                <a:ea typeface="Verdana"/>
                <a:cs typeface="Verdana"/>
                <a:sym typeface="Verdana"/>
              </a:rPr>
              <a:t>Thông minh doanh nghiệp (Business Intelligence) cung cấp góc nhìn lịch sử, hiện tại, và dự đoán các hoạt động</a:t>
            </a:r>
            <a:endParaRPr/>
          </a:p>
          <a:p>
            <a:pPr marL="469900" marR="0" lvl="0" indent="-469900" algn="just" rtl="0">
              <a:lnSpc>
                <a:spcPct val="100000"/>
              </a:lnSpc>
              <a:spcBef>
                <a:spcPts val="360"/>
              </a:spcBef>
              <a:spcAft>
                <a:spcPts val="0"/>
              </a:spcAft>
              <a:buClr>
                <a:schemeClr val="accent2"/>
              </a:buClr>
              <a:buSzPts val="1800"/>
              <a:buFont typeface="Noto Sans Symbols"/>
              <a:buChar char="❑"/>
            </a:pPr>
            <a:r>
              <a:rPr lang="en-US" sz="1800" b="0" i="0" u="none" strike="noStrike" cap="none">
                <a:solidFill>
                  <a:schemeClr val="dk1"/>
                </a:solidFill>
                <a:latin typeface="Verdana"/>
                <a:ea typeface="Verdana"/>
                <a:cs typeface="Verdana"/>
                <a:sym typeface="Verdana"/>
              </a:rPr>
              <a:t>Bgồm báo cáo, OLAP, quản lý hiệu năng doanh nghiệp, thông minh cạnh tranh, xác lập tiêu chuẩn và phân tích dự đoán </a:t>
            </a:r>
            <a:endParaRPr/>
          </a:p>
          <a:p>
            <a:pPr marL="469900" marR="0" lvl="0" indent="-469900" algn="just" rtl="0">
              <a:lnSpc>
                <a:spcPct val="100000"/>
              </a:lnSpc>
              <a:spcBef>
                <a:spcPts val="360"/>
              </a:spcBef>
              <a:spcAft>
                <a:spcPts val="0"/>
              </a:spcAft>
              <a:buClr>
                <a:schemeClr val="accent2"/>
              </a:buClr>
              <a:buSzPts val="1800"/>
              <a:buFont typeface="Noto Sans Symbols"/>
              <a:buChar char="❑"/>
            </a:pPr>
            <a:r>
              <a:rPr lang="en-US" sz="1800" b="0" i="0" u="none" strike="noStrike" cap="none">
                <a:solidFill>
                  <a:schemeClr val="dk1"/>
                </a:solidFill>
                <a:latin typeface="Verdana"/>
                <a:ea typeface="Verdana"/>
                <a:cs typeface="Verdana"/>
                <a:sym typeface="Verdana"/>
              </a:rPr>
              <a:t>Giúp doanh nghiệp phân tích thị trường một cách hiệu quả, so sánh phản hồi của khách hàng, phân tích điểm mạnh và điểm yếu của đối thủ, và đưa ra những quyết định khôn ngoan </a:t>
            </a:r>
            <a:endParaRPr/>
          </a:p>
          <a:p>
            <a:pPr marL="469900" marR="0" lvl="0" indent="-469900" algn="just" rtl="0">
              <a:lnSpc>
                <a:spcPct val="100000"/>
              </a:lnSpc>
              <a:spcBef>
                <a:spcPts val="360"/>
              </a:spcBef>
              <a:spcAft>
                <a:spcPts val="0"/>
              </a:spcAft>
              <a:buClr>
                <a:schemeClr val="accent2"/>
              </a:buClr>
              <a:buSzPts val="1800"/>
              <a:buFont typeface="Noto Sans Symbols"/>
              <a:buChar char="❑"/>
            </a:pPr>
            <a:r>
              <a:rPr lang="en-US" sz="1800" b="0" i="0" u="none" strike="noStrike" cap="none">
                <a:solidFill>
                  <a:schemeClr val="dk1"/>
                </a:solidFill>
                <a:latin typeface="Verdana"/>
                <a:ea typeface="Verdana"/>
                <a:cs typeface="Verdana"/>
                <a:sym typeface="Verdana"/>
              </a:rPr>
              <a:t>Các công cụ OLAP dựa trên kho DL và khai phá dữ liệu đa chiều; phân tích thị trường, nguồn cung và bán hàng; quản lý quan hệ khách hàng; đưa ra dịch vụ phù hợp</a:t>
            </a:r>
            <a:endParaRPr/>
          </a:p>
        </p:txBody>
      </p:sp>
      <p:pic>
        <p:nvPicPr>
          <p:cNvPr id="591" name="Google Shape;591;p33" descr="Diagram&#10;&#10;Description automatically generated"/>
          <p:cNvPicPr preferRelativeResize="0"/>
          <p:nvPr/>
        </p:nvPicPr>
        <p:blipFill rotWithShape="1">
          <a:blip r:embed="rId3">
            <a:alphaModFix/>
          </a:blip>
          <a:srcRect/>
          <a:stretch/>
        </p:blipFill>
        <p:spPr>
          <a:xfrm>
            <a:off x="1714500" y="4711700"/>
            <a:ext cx="5715000" cy="1460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34"/>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800"/>
              <a:buFont typeface="Verdana"/>
              <a:buNone/>
            </a:pPr>
            <a:r>
              <a:rPr lang="en-US" sz="3800" b="0" i="0" u="none">
                <a:solidFill>
                  <a:schemeClr val="dk2"/>
                </a:solidFill>
                <a:latin typeface="Verdana"/>
                <a:ea typeface="Verdana"/>
                <a:cs typeface="Verdana"/>
                <a:sym typeface="Verdana"/>
              </a:rPr>
              <a:t>2.6. Các ứng dụng của KPDL</a:t>
            </a:r>
            <a:endParaRPr/>
          </a:p>
        </p:txBody>
      </p:sp>
      <p:sp>
        <p:nvSpPr>
          <p:cNvPr id="599" name="Google Shape;599;p34"/>
          <p:cNvSpPr txBox="1"/>
          <p:nvPr/>
        </p:nvSpPr>
        <p:spPr>
          <a:xfrm>
            <a:off x="6553200" y="6477000"/>
            <a:ext cx="1981200" cy="2444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34</a:t>
            </a:fld>
            <a:endParaRPr/>
          </a:p>
        </p:txBody>
      </p:sp>
      <p:sp>
        <p:nvSpPr>
          <p:cNvPr id="600" name="Google Shape;600;p34"/>
          <p:cNvSpPr txBox="1">
            <a:spLocks noGrp="1"/>
          </p:cNvSpPr>
          <p:nvPr>
            <p:ph type="body" idx="1"/>
          </p:nvPr>
        </p:nvSpPr>
        <p:spPr>
          <a:xfrm>
            <a:off x="576262" y="1052512"/>
            <a:ext cx="8001000" cy="5043487"/>
          </a:xfrm>
          <a:prstGeom prst="rect">
            <a:avLst/>
          </a:prstGeom>
          <a:noFill/>
          <a:ln>
            <a:noFill/>
          </a:ln>
        </p:spPr>
        <p:txBody>
          <a:bodyPr spcFirstLastPara="1" wrap="square" lIns="91425" tIns="45700" rIns="91425" bIns="45700" anchor="t" anchorCtr="0">
            <a:noAutofit/>
          </a:bodyPr>
          <a:lstStyle/>
          <a:p>
            <a:pPr marL="469900" marR="0" lvl="0" indent="-469900" algn="just" rtl="0">
              <a:lnSpc>
                <a:spcPct val="100000"/>
              </a:lnSpc>
              <a:spcBef>
                <a:spcPts val="0"/>
              </a:spcBef>
              <a:spcAft>
                <a:spcPts val="0"/>
              </a:spcAft>
              <a:buClr>
                <a:schemeClr val="accent2"/>
              </a:buClr>
              <a:buSzPts val="1800"/>
              <a:buFont typeface="Noto Sans Symbols"/>
              <a:buChar char="❑"/>
            </a:pPr>
            <a:r>
              <a:rPr lang="en-US" sz="1800" b="0" i="0" u="none" strike="noStrike" cap="none">
                <a:solidFill>
                  <a:schemeClr val="dk1"/>
                </a:solidFill>
                <a:latin typeface="Verdana"/>
                <a:ea typeface="Verdana"/>
                <a:cs typeface="Verdana"/>
                <a:sym typeface="Verdana"/>
              </a:rPr>
              <a:t>Các kĩ thuật khai phá dữ liệu được áp dụng trong máy tìm kiếm bao gồm crawling (crawl trang nào và tần suất crawl), đánh chỉ mục (đánh chỉ mục trang nào và những phần nào trong trang), tìm kiếm (xếp hạng trang web, hiển thị quảng cáo, cá nhân hóa và phụ thuộc ngữ cảnh) </a:t>
            </a:r>
            <a:endParaRPr/>
          </a:p>
          <a:p>
            <a:pPr marL="469900" marR="0" lvl="0" indent="-469900" algn="just" rtl="0">
              <a:lnSpc>
                <a:spcPct val="100000"/>
              </a:lnSpc>
              <a:spcBef>
                <a:spcPts val="360"/>
              </a:spcBef>
              <a:spcAft>
                <a:spcPts val="0"/>
              </a:spcAft>
              <a:buClr>
                <a:schemeClr val="accent2"/>
              </a:buClr>
              <a:buSzPts val="1800"/>
              <a:buFont typeface="Noto Sans Symbols"/>
              <a:buChar char="❑"/>
            </a:pPr>
            <a:r>
              <a:rPr lang="en-US" sz="1800" b="0" i="0" u="none" strike="noStrike" cap="none">
                <a:solidFill>
                  <a:schemeClr val="dk1"/>
                </a:solidFill>
                <a:latin typeface="Verdana"/>
                <a:ea typeface="Verdana"/>
                <a:cs typeface="Verdana"/>
                <a:sym typeface="Verdana"/>
              </a:rPr>
              <a:t>Máy tìm kiếm sử dụng hạ tầng điện toán đám mây với hàng nghìn thậm chí hàng trăm nghìn nút </a:t>
            </a:r>
            <a:endParaRPr/>
          </a:p>
          <a:p>
            <a:pPr marL="469900" marR="0" lvl="0" indent="-469900" algn="just" rtl="0">
              <a:lnSpc>
                <a:spcPct val="100000"/>
              </a:lnSpc>
              <a:spcBef>
                <a:spcPts val="360"/>
              </a:spcBef>
              <a:spcAft>
                <a:spcPts val="0"/>
              </a:spcAft>
              <a:buClr>
                <a:schemeClr val="accent2"/>
              </a:buClr>
              <a:buSzPts val="1800"/>
              <a:buFont typeface="Noto Sans Symbols"/>
              <a:buChar char="❑"/>
            </a:pPr>
            <a:r>
              <a:rPr lang="en-US" sz="1800" b="0" i="0" u="none" strike="noStrike" cap="none">
                <a:solidFill>
                  <a:schemeClr val="dk1"/>
                </a:solidFill>
                <a:latin typeface="Verdana"/>
                <a:ea typeface="Verdana"/>
                <a:cs typeface="Verdana"/>
                <a:sym typeface="Verdana"/>
              </a:rPr>
              <a:t>Các mô hình tìm kiếm và bộ phân loại truy vấn được xây dựng offline; câu truy vấn được xử lý online; các mô hình và bộ phân loại truy vấn cần được cập nhật theo thời gian do sự thay đổi của các câu truy vấn và dữ liệu web </a:t>
            </a:r>
            <a:endParaRPr/>
          </a:p>
          <a:p>
            <a:pPr marL="469900" marR="0" lvl="0" indent="-469900" algn="just" rtl="0">
              <a:lnSpc>
                <a:spcPct val="100000"/>
              </a:lnSpc>
              <a:spcBef>
                <a:spcPts val="360"/>
              </a:spcBef>
              <a:spcAft>
                <a:spcPts val="0"/>
              </a:spcAft>
              <a:buClr>
                <a:schemeClr val="accent2"/>
              </a:buClr>
              <a:buSzPts val="1800"/>
              <a:buFont typeface="Noto Sans Symbols"/>
              <a:buChar char="❑"/>
            </a:pPr>
            <a:r>
              <a:rPr lang="en-US" sz="1800" b="0" i="0" u="none" strike="noStrike" cap="none">
                <a:solidFill>
                  <a:schemeClr val="dk1"/>
                </a:solidFill>
                <a:latin typeface="Verdana"/>
                <a:ea typeface="Verdana"/>
                <a:cs typeface="Verdana"/>
                <a:sym typeface="Verdana"/>
              </a:rPr>
              <a:t>Cá nhân hóa kết quả tìm kiếm đưa ra câu trả lời dựa trên hồ sơ người dùng và lịch sử tìm kiếm; việc xử lý các câu truy vấn hiếm là một thách thức lớn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35"/>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800"/>
              <a:buFont typeface="Verdana"/>
              <a:buNone/>
            </a:pPr>
            <a:r>
              <a:rPr lang="en-US" sz="3800" b="0" i="0" u="none">
                <a:solidFill>
                  <a:schemeClr val="dk2"/>
                </a:solidFill>
                <a:latin typeface="Verdana"/>
                <a:ea typeface="Verdana"/>
                <a:cs typeface="Verdana"/>
                <a:sym typeface="Verdana"/>
              </a:rPr>
              <a:t>2.7. Các thách thức trong KPDL</a:t>
            </a:r>
            <a:endParaRPr/>
          </a:p>
        </p:txBody>
      </p:sp>
      <p:sp>
        <p:nvSpPr>
          <p:cNvPr id="608" name="Google Shape;608;p35"/>
          <p:cNvSpPr txBox="1"/>
          <p:nvPr/>
        </p:nvSpPr>
        <p:spPr>
          <a:xfrm>
            <a:off x="6553200" y="6477000"/>
            <a:ext cx="1981200" cy="2444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35</a:t>
            </a:fld>
            <a:endParaRPr/>
          </a:p>
        </p:txBody>
      </p:sp>
      <p:sp>
        <p:nvSpPr>
          <p:cNvPr id="609" name="Google Shape;609;p35"/>
          <p:cNvSpPr txBox="1">
            <a:spLocks noGrp="1"/>
          </p:cNvSpPr>
          <p:nvPr>
            <p:ph type="body" idx="1"/>
          </p:nvPr>
        </p:nvSpPr>
        <p:spPr>
          <a:xfrm>
            <a:off x="576262" y="1052512"/>
            <a:ext cx="8001000" cy="5043487"/>
          </a:xfrm>
          <a:prstGeom prst="rect">
            <a:avLst/>
          </a:prstGeom>
          <a:noFill/>
          <a:ln>
            <a:noFill/>
          </a:ln>
        </p:spPr>
        <p:txBody>
          <a:bodyPr spcFirstLastPara="1" wrap="square" lIns="91425" tIns="45700" rIns="91425" bIns="45700" anchor="t" anchorCtr="0">
            <a:noAutofit/>
          </a:bodyPr>
          <a:lstStyle/>
          <a:p>
            <a:pPr marL="469900" marR="0" lvl="0" indent="-469900" algn="just" rtl="0">
              <a:lnSpc>
                <a:spcPct val="100000"/>
              </a:lnSpc>
              <a:spcBef>
                <a:spcPts val="0"/>
              </a:spcBef>
              <a:spcAft>
                <a:spcPts val="0"/>
              </a:spcAft>
              <a:buClr>
                <a:schemeClr val="accent2"/>
              </a:buClr>
              <a:buSzPts val="1800"/>
              <a:buFont typeface="Noto Sans Symbols"/>
              <a:buChar char="❑"/>
            </a:pPr>
            <a:r>
              <a:rPr lang="en-US" sz="1800" b="1" i="0" u="none" strike="noStrike" cap="none">
                <a:solidFill>
                  <a:schemeClr val="dk1"/>
                </a:solidFill>
                <a:latin typeface="Verdana"/>
                <a:ea typeface="Verdana"/>
                <a:cs typeface="Verdana"/>
                <a:sym typeface="Verdana"/>
              </a:rPr>
              <a:t>Khai phá tri thức mới và đa dạng: </a:t>
            </a:r>
            <a:r>
              <a:rPr lang="en-US" sz="1800" b="0" i="0" u="none" strike="noStrike" cap="none">
                <a:solidFill>
                  <a:schemeClr val="dk1"/>
                </a:solidFill>
                <a:latin typeface="Verdana"/>
                <a:ea typeface="Verdana"/>
                <a:cs typeface="Verdana"/>
                <a:sym typeface="Verdana"/>
              </a:rPr>
              <a:t>Kết hợp phân cụm và xếp hạng tạo ra các cụm chất lượng cao và xếp hạng các đối tượng trên mạng lưới lớn. </a:t>
            </a:r>
            <a:endParaRPr/>
          </a:p>
          <a:p>
            <a:pPr marL="469900" marR="0" lvl="0" indent="-469900" algn="just" rtl="0">
              <a:lnSpc>
                <a:spcPct val="100000"/>
              </a:lnSpc>
              <a:spcBef>
                <a:spcPts val="360"/>
              </a:spcBef>
              <a:spcAft>
                <a:spcPts val="0"/>
              </a:spcAft>
              <a:buClr>
                <a:schemeClr val="accent2"/>
              </a:buClr>
              <a:buSzPts val="1800"/>
              <a:buFont typeface="Noto Sans Symbols"/>
              <a:buChar char="❑"/>
            </a:pPr>
            <a:r>
              <a:rPr lang="en-US" sz="1800" b="1" i="0" u="none" strike="noStrike" cap="none">
                <a:solidFill>
                  <a:schemeClr val="dk1"/>
                </a:solidFill>
                <a:latin typeface="Verdana"/>
                <a:ea typeface="Verdana"/>
                <a:cs typeface="Verdana"/>
                <a:sym typeface="Verdana"/>
              </a:rPr>
              <a:t>Khai phá trong không gian đa chiều </a:t>
            </a:r>
            <a:r>
              <a:rPr lang="en-US" sz="1800" b="0" i="0" u="none" strike="noStrike" cap="none">
                <a:solidFill>
                  <a:schemeClr val="dk1"/>
                </a:solidFill>
                <a:latin typeface="Verdana"/>
                <a:ea typeface="Verdana"/>
                <a:cs typeface="Verdana"/>
                <a:sym typeface="Verdana"/>
              </a:rPr>
              <a:t>bằng cách kết hợp các chiều (thuộc tính) dữ liệu </a:t>
            </a:r>
            <a:endParaRPr/>
          </a:p>
          <a:p>
            <a:pPr marL="469900" marR="0" lvl="0" indent="-469900" algn="just" rtl="0">
              <a:lnSpc>
                <a:spcPct val="100000"/>
              </a:lnSpc>
              <a:spcBef>
                <a:spcPts val="360"/>
              </a:spcBef>
              <a:spcAft>
                <a:spcPts val="0"/>
              </a:spcAft>
              <a:buClr>
                <a:schemeClr val="accent2"/>
              </a:buClr>
              <a:buSzPts val="1800"/>
              <a:buFont typeface="Noto Sans Symbols"/>
              <a:buChar char="❑"/>
            </a:pPr>
            <a:r>
              <a:rPr lang="en-US" sz="1800" b="1" i="0" u="none" strike="noStrike" cap="none">
                <a:solidFill>
                  <a:schemeClr val="dk1"/>
                </a:solidFill>
                <a:latin typeface="Verdana"/>
                <a:ea typeface="Verdana"/>
                <a:cs typeface="Verdana"/>
                <a:sym typeface="Verdana"/>
              </a:rPr>
              <a:t>Khai phá trong môi trường liên kết ngữ nghĩa: </a:t>
            </a:r>
            <a:r>
              <a:rPr lang="en-US" sz="1800" b="0" i="0" u="none" strike="noStrike" cap="none">
                <a:solidFill>
                  <a:schemeClr val="dk1"/>
                </a:solidFill>
                <a:latin typeface="Verdana"/>
                <a:ea typeface="Verdana"/>
                <a:cs typeface="Verdana"/>
                <a:sym typeface="Verdana"/>
              </a:rPr>
              <a:t>tri thức khai phá từ một tập các đối tượng thúc đẩy việc khai phá tri thức từ các đối tượng liên quan </a:t>
            </a:r>
            <a:endParaRPr/>
          </a:p>
          <a:p>
            <a:pPr marL="469900" marR="0" lvl="0" indent="-469900" algn="just" rtl="0">
              <a:lnSpc>
                <a:spcPct val="100000"/>
              </a:lnSpc>
              <a:spcBef>
                <a:spcPts val="360"/>
              </a:spcBef>
              <a:spcAft>
                <a:spcPts val="0"/>
              </a:spcAft>
              <a:buClr>
                <a:schemeClr val="accent2"/>
              </a:buClr>
              <a:buSzPts val="1800"/>
              <a:buFont typeface="Noto Sans Symbols"/>
              <a:buChar char="❑"/>
            </a:pPr>
            <a:r>
              <a:rPr lang="en-US" sz="1800" b="1" i="0" u="none" strike="noStrike" cap="none">
                <a:solidFill>
                  <a:schemeClr val="dk1"/>
                </a:solidFill>
                <a:latin typeface="Verdana"/>
                <a:ea typeface="Verdana"/>
                <a:cs typeface="Verdana"/>
                <a:sym typeface="Verdana"/>
              </a:rPr>
              <a:t>Xử lý dữ liệu nhiễu, không chắc chắn, khuyết thiếu. </a:t>
            </a:r>
            <a:r>
              <a:rPr lang="en-US" sz="1800" b="0" i="0" u="none" strike="noStrike" cap="none">
                <a:solidFill>
                  <a:schemeClr val="dk1"/>
                </a:solidFill>
                <a:latin typeface="Verdana"/>
                <a:ea typeface="Verdana"/>
                <a:cs typeface="Verdana"/>
                <a:sym typeface="Verdana"/>
              </a:rPr>
              <a:t>Các loại dữ liệu này có thể làm quá trình khai phá dữ liệu bị ảnh hưởng và sinh ra mẫu sai. Các kĩ thuật làm sạch dữ liệu, tiền xử lý dữ liệu, phát hiện và loại bỏ bất thường, suy diễn không chắc chắn cần được áp dụng. </a:t>
            </a:r>
            <a:endParaRPr/>
          </a:p>
          <a:p>
            <a:pPr marL="469900" marR="0" lvl="0" indent="-469900" algn="just" rtl="0">
              <a:lnSpc>
                <a:spcPct val="100000"/>
              </a:lnSpc>
              <a:spcBef>
                <a:spcPts val="360"/>
              </a:spcBef>
              <a:spcAft>
                <a:spcPts val="0"/>
              </a:spcAft>
              <a:buClr>
                <a:schemeClr val="accent2"/>
              </a:buClr>
              <a:buSzPts val="1800"/>
              <a:buFont typeface="Noto Sans Symbols"/>
              <a:buChar char="❑"/>
            </a:pPr>
            <a:r>
              <a:rPr lang="en-US" sz="1800" b="1" i="0" u="none" strike="noStrike" cap="none">
                <a:solidFill>
                  <a:schemeClr val="dk1"/>
                </a:solidFill>
                <a:latin typeface="Verdana"/>
                <a:ea typeface="Verdana"/>
                <a:cs typeface="Verdana"/>
                <a:sym typeface="Verdana"/>
              </a:rPr>
              <a:t>Đánh giá mẫu dựa trên các tiêu chí chủ quan</a:t>
            </a:r>
            <a:r>
              <a:rPr lang="en-US" sz="1800" b="0" i="0" u="none" strike="noStrike" cap="none">
                <a:solidFill>
                  <a:schemeClr val="dk1"/>
                </a:solidFill>
                <a:latin typeface="Verdana"/>
                <a:ea typeface="Verdana"/>
                <a:cs typeface="Verdana"/>
                <a:sym typeface="Verdana"/>
              </a:rPr>
              <a:t>; định hướng quá trình khai phá theo các mẫu đáng quan tâm hoặc theo người dùng để tăng chất lượng mẫu khai phá được và giới hạn không gian tìm kiếm</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36"/>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Verdana"/>
              <a:buNone/>
            </a:pPr>
            <a:r>
              <a:rPr lang="en-US" sz="3200" b="0" i="0" u="none">
                <a:solidFill>
                  <a:schemeClr val="dk2"/>
                </a:solidFill>
                <a:latin typeface="Verdana"/>
                <a:ea typeface="Verdana"/>
                <a:cs typeface="Verdana"/>
                <a:sym typeface="Verdana"/>
              </a:rPr>
              <a:t>2.7. Các thách thức trong KPDL (tiếp)</a:t>
            </a:r>
            <a:endParaRPr/>
          </a:p>
        </p:txBody>
      </p:sp>
      <p:sp>
        <p:nvSpPr>
          <p:cNvPr id="617" name="Google Shape;617;p36"/>
          <p:cNvSpPr txBox="1"/>
          <p:nvPr/>
        </p:nvSpPr>
        <p:spPr>
          <a:xfrm>
            <a:off x="6553200" y="6477000"/>
            <a:ext cx="1981200" cy="2444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36</a:t>
            </a:fld>
            <a:endParaRPr/>
          </a:p>
        </p:txBody>
      </p:sp>
      <p:sp>
        <p:nvSpPr>
          <p:cNvPr id="618" name="Google Shape;618;p36"/>
          <p:cNvSpPr txBox="1">
            <a:spLocks noGrp="1"/>
          </p:cNvSpPr>
          <p:nvPr>
            <p:ph type="body" idx="1"/>
          </p:nvPr>
        </p:nvSpPr>
        <p:spPr>
          <a:xfrm>
            <a:off x="576262" y="1052512"/>
            <a:ext cx="8001000" cy="5043487"/>
          </a:xfrm>
          <a:prstGeom prst="rect">
            <a:avLst/>
          </a:prstGeom>
          <a:noFill/>
          <a:ln>
            <a:noFill/>
          </a:ln>
        </p:spPr>
        <p:txBody>
          <a:bodyPr spcFirstLastPara="1" wrap="square" lIns="91425" tIns="45700" rIns="91425" bIns="45700" anchor="t" anchorCtr="0">
            <a:noAutofit/>
          </a:bodyPr>
          <a:lstStyle/>
          <a:p>
            <a:pPr marL="469900" marR="0" lvl="0" indent="-469900" algn="just" rtl="0">
              <a:lnSpc>
                <a:spcPct val="100000"/>
              </a:lnSpc>
              <a:spcBef>
                <a:spcPts val="0"/>
              </a:spcBef>
              <a:spcAft>
                <a:spcPts val="0"/>
              </a:spcAft>
              <a:buClr>
                <a:schemeClr val="accent2"/>
              </a:buClr>
              <a:buSzPts val="1800"/>
              <a:buFont typeface="Noto Sans Symbols"/>
              <a:buChar char="❑"/>
            </a:pPr>
            <a:r>
              <a:rPr lang="en-US" sz="1800" b="0" i="0" u="none" strike="noStrike" cap="none">
                <a:solidFill>
                  <a:schemeClr val="dk1"/>
                </a:solidFill>
                <a:latin typeface="Verdana"/>
                <a:ea typeface="Verdana"/>
                <a:cs typeface="Verdana"/>
                <a:sym typeface="Verdana"/>
              </a:rPr>
              <a:t>Các thuật toán cần hiệu quả và khả mở  để trích rút thông tin từ lượng dữ liệu lớn và trong môi trường động. Thời gian thực thi cần dự đoán được, ngắn và chấp nhận được. </a:t>
            </a:r>
            <a:endParaRPr/>
          </a:p>
          <a:p>
            <a:pPr marL="469900" marR="0" lvl="0" indent="-469900" algn="just" rtl="0">
              <a:lnSpc>
                <a:spcPct val="100000"/>
              </a:lnSpc>
              <a:spcBef>
                <a:spcPts val="360"/>
              </a:spcBef>
              <a:spcAft>
                <a:spcPts val="0"/>
              </a:spcAft>
              <a:buClr>
                <a:schemeClr val="accent2"/>
              </a:buClr>
              <a:buSzPts val="1800"/>
              <a:buFont typeface="Noto Sans Symbols"/>
              <a:buChar char="❑"/>
            </a:pPr>
            <a:r>
              <a:rPr lang="en-US" sz="1800" b="1" i="0" u="none" strike="noStrike" cap="none">
                <a:solidFill>
                  <a:schemeClr val="dk1"/>
                </a:solidFill>
                <a:latin typeface="Verdana"/>
                <a:ea typeface="Verdana"/>
                <a:cs typeface="Verdana"/>
                <a:sym typeface="Verdana"/>
              </a:rPr>
              <a:t>Tính toán phân tán và song song: </a:t>
            </a:r>
            <a:r>
              <a:rPr lang="en-US" sz="1800" b="0" i="0" u="none" strike="noStrike" cap="none">
                <a:solidFill>
                  <a:schemeClr val="dk1"/>
                </a:solidFill>
                <a:latin typeface="Verdana"/>
                <a:ea typeface="Verdana"/>
                <a:cs typeface="Verdana"/>
                <a:sym typeface="Verdana"/>
              </a:rPr>
              <a:t>Dữ liệu được chia  thành các phần (piece) và được xử lý song song trên các  tiến trình; Các tiền trình này có thể tương tác với nhau để  trao đổi thông tin và dữ liệu; Sau đó, kết quả của các tiến trình được kết hợp với nhau. </a:t>
            </a:r>
            <a:endParaRPr/>
          </a:p>
          <a:p>
            <a:pPr marL="469900" marR="0" lvl="0" indent="-469900" algn="just" rtl="0">
              <a:lnSpc>
                <a:spcPct val="100000"/>
              </a:lnSpc>
              <a:spcBef>
                <a:spcPts val="360"/>
              </a:spcBef>
              <a:spcAft>
                <a:spcPts val="0"/>
              </a:spcAft>
              <a:buClr>
                <a:schemeClr val="accent2"/>
              </a:buClr>
              <a:buSzPts val="1800"/>
              <a:buFont typeface="Noto Sans Symbols"/>
              <a:buChar char="❑"/>
            </a:pPr>
            <a:r>
              <a:rPr lang="en-US" sz="1800" b="0" i="0" u="none" strike="noStrike" cap="none">
                <a:solidFill>
                  <a:schemeClr val="dk1"/>
                </a:solidFill>
                <a:latin typeface="Verdana"/>
                <a:ea typeface="Verdana"/>
                <a:cs typeface="Verdana"/>
                <a:sym typeface="Verdana"/>
              </a:rPr>
              <a:t>Khai phá cải thiện cho phép cập nhật dữ liệu mới mà không phải thực hiện quá trình khai phá từ đầu trên toàn  bộ dữ liệu chỉnh để cập nhật và làm giàu tri thức đã được khai phá.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37"/>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Verdana"/>
              <a:buNone/>
            </a:pPr>
            <a:r>
              <a:rPr lang="en-US" sz="3200" b="0" i="0" u="none">
                <a:solidFill>
                  <a:schemeClr val="dk2"/>
                </a:solidFill>
                <a:latin typeface="Verdana"/>
                <a:ea typeface="Verdana"/>
                <a:cs typeface="Verdana"/>
                <a:sym typeface="Verdana"/>
              </a:rPr>
              <a:t>2.8. Tác động của KPDL đến xã hội</a:t>
            </a:r>
            <a:endParaRPr/>
          </a:p>
        </p:txBody>
      </p:sp>
      <p:sp>
        <p:nvSpPr>
          <p:cNvPr id="626" name="Google Shape;626;p37"/>
          <p:cNvSpPr txBox="1"/>
          <p:nvPr/>
        </p:nvSpPr>
        <p:spPr>
          <a:xfrm>
            <a:off x="6553200" y="6477000"/>
            <a:ext cx="1981200" cy="2444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37</a:t>
            </a:fld>
            <a:endParaRPr/>
          </a:p>
        </p:txBody>
      </p:sp>
      <p:sp>
        <p:nvSpPr>
          <p:cNvPr id="627" name="Google Shape;627;p37"/>
          <p:cNvSpPr txBox="1">
            <a:spLocks noGrp="1"/>
          </p:cNvSpPr>
          <p:nvPr>
            <p:ph type="body" idx="1"/>
          </p:nvPr>
        </p:nvSpPr>
        <p:spPr>
          <a:xfrm>
            <a:off x="576262" y="1052512"/>
            <a:ext cx="8001000" cy="5043487"/>
          </a:xfrm>
          <a:prstGeom prst="rect">
            <a:avLst/>
          </a:prstGeom>
          <a:noFill/>
          <a:ln>
            <a:noFill/>
          </a:ln>
        </p:spPr>
        <p:txBody>
          <a:bodyPr spcFirstLastPara="1" wrap="square" lIns="91425" tIns="45700" rIns="91425" bIns="45700" anchor="t" anchorCtr="0">
            <a:noAutofit/>
          </a:bodyPr>
          <a:lstStyle/>
          <a:p>
            <a:pPr marL="469900" marR="0" lvl="0" indent="-469900" algn="just" rtl="0">
              <a:lnSpc>
                <a:spcPct val="100000"/>
              </a:lnSpc>
              <a:spcBef>
                <a:spcPts val="0"/>
              </a:spcBef>
              <a:spcAft>
                <a:spcPts val="0"/>
              </a:spcAft>
              <a:buClr>
                <a:schemeClr val="accent2"/>
              </a:buClr>
              <a:buSzPts val="1800"/>
              <a:buFont typeface="Noto Sans Symbols"/>
              <a:buChar char="❑"/>
            </a:pPr>
            <a:r>
              <a:rPr lang="en-US" sz="1800" b="0" i="0" u="none" strike="noStrike" cap="none">
                <a:solidFill>
                  <a:schemeClr val="dk1"/>
                </a:solidFill>
                <a:latin typeface="Verdana"/>
                <a:ea typeface="Verdana"/>
                <a:cs typeface="Verdana"/>
                <a:sym typeface="Verdana"/>
              </a:rPr>
              <a:t>Hạn chế tác hại, đem lại lợi ích cho xã hội </a:t>
            </a:r>
            <a:endParaRPr/>
          </a:p>
          <a:p>
            <a:pPr marL="469900" marR="0" lvl="0" indent="-469900" algn="just" rtl="0">
              <a:lnSpc>
                <a:spcPct val="100000"/>
              </a:lnSpc>
              <a:spcBef>
                <a:spcPts val="360"/>
              </a:spcBef>
              <a:spcAft>
                <a:spcPts val="0"/>
              </a:spcAft>
              <a:buClr>
                <a:schemeClr val="accent2"/>
              </a:buClr>
              <a:buSzPts val="1800"/>
              <a:buFont typeface="Noto Sans Symbols"/>
              <a:buChar char="❑"/>
            </a:pPr>
            <a:r>
              <a:rPr lang="en-US" sz="1800" b="0" i="0" u="none" strike="noStrike" cap="none">
                <a:solidFill>
                  <a:schemeClr val="dk1"/>
                </a:solidFill>
                <a:latin typeface="Verdana"/>
                <a:ea typeface="Verdana"/>
                <a:cs typeface="Verdana"/>
                <a:sym typeface="Verdana"/>
              </a:rPr>
              <a:t>Đánh giá tính nhạy cảm của dữ liệu, đảm bảo quyền riêng tư </a:t>
            </a:r>
            <a:endParaRPr/>
          </a:p>
          <a:p>
            <a:pPr marL="469900" marR="0" lvl="0" indent="-469900" algn="just" rtl="0">
              <a:lnSpc>
                <a:spcPct val="100000"/>
              </a:lnSpc>
              <a:spcBef>
                <a:spcPts val="360"/>
              </a:spcBef>
              <a:spcAft>
                <a:spcPts val="0"/>
              </a:spcAft>
              <a:buClr>
                <a:schemeClr val="accent2"/>
              </a:buClr>
              <a:buSzPts val="1800"/>
              <a:buFont typeface="Noto Sans Symbols"/>
              <a:buChar char="❑"/>
            </a:pPr>
            <a:r>
              <a:rPr lang="en-US" sz="1800" b="0" i="0" u="none" strike="noStrike" cap="none">
                <a:solidFill>
                  <a:schemeClr val="dk1"/>
                </a:solidFill>
                <a:latin typeface="Verdana"/>
                <a:ea typeface="Verdana"/>
                <a:cs typeface="Verdana"/>
                <a:sym typeface="Verdana"/>
              </a:rPr>
              <a:t>Tích hợp khai phá dữ liệu vào các hệ thống sẵn có nhằm nâng cao hiệu quả phục vụ người dùng mà không đòi hỏi hiểu biết của người dùng về các kĩ thuật khai phá dữ liệu</a:t>
            </a:r>
            <a:endParaRPr/>
          </a:p>
        </p:txBody>
      </p:sp>
      <p:pic>
        <p:nvPicPr>
          <p:cNvPr id="628" name="Google Shape;628;p37" descr="Text, whiteboard&#10;&#10;Description automatically generated"/>
          <p:cNvPicPr preferRelativeResize="0"/>
          <p:nvPr/>
        </p:nvPicPr>
        <p:blipFill rotWithShape="1">
          <a:blip r:embed="rId3">
            <a:alphaModFix/>
          </a:blip>
          <a:srcRect/>
          <a:stretch/>
        </p:blipFill>
        <p:spPr>
          <a:xfrm>
            <a:off x="1790700" y="2895600"/>
            <a:ext cx="5562600" cy="30797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8"/>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800"/>
              <a:buFont typeface="Verdana"/>
              <a:buNone/>
            </a:pPr>
            <a:r>
              <a:rPr lang="en-US" sz="3800" b="0" i="0" u="none">
                <a:solidFill>
                  <a:schemeClr val="dk2"/>
                </a:solidFill>
                <a:latin typeface="Verdana"/>
                <a:ea typeface="Verdana"/>
                <a:cs typeface="Verdana"/>
                <a:sym typeface="Verdana"/>
              </a:rPr>
              <a:t>3. Khai phá Web là gì?</a:t>
            </a:r>
            <a:endParaRPr/>
          </a:p>
        </p:txBody>
      </p:sp>
      <p:sp>
        <p:nvSpPr>
          <p:cNvPr id="636" name="Google Shape;636;p38"/>
          <p:cNvSpPr txBox="1"/>
          <p:nvPr/>
        </p:nvSpPr>
        <p:spPr>
          <a:xfrm>
            <a:off x="6553200" y="6477000"/>
            <a:ext cx="1981200" cy="2444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38</a:t>
            </a:fld>
            <a:endParaRPr/>
          </a:p>
        </p:txBody>
      </p:sp>
      <p:sp>
        <p:nvSpPr>
          <p:cNvPr id="637" name="Google Shape;637;p38"/>
          <p:cNvSpPr txBox="1">
            <a:spLocks noGrp="1"/>
          </p:cNvSpPr>
          <p:nvPr>
            <p:ph type="body" idx="1"/>
          </p:nvPr>
        </p:nvSpPr>
        <p:spPr>
          <a:xfrm>
            <a:off x="576262" y="1052512"/>
            <a:ext cx="8001000" cy="5043487"/>
          </a:xfrm>
          <a:prstGeom prst="rect">
            <a:avLst/>
          </a:prstGeom>
          <a:noFill/>
          <a:ln>
            <a:noFill/>
          </a:ln>
        </p:spPr>
        <p:txBody>
          <a:bodyPr spcFirstLastPara="1" wrap="square" lIns="91425" tIns="45700" rIns="91425" bIns="45700" anchor="t" anchorCtr="0">
            <a:noAutofit/>
          </a:bodyPr>
          <a:lstStyle/>
          <a:p>
            <a:pPr marL="469900" marR="0" lvl="0" indent="-469900" algn="just" rtl="0">
              <a:lnSpc>
                <a:spcPct val="100000"/>
              </a:lnSpc>
              <a:spcBef>
                <a:spcPts val="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Web là nguồn dữ liệu có thể truy cập công cộng lớn nhất trên thế giới, được phát triển bởi rất nhiều người dùng (user). </a:t>
            </a:r>
            <a:endParaRPr/>
          </a:p>
          <a:p>
            <a:pPr marL="469900" marR="0" lvl="0" indent="-469900" algn="just" rtl="0">
              <a:lnSpc>
                <a:spcPct val="100000"/>
              </a:lnSpc>
              <a:spcBef>
                <a:spcPts val="40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Các tính chất đặc thù của dữ liệu Web:</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Lượng dữ liệu/thông tin trên Web </a:t>
            </a:r>
            <a:r>
              <a:rPr lang="en-US" sz="1600" b="1" i="0" u="none" strike="noStrike" cap="none">
                <a:solidFill>
                  <a:schemeClr val="dk1"/>
                </a:solidFill>
                <a:latin typeface="Verdana"/>
                <a:ea typeface="Verdana"/>
                <a:cs typeface="Verdana"/>
                <a:sym typeface="Verdana"/>
              </a:rPr>
              <a:t>rất lớn </a:t>
            </a:r>
            <a:r>
              <a:rPr lang="en-US" sz="1600" b="0" i="0" u="none" strike="noStrike" cap="none">
                <a:solidFill>
                  <a:schemeClr val="dk1"/>
                </a:solidFill>
                <a:latin typeface="Verdana"/>
                <a:ea typeface="Verdana"/>
                <a:cs typeface="Verdana"/>
                <a:sym typeface="Verdana"/>
              </a:rPr>
              <a:t>và</a:t>
            </a:r>
            <a:r>
              <a:rPr lang="en-US" sz="1600" b="1" i="0" u="none" strike="noStrike" cap="none">
                <a:solidFill>
                  <a:schemeClr val="dk1"/>
                </a:solidFill>
                <a:latin typeface="Verdana"/>
                <a:ea typeface="Verdana"/>
                <a:cs typeface="Verdana"/>
                <a:sym typeface="Verdana"/>
              </a:rPr>
              <a:t> vẫn đang phát triển</a:t>
            </a:r>
            <a:r>
              <a:rPr lang="en-US" sz="1600" b="0" i="0" u="none" strike="noStrike" cap="none">
                <a:solidFill>
                  <a:schemeClr val="dk1"/>
                </a:solidFill>
                <a:latin typeface="Verdana"/>
                <a:ea typeface="Verdana"/>
                <a:cs typeface="Verdana"/>
                <a:sym typeface="Verdana"/>
              </a:rPr>
              <a:t>. Mức độ bao phủ thông tin rộng và đa dạng. Người dùng có nhu cầu tìm thấy thông tin về mọi thứ trên Web</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1" i="0" u="none" strike="noStrike" cap="none">
                <a:solidFill>
                  <a:schemeClr val="dk1"/>
                </a:solidFill>
                <a:latin typeface="Verdana"/>
                <a:ea typeface="Verdana"/>
                <a:cs typeface="Verdana"/>
                <a:sym typeface="Verdana"/>
              </a:rPr>
              <a:t>Dữ liệu đa dạng về cấu trúc:</a:t>
            </a:r>
            <a:r>
              <a:rPr lang="en-US" sz="1600" b="0" i="0" u="none" strike="noStrike" cap="none">
                <a:solidFill>
                  <a:schemeClr val="dk1"/>
                </a:solidFill>
                <a:latin typeface="Verdana"/>
                <a:ea typeface="Verdana"/>
                <a:cs typeface="Verdana"/>
                <a:sym typeface="Verdana"/>
              </a:rPr>
              <a:t> có cấu trúc (structured), bán cấu trúc (semi-structured), phi cấu trúc (unstructured)</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Thông tin trên Web </a:t>
            </a:r>
            <a:r>
              <a:rPr lang="en-US" sz="1600" b="1" i="0" u="none" strike="noStrike" cap="none">
                <a:solidFill>
                  <a:schemeClr val="dk1"/>
                </a:solidFill>
                <a:latin typeface="Verdana"/>
                <a:ea typeface="Verdana"/>
                <a:cs typeface="Verdana"/>
                <a:sym typeface="Verdana"/>
              </a:rPr>
              <a:t>hỗn tạp </a:t>
            </a:r>
            <a:r>
              <a:rPr lang="en-US" sz="1600" b="0" i="0" u="none" strike="noStrike" cap="none">
                <a:solidFill>
                  <a:schemeClr val="dk1"/>
                </a:solidFill>
                <a:latin typeface="Verdana"/>
                <a:ea typeface="Verdana"/>
                <a:cs typeface="Verdana"/>
                <a:sym typeface="Verdana"/>
              </a:rPr>
              <a:t>(heterogeneous).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Một số lượng đáng kể thông tin trên Web được </a:t>
            </a:r>
            <a:r>
              <a:rPr lang="en-US" sz="1600" b="1" i="0" u="none" strike="noStrike" cap="none">
                <a:solidFill>
                  <a:schemeClr val="dk1"/>
                </a:solidFill>
                <a:latin typeface="Verdana"/>
                <a:ea typeface="Verdana"/>
                <a:cs typeface="Verdana"/>
                <a:sym typeface="Verdana"/>
              </a:rPr>
              <a:t>liên kết</a:t>
            </a:r>
            <a:r>
              <a:rPr lang="en-US" sz="1600" b="0" i="0" u="none" strike="noStrike" cap="none">
                <a:solidFill>
                  <a:schemeClr val="dk1"/>
                </a:solidFill>
                <a:latin typeface="Verdana"/>
                <a:ea typeface="Verdana"/>
                <a:cs typeface="Verdana"/>
                <a:sym typeface="Verdana"/>
              </a:rPr>
              <a:t>.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Thông tin trên Web nhiễu loạn:</a:t>
            </a:r>
            <a:endParaRPr/>
          </a:p>
          <a:p>
            <a:pPr marL="1304925" marR="0" lvl="2" indent="-395287" algn="just" rtl="0">
              <a:lnSpc>
                <a:spcPct val="100000"/>
              </a:lnSpc>
              <a:spcBef>
                <a:spcPts val="320"/>
              </a:spcBef>
              <a:spcAft>
                <a:spcPts val="0"/>
              </a:spcAft>
              <a:buClr>
                <a:schemeClr val="accent2"/>
              </a:buClr>
              <a:buSzPts val="1600"/>
              <a:buFont typeface="Courier New"/>
              <a:buChar char="o"/>
            </a:pPr>
            <a:r>
              <a:rPr lang="en-US" sz="1600" b="0" i="0" u="none" strike="noStrike" cap="none">
                <a:solidFill>
                  <a:schemeClr val="dk1"/>
                </a:solidFill>
                <a:latin typeface="Verdana"/>
                <a:ea typeface="Verdana"/>
                <a:cs typeface="Verdana"/>
                <a:sym typeface="Verdana"/>
              </a:rPr>
              <a:t>Một trang web thông thường chứa nhiều mẫu thông tin</a:t>
            </a:r>
            <a:endParaRPr/>
          </a:p>
          <a:p>
            <a:pPr marL="1304925" marR="0" lvl="2" indent="-395287" algn="just" rtl="0">
              <a:lnSpc>
                <a:spcPct val="100000"/>
              </a:lnSpc>
              <a:spcBef>
                <a:spcPts val="320"/>
              </a:spcBef>
              <a:spcAft>
                <a:spcPts val="0"/>
              </a:spcAft>
              <a:buClr>
                <a:schemeClr val="accent2"/>
              </a:buClr>
              <a:buSzPts val="1600"/>
              <a:buFont typeface="Courier New"/>
              <a:buChar char="o"/>
            </a:pPr>
            <a:r>
              <a:rPr lang="en-US" sz="1600" b="0" i="0" u="none" strike="noStrike" cap="none">
                <a:solidFill>
                  <a:schemeClr val="dk1"/>
                </a:solidFill>
                <a:latin typeface="Verdana"/>
                <a:ea typeface="Verdana"/>
                <a:cs typeface="Verdana"/>
                <a:sym typeface="Verdana"/>
              </a:rPr>
              <a:t>Web về cơ bản không có chính sách kiểm duyệt nội dung.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Web là một kênh kinh doanh và thương mại.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Web có tính động. Nội dung trên Web thay đổi liên tục. </a:t>
            </a:r>
            <a:endParaRPr sz="1600" b="0" i="0" u="none" strike="noStrike" cap="none">
              <a:solidFill>
                <a:schemeClr val="dk1"/>
              </a:solidFill>
              <a:latin typeface="Verdana"/>
              <a:ea typeface="Verdana"/>
              <a:cs typeface="Verdana"/>
              <a:sym typeface="Verdana"/>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Web là một xã hội ảo.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39"/>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800"/>
              <a:buFont typeface="Verdana"/>
              <a:buNone/>
            </a:pPr>
            <a:r>
              <a:rPr lang="en-US" sz="3800" b="0" i="0" u="none">
                <a:solidFill>
                  <a:schemeClr val="dk2"/>
                </a:solidFill>
                <a:latin typeface="Verdana"/>
                <a:ea typeface="Verdana"/>
                <a:cs typeface="Verdana"/>
                <a:sym typeface="Verdana"/>
              </a:rPr>
              <a:t>3. Khai phá Web là gì? (tiếp)</a:t>
            </a:r>
            <a:endParaRPr/>
          </a:p>
        </p:txBody>
      </p:sp>
      <p:sp>
        <p:nvSpPr>
          <p:cNvPr id="645" name="Google Shape;645;p39"/>
          <p:cNvSpPr txBox="1"/>
          <p:nvPr/>
        </p:nvSpPr>
        <p:spPr>
          <a:xfrm>
            <a:off x="6553200" y="6477000"/>
            <a:ext cx="1981200" cy="2444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39</a:t>
            </a:fld>
            <a:endParaRPr/>
          </a:p>
        </p:txBody>
      </p:sp>
      <p:sp>
        <p:nvSpPr>
          <p:cNvPr id="646" name="Google Shape;646;p39"/>
          <p:cNvSpPr txBox="1">
            <a:spLocks noGrp="1"/>
          </p:cNvSpPr>
          <p:nvPr>
            <p:ph type="body" idx="1"/>
          </p:nvPr>
        </p:nvSpPr>
        <p:spPr>
          <a:xfrm>
            <a:off x="576262" y="1052512"/>
            <a:ext cx="8001000" cy="5043487"/>
          </a:xfrm>
          <a:prstGeom prst="rect">
            <a:avLst/>
          </a:prstGeom>
          <a:noFill/>
          <a:ln>
            <a:noFill/>
          </a:ln>
        </p:spPr>
        <p:txBody>
          <a:bodyPr spcFirstLastPara="1" wrap="square" lIns="91425" tIns="45700" rIns="91425" bIns="45700" anchor="t" anchorCtr="0">
            <a:noAutofit/>
          </a:bodyPr>
          <a:lstStyle/>
          <a:p>
            <a:pPr marL="469900" marR="0" lvl="0" indent="-469900" algn="just" rtl="0">
              <a:lnSpc>
                <a:spcPct val="100000"/>
              </a:lnSpc>
              <a:spcBef>
                <a:spcPts val="0"/>
              </a:spcBef>
              <a:spcAft>
                <a:spcPts val="0"/>
              </a:spcAft>
              <a:buClr>
                <a:schemeClr val="accent2"/>
              </a:buClr>
              <a:buSzPts val="2000"/>
              <a:buFont typeface="Noto Sans Symbols"/>
              <a:buChar char="❑"/>
            </a:pPr>
            <a:r>
              <a:rPr lang="en-US" sz="2000" b="0" i="0" u="none" strike="noStrike" cap="none" dirty="0" err="1">
                <a:solidFill>
                  <a:schemeClr val="dk1"/>
                </a:solidFill>
                <a:latin typeface="Verdana"/>
                <a:ea typeface="Verdana"/>
                <a:cs typeface="Verdana"/>
                <a:sym typeface="Verdana"/>
              </a:rPr>
              <a:t>Xác</a:t>
            </a:r>
            <a:r>
              <a:rPr lang="en-US" sz="2000" b="0" i="0" u="none" strike="noStrike" cap="none" dirty="0">
                <a:solidFill>
                  <a:schemeClr val="dk1"/>
                </a:solidFill>
                <a:latin typeface="Verdana"/>
                <a:ea typeface="Verdana"/>
                <a:cs typeface="Verdana"/>
                <a:sym typeface="Verdana"/>
              </a:rPr>
              <a:t> </a:t>
            </a:r>
            <a:r>
              <a:rPr lang="en-US" sz="2000" b="0" i="0" u="none" strike="noStrike" cap="none" dirty="0" err="1">
                <a:solidFill>
                  <a:schemeClr val="dk1"/>
                </a:solidFill>
                <a:latin typeface="Verdana"/>
                <a:ea typeface="Verdana"/>
                <a:cs typeface="Verdana"/>
                <a:sym typeface="Verdana"/>
              </a:rPr>
              <a:t>định</a:t>
            </a:r>
            <a:r>
              <a:rPr lang="en-US" sz="2000" b="0" i="0" u="none" strike="noStrike" cap="none" dirty="0">
                <a:solidFill>
                  <a:schemeClr val="dk1"/>
                </a:solidFill>
                <a:latin typeface="Verdana"/>
                <a:ea typeface="Verdana"/>
                <a:cs typeface="Verdana"/>
                <a:sym typeface="Verdana"/>
              </a:rPr>
              <a:t> </a:t>
            </a:r>
            <a:r>
              <a:rPr lang="en-US" sz="2000" b="0" i="0" u="none" strike="noStrike" cap="none" dirty="0" err="1">
                <a:solidFill>
                  <a:schemeClr val="dk1"/>
                </a:solidFill>
                <a:latin typeface="Verdana"/>
                <a:ea typeface="Verdana"/>
                <a:cs typeface="Verdana"/>
                <a:sym typeface="Verdana"/>
              </a:rPr>
              <a:t>sự</a:t>
            </a:r>
            <a:r>
              <a:rPr lang="en-US" sz="2000" b="0" i="0" u="none" strike="noStrike" cap="none" dirty="0">
                <a:solidFill>
                  <a:schemeClr val="dk1"/>
                </a:solidFill>
                <a:latin typeface="Verdana"/>
                <a:ea typeface="Verdana"/>
                <a:cs typeface="Verdana"/>
                <a:sym typeface="Verdana"/>
              </a:rPr>
              <a:t> </a:t>
            </a:r>
            <a:r>
              <a:rPr lang="en-US" sz="2000" b="0" i="0" u="none" strike="noStrike" cap="none" dirty="0" err="1">
                <a:solidFill>
                  <a:schemeClr val="dk1"/>
                </a:solidFill>
                <a:latin typeface="Verdana"/>
                <a:ea typeface="Verdana"/>
                <a:cs typeface="Verdana"/>
                <a:sym typeface="Verdana"/>
              </a:rPr>
              <a:t>phân</a:t>
            </a:r>
            <a:r>
              <a:rPr lang="en-US" sz="2000" b="0" i="0" u="none" strike="noStrike" cap="none" dirty="0">
                <a:solidFill>
                  <a:schemeClr val="dk1"/>
                </a:solidFill>
                <a:latin typeface="Verdana"/>
                <a:ea typeface="Verdana"/>
                <a:cs typeface="Verdana"/>
                <a:sym typeface="Verdana"/>
              </a:rPr>
              <a:t> </a:t>
            </a:r>
            <a:r>
              <a:rPr lang="en-US" sz="2000" b="0" i="0" u="none" strike="noStrike" cap="none" dirty="0" err="1">
                <a:solidFill>
                  <a:schemeClr val="dk1"/>
                </a:solidFill>
                <a:latin typeface="Verdana"/>
                <a:ea typeface="Verdana"/>
                <a:cs typeface="Verdana"/>
                <a:sym typeface="Verdana"/>
              </a:rPr>
              <a:t>bố</a:t>
            </a:r>
            <a:r>
              <a:rPr lang="en-US" sz="2000" b="0" i="0" u="none" strike="noStrike" cap="none" dirty="0">
                <a:solidFill>
                  <a:schemeClr val="dk1"/>
                </a:solidFill>
                <a:latin typeface="Verdana"/>
                <a:ea typeface="Verdana"/>
                <a:cs typeface="Verdana"/>
                <a:sym typeface="Verdana"/>
              </a:rPr>
              <a:t> </a:t>
            </a:r>
            <a:r>
              <a:rPr lang="en-US" sz="2000" b="0" i="0" u="none" strike="noStrike" cap="none" dirty="0" err="1">
                <a:solidFill>
                  <a:schemeClr val="dk1"/>
                </a:solidFill>
                <a:latin typeface="Verdana"/>
                <a:ea typeface="Verdana"/>
                <a:cs typeface="Verdana"/>
                <a:sym typeface="Verdana"/>
              </a:rPr>
              <a:t>của</a:t>
            </a:r>
            <a:r>
              <a:rPr lang="en-US" sz="2000" b="0" i="0" u="none" strike="noStrike" cap="none" dirty="0">
                <a:solidFill>
                  <a:schemeClr val="dk1"/>
                </a:solidFill>
                <a:latin typeface="Verdana"/>
                <a:ea typeface="Verdana"/>
                <a:cs typeface="Verdana"/>
                <a:sym typeface="Verdana"/>
              </a:rPr>
              <a:t> </a:t>
            </a:r>
            <a:r>
              <a:rPr lang="en-US" sz="2000" b="0" i="0" u="none" strike="noStrike" cap="none" dirty="0" err="1">
                <a:solidFill>
                  <a:schemeClr val="dk1"/>
                </a:solidFill>
                <a:latin typeface="Verdana"/>
                <a:ea typeface="Verdana"/>
                <a:cs typeface="Verdana"/>
                <a:sym typeface="Verdana"/>
              </a:rPr>
              <a:t>thông</a:t>
            </a:r>
            <a:r>
              <a:rPr lang="en-US" sz="2000" b="0" i="0" u="none" strike="noStrike" cap="none" dirty="0">
                <a:solidFill>
                  <a:schemeClr val="dk1"/>
                </a:solidFill>
                <a:latin typeface="Verdana"/>
                <a:ea typeface="Verdana"/>
                <a:cs typeface="Verdana"/>
                <a:sym typeface="Verdana"/>
              </a:rPr>
              <a:t> tin </a:t>
            </a:r>
            <a:r>
              <a:rPr lang="en-US" sz="2000" b="0" i="0" u="none" strike="noStrike" cap="none" dirty="0" err="1">
                <a:solidFill>
                  <a:schemeClr val="dk1"/>
                </a:solidFill>
                <a:latin typeface="Verdana"/>
                <a:ea typeface="Verdana"/>
                <a:cs typeface="Verdana"/>
                <a:sym typeface="Verdana"/>
              </a:rPr>
              <a:t>trên</a:t>
            </a:r>
            <a:r>
              <a:rPr lang="en-US" sz="2000" b="0" i="0" u="none" strike="noStrike" cap="none" dirty="0">
                <a:solidFill>
                  <a:schemeClr val="dk1"/>
                </a:solidFill>
                <a:latin typeface="Verdana"/>
                <a:ea typeface="Verdana"/>
                <a:cs typeface="Verdana"/>
                <a:sym typeface="Verdana"/>
              </a:rPr>
              <a:t> web </a:t>
            </a:r>
            <a:endParaRPr dirty="0"/>
          </a:p>
          <a:p>
            <a:pPr marL="469900" marR="0" lvl="0" indent="-469900" algn="just" rtl="0">
              <a:lnSpc>
                <a:spcPct val="100000"/>
              </a:lnSpc>
              <a:spcBef>
                <a:spcPts val="400"/>
              </a:spcBef>
              <a:spcAft>
                <a:spcPts val="0"/>
              </a:spcAft>
              <a:buClr>
                <a:schemeClr val="accent2"/>
              </a:buClr>
              <a:buSzPts val="2000"/>
              <a:buFont typeface="Noto Sans Symbols"/>
              <a:buChar char="❑"/>
            </a:pPr>
            <a:r>
              <a:rPr lang="en-US" sz="2000" b="0" i="0" u="none" strike="noStrike" cap="none" dirty="0" err="1">
                <a:solidFill>
                  <a:schemeClr val="dk1"/>
                </a:solidFill>
                <a:latin typeface="Verdana"/>
                <a:ea typeface="Verdana"/>
                <a:cs typeface="Verdana"/>
                <a:sym typeface="Verdana"/>
              </a:rPr>
              <a:t>Xác</a:t>
            </a:r>
            <a:r>
              <a:rPr lang="en-US" sz="2000" b="0" i="0" u="none" strike="noStrike" cap="none" dirty="0">
                <a:solidFill>
                  <a:schemeClr val="dk1"/>
                </a:solidFill>
                <a:latin typeface="Verdana"/>
                <a:ea typeface="Verdana"/>
                <a:cs typeface="Verdana"/>
                <a:sym typeface="Verdana"/>
              </a:rPr>
              <a:t> </a:t>
            </a:r>
            <a:r>
              <a:rPr lang="en-US" sz="2000" b="0" i="0" u="none" strike="noStrike" cap="none" dirty="0" err="1">
                <a:solidFill>
                  <a:schemeClr val="dk1"/>
                </a:solidFill>
                <a:latin typeface="Verdana"/>
                <a:ea typeface="Verdana"/>
                <a:cs typeface="Verdana"/>
                <a:sym typeface="Verdana"/>
              </a:rPr>
              <a:t>định</a:t>
            </a:r>
            <a:r>
              <a:rPr lang="en-US" sz="2000" b="0" i="0" u="none" strike="noStrike" cap="none" dirty="0">
                <a:solidFill>
                  <a:schemeClr val="dk1"/>
                </a:solidFill>
                <a:latin typeface="Verdana"/>
                <a:ea typeface="Verdana"/>
                <a:cs typeface="Verdana"/>
                <a:sym typeface="Verdana"/>
              </a:rPr>
              <a:t> </a:t>
            </a:r>
            <a:r>
              <a:rPr lang="en-US" sz="2000" b="0" i="0" u="none" strike="noStrike" cap="none" dirty="0" err="1">
                <a:solidFill>
                  <a:schemeClr val="dk1"/>
                </a:solidFill>
                <a:latin typeface="Verdana"/>
                <a:ea typeface="Verdana"/>
                <a:cs typeface="Verdana"/>
                <a:sym typeface="Verdana"/>
              </a:rPr>
              <a:t>tính</a:t>
            </a:r>
            <a:r>
              <a:rPr lang="en-US" sz="2000" b="0" i="0" u="none" strike="noStrike" cap="none" dirty="0">
                <a:solidFill>
                  <a:schemeClr val="dk1"/>
                </a:solidFill>
                <a:latin typeface="Verdana"/>
                <a:ea typeface="Verdana"/>
                <a:cs typeface="Verdana"/>
                <a:sym typeface="Verdana"/>
              </a:rPr>
              <a:t> </a:t>
            </a:r>
            <a:r>
              <a:rPr lang="en-US" sz="2000" b="0" i="0" u="none" strike="noStrike" cap="none" dirty="0" err="1">
                <a:solidFill>
                  <a:schemeClr val="dk1"/>
                </a:solidFill>
                <a:latin typeface="Verdana"/>
                <a:ea typeface="Verdana"/>
                <a:cs typeface="Verdana"/>
                <a:sym typeface="Verdana"/>
              </a:rPr>
              <a:t>chất</a:t>
            </a:r>
            <a:r>
              <a:rPr lang="en-US" sz="2000" b="0" i="0" u="none" strike="noStrike" cap="none" dirty="0">
                <a:solidFill>
                  <a:schemeClr val="dk1"/>
                </a:solidFill>
                <a:latin typeface="Verdana"/>
                <a:ea typeface="Verdana"/>
                <a:cs typeface="Verdana"/>
                <a:sym typeface="Verdana"/>
              </a:rPr>
              <a:t> </a:t>
            </a:r>
            <a:r>
              <a:rPr lang="en-US" sz="2000" b="0" i="0" u="none" strike="noStrike" cap="none" dirty="0" err="1">
                <a:solidFill>
                  <a:schemeClr val="dk1"/>
                </a:solidFill>
                <a:latin typeface="Verdana"/>
                <a:ea typeface="Verdana"/>
                <a:cs typeface="Verdana"/>
                <a:sym typeface="Verdana"/>
              </a:rPr>
              <a:t>và</a:t>
            </a:r>
            <a:r>
              <a:rPr lang="en-US" sz="2000" b="0" i="0" u="none" strike="noStrike" cap="none" dirty="0">
                <a:solidFill>
                  <a:schemeClr val="dk1"/>
                </a:solidFill>
                <a:latin typeface="Verdana"/>
                <a:ea typeface="Verdana"/>
                <a:cs typeface="Verdana"/>
                <a:sym typeface="Verdana"/>
              </a:rPr>
              <a:t> </a:t>
            </a:r>
            <a:r>
              <a:rPr lang="en-US" sz="2000" b="0" i="0" u="none" strike="noStrike" cap="none" dirty="0" err="1">
                <a:solidFill>
                  <a:schemeClr val="dk1"/>
                </a:solidFill>
                <a:latin typeface="Verdana"/>
                <a:ea typeface="Verdana"/>
                <a:cs typeface="Verdana"/>
                <a:sym typeface="Verdana"/>
              </a:rPr>
              <a:t>phân</a:t>
            </a:r>
            <a:r>
              <a:rPr lang="en-US" sz="2000" b="0" i="0" u="none" strike="noStrike" cap="none" dirty="0">
                <a:solidFill>
                  <a:schemeClr val="dk1"/>
                </a:solidFill>
                <a:latin typeface="Verdana"/>
                <a:ea typeface="Verdana"/>
                <a:cs typeface="Verdana"/>
                <a:sym typeface="Verdana"/>
              </a:rPr>
              <a:t> </a:t>
            </a:r>
            <a:r>
              <a:rPr lang="en-US" sz="2000" b="0" i="0" u="none" strike="noStrike" cap="none" dirty="0" err="1">
                <a:solidFill>
                  <a:schemeClr val="dk1"/>
                </a:solidFill>
                <a:latin typeface="Verdana"/>
                <a:ea typeface="Verdana"/>
                <a:cs typeface="Verdana"/>
                <a:sym typeface="Verdana"/>
              </a:rPr>
              <a:t>loại</a:t>
            </a:r>
            <a:r>
              <a:rPr lang="en-US" sz="2000" b="0" i="0" u="none" strike="noStrike" cap="none" dirty="0">
                <a:solidFill>
                  <a:schemeClr val="dk1"/>
                </a:solidFill>
                <a:latin typeface="Verdana"/>
                <a:ea typeface="Verdana"/>
                <a:cs typeface="Verdana"/>
                <a:sym typeface="Verdana"/>
              </a:rPr>
              <a:t> </a:t>
            </a:r>
            <a:r>
              <a:rPr lang="en-US" sz="2000" b="0" i="0" u="none" strike="noStrike" cap="none" dirty="0" err="1">
                <a:solidFill>
                  <a:schemeClr val="dk1"/>
                </a:solidFill>
                <a:latin typeface="Verdana"/>
                <a:ea typeface="Verdana"/>
                <a:cs typeface="Verdana"/>
                <a:sym typeface="Verdana"/>
              </a:rPr>
              <a:t>các</a:t>
            </a:r>
            <a:r>
              <a:rPr lang="en-US" sz="2000" b="0" i="0" u="none" strike="noStrike" cap="none" dirty="0">
                <a:solidFill>
                  <a:schemeClr val="dk1"/>
                </a:solidFill>
                <a:latin typeface="Verdana"/>
                <a:ea typeface="Verdana"/>
                <a:cs typeface="Verdana"/>
                <a:sym typeface="Verdana"/>
              </a:rPr>
              <a:t> </a:t>
            </a:r>
            <a:r>
              <a:rPr lang="en-US" sz="2000" b="0" i="0" u="none" strike="noStrike" cap="none" dirty="0" err="1">
                <a:solidFill>
                  <a:schemeClr val="dk1"/>
                </a:solidFill>
                <a:latin typeface="Verdana"/>
                <a:ea typeface="Verdana"/>
                <a:cs typeface="Verdana"/>
                <a:sym typeface="Verdana"/>
              </a:rPr>
              <a:t>trang</a:t>
            </a:r>
            <a:r>
              <a:rPr lang="en-US" sz="2000" b="0" i="0" u="none" strike="noStrike" cap="none" dirty="0">
                <a:solidFill>
                  <a:schemeClr val="dk1"/>
                </a:solidFill>
                <a:latin typeface="Verdana"/>
                <a:ea typeface="Verdana"/>
                <a:cs typeface="Verdana"/>
                <a:sym typeface="Verdana"/>
              </a:rPr>
              <a:t> web </a:t>
            </a:r>
            <a:endParaRPr dirty="0"/>
          </a:p>
          <a:p>
            <a:pPr marL="469900" marR="0" lvl="0" indent="-469900" algn="just" rtl="0">
              <a:lnSpc>
                <a:spcPct val="100000"/>
              </a:lnSpc>
              <a:spcBef>
                <a:spcPts val="400"/>
              </a:spcBef>
              <a:spcAft>
                <a:spcPts val="0"/>
              </a:spcAft>
              <a:buClr>
                <a:schemeClr val="accent2"/>
              </a:buClr>
              <a:buSzPts val="2000"/>
              <a:buFont typeface="Noto Sans Symbols"/>
              <a:buChar char="❑"/>
            </a:pPr>
            <a:r>
              <a:rPr lang="en-US" sz="2000" b="0" i="0" u="none" strike="noStrike" cap="none" dirty="0">
                <a:solidFill>
                  <a:schemeClr val="dk1"/>
                </a:solidFill>
                <a:latin typeface="Verdana"/>
                <a:ea typeface="Verdana"/>
                <a:cs typeface="Verdana"/>
                <a:sym typeface="Verdana"/>
              </a:rPr>
              <a:t>Theo </a:t>
            </a:r>
            <a:r>
              <a:rPr lang="en-US" sz="2000" b="0" i="0" u="none" strike="noStrike" cap="none" dirty="0" err="1">
                <a:solidFill>
                  <a:schemeClr val="dk1"/>
                </a:solidFill>
                <a:latin typeface="Verdana"/>
                <a:ea typeface="Verdana"/>
                <a:cs typeface="Verdana"/>
                <a:sym typeface="Verdana"/>
              </a:rPr>
              <a:t>dõi</a:t>
            </a:r>
            <a:r>
              <a:rPr lang="en-US" sz="2000" b="0" i="0" u="none" strike="noStrike" cap="none" dirty="0">
                <a:solidFill>
                  <a:schemeClr val="dk1"/>
                </a:solidFill>
                <a:latin typeface="Verdana"/>
                <a:ea typeface="Verdana"/>
                <a:cs typeface="Verdana"/>
                <a:sym typeface="Verdana"/>
              </a:rPr>
              <a:t> </a:t>
            </a:r>
            <a:r>
              <a:rPr lang="en-US" sz="2000" b="0" i="0" u="none" strike="noStrike" cap="none" dirty="0" err="1">
                <a:solidFill>
                  <a:schemeClr val="dk1"/>
                </a:solidFill>
                <a:latin typeface="Verdana"/>
                <a:ea typeface="Verdana"/>
                <a:cs typeface="Verdana"/>
                <a:sym typeface="Verdana"/>
              </a:rPr>
              <a:t>sự</a:t>
            </a:r>
            <a:r>
              <a:rPr lang="en-US" sz="2000" b="0" i="0" u="none" strike="noStrike" cap="none" dirty="0">
                <a:solidFill>
                  <a:schemeClr val="dk1"/>
                </a:solidFill>
                <a:latin typeface="Verdana"/>
                <a:ea typeface="Verdana"/>
                <a:cs typeface="Verdana"/>
                <a:sym typeface="Verdana"/>
              </a:rPr>
              <a:t> </a:t>
            </a:r>
            <a:r>
              <a:rPr lang="en-US" sz="2000" b="0" i="0" u="none" strike="noStrike" cap="none" dirty="0" err="1">
                <a:solidFill>
                  <a:schemeClr val="dk1"/>
                </a:solidFill>
                <a:latin typeface="Verdana"/>
                <a:ea typeface="Verdana"/>
                <a:cs typeface="Verdana"/>
                <a:sym typeface="Verdana"/>
              </a:rPr>
              <a:t>vận</a:t>
            </a:r>
            <a:r>
              <a:rPr lang="en-US" sz="2000" b="0" i="0" u="none" strike="noStrike" cap="none" dirty="0">
                <a:solidFill>
                  <a:schemeClr val="dk1"/>
                </a:solidFill>
                <a:latin typeface="Verdana"/>
                <a:ea typeface="Verdana"/>
                <a:cs typeface="Verdana"/>
                <a:sym typeface="Verdana"/>
              </a:rPr>
              <a:t> </a:t>
            </a:r>
            <a:r>
              <a:rPr lang="en-US" sz="2000" b="0" i="0" u="none" strike="noStrike" cap="none" dirty="0" err="1">
                <a:solidFill>
                  <a:schemeClr val="dk1"/>
                </a:solidFill>
                <a:latin typeface="Verdana"/>
                <a:ea typeface="Verdana"/>
                <a:cs typeface="Verdana"/>
                <a:sym typeface="Verdana"/>
              </a:rPr>
              <a:t>động</a:t>
            </a:r>
            <a:r>
              <a:rPr lang="en-US" sz="2000" b="0" i="0" u="none" strike="noStrike" cap="none" dirty="0">
                <a:solidFill>
                  <a:schemeClr val="dk1"/>
                </a:solidFill>
                <a:latin typeface="Verdana"/>
                <a:ea typeface="Verdana"/>
                <a:cs typeface="Verdana"/>
                <a:sym typeface="Verdana"/>
              </a:rPr>
              <a:t> </a:t>
            </a:r>
            <a:r>
              <a:rPr lang="en-US" sz="2000" b="0" i="0" u="none" strike="noStrike" cap="none" dirty="0" err="1">
                <a:solidFill>
                  <a:schemeClr val="dk1"/>
                </a:solidFill>
                <a:latin typeface="Verdana"/>
                <a:ea typeface="Verdana"/>
                <a:cs typeface="Verdana"/>
                <a:sym typeface="Verdana"/>
              </a:rPr>
              <a:t>của</a:t>
            </a:r>
            <a:r>
              <a:rPr lang="en-US" sz="2000" b="0" i="0" u="none" strike="noStrike" cap="none" dirty="0">
                <a:solidFill>
                  <a:schemeClr val="dk1"/>
                </a:solidFill>
                <a:latin typeface="Verdana"/>
                <a:ea typeface="Verdana"/>
                <a:cs typeface="Verdana"/>
                <a:sym typeface="Verdana"/>
              </a:rPr>
              <a:t> web </a:t>
            </a:r>
            <a:endParaRPr dirty="0"/>
          </a:p>
          <a:p>
            <a:pPr marL="469900" marR="0" lvl="0" indent="-469900" algn="just" rtl="0">
              <a:lnSpc>
                <a:spcPct val="100000"/>
              </a:lnSpc>
              <a:spcBef>
                <a:spcPts val="400"/>
              </a:spcBef>
              <a:spcAft>
                <a:spcPts val="0"/>
              </a:spcAft>
              <a:buClr>
                <a:schemeClr val="accent2"/>
              </a:buClr>
              <a:buSzPts val="2000"/>
              <a:buFont typeface="Noto Sans Symbols"/>
              <a:buChar char="❑"/>
            </a:pPr>
            <a:r>
              <a:rPr lang="en-US" sz="2000" b="0" i="0" u="none" strike="noStrike" cap="none" dirty="0" err="1">
                <a:solidFill>
                  <a:schemeClr val="dk1"/>
                </a:solidFill>
                <a:latin typeface="Verdana"/>
                <a:ea typeface="Verdana"/>
                <a:cs typeface="Verdana"/>
                <a:sym typeface="Verdana"/>
              </a:rPr>
              <a:t>Xác</a:t>
            </a:r>
            <a:r>
              <a:rPr lang="en-US" sz="2000" b="0" i="0" u="none" strike="noStrike" cap="none" dirty="0">
                <a:solidFill>
                  <a:schemeClr val="dk1"/>
                </a:solidFill>
                <a:latin typeface="Verdana"/>
                <a:ea typeface="Verdana"/>
                <a:cs typeface="Verdana"/>
                <a:sym typeface="Verdana"/>
              </a:rPr>
              <a:t> </a:t>
            </a:r>
            <a:r>
              <a:rPr lang="en-US" sz="2000" b="0" i="0" u="none" strike="noStrike" cap="none" dirty="0" err="1">
                <a:solidFill>
                  <a:schemeClr val="dk1"/>
                </a:solidFill>
                <a:latin typeface="Verdana"/>
                <a:ea typeface="Verdana"/>
                <a:cs typeface="Verdana"/>
                <a:sym typeface="Verdana"/>
              </a:rPr>
              <a:t>định</a:t>
            </a:r>
            <a:r>
              <a:rPr lang="en-US" sz="2000" b="0" i="0" u="none" strike="noStrike" cap="none" dirty="0">
                <a:solidFill>
                  <a:schemeClr val="dk1"/>
                </a:solidFill>
                <a:latin typeface="Verdana"/>
                <a:ea typeface="Verdana"/>
                <a:cs typeface="Verdana"/>
                <a:sym typeface="Verdana"/>
              </a:rPr>
              <a:t> </a:t>
            </a:r>
            <a:r>
              <a:rPr lang="en-US" sz="2000" b="0" i="0" u="none" strike="noStrike" cap="none" dirty="0" err="1">
                <a:solidFill>
                  <a:schemeClr val="dk1"/>
                </a:solidFill>
                <a:latin typeface="Verdana"/>
                <a:ea typeface="Verdana"/>
                <a:cs typeface="Verdana"/>
                <a:sym typeface="Verdana"/>
              </a:rPr>
              <a:t>các</a:t>
            </a:r>
            <a:r>
              <a:rPr lang="en-US" sz="2000" b="0" i="0" u="none" strike="noStrike" cap="none" dirty="0">
                <a:solidFill>
                  <a:schemeClr val="dk1"/>
                </a:solidFill>
                <a:latin typeface="Verdana"/>
                <a:ea typeface="Verdana"/>
                <a:cs typeface="Verdana"/>
                <a:sym typeface="Verdana"/>
              </a:rPr>
              <a:t> </a:t>
            </a:r>
            <a:r>
              <a:rPr lang="en-US" sz="2000" b="0" i="0" u="none" strike="noStrike" cap="none" dirty="0" err="1">
                <a:solidFill>
                  <a:schemeClr val="dk1"/>
                </a:solidFill>
                <a:latin typeface="Verdana"/>
                <a:ea typeface="Verdana"/>
                <a:cs typeface="Verdana"/>
                <a:sym typeface="Verdana"/>
              </a:rPr>
              <a:t>mối</a:t>
            </a:r>
            <a:r>
              <a:rPr lang="en-US" sz="2000" b="0" i="0" u="none" strike="noStrike" cap="none" dirty="0">
                <a:solidFill>
                  <a:schemeClr val="dk1"/>
                </a:solidFill>
                <a:latin typeface="Verdana"/>
                <a:ea typeface="Verdana"/>
                <a:cs typeface="Verdana"/>
                <a:sym typeface="Verdana"/>
              </a:rPr>
              <a:t> </a:t>
            </a:r>
            <a:r>
              <a:rPr lang="en-US" sz="2000" b="0" i="0" u="none" strike="noStrike" cap="none" dirty="0" err="1">
                <a:solidFill>
                  <a:schemeClr val="dk1"/>
                </a:solidFill>
                <a:latin typeface="Verdana"/>
                <a:ea typeface="Verdana"/>
                <a:cs typeface="Verdana"/>
                <a:sym typeface="Verdana"/>
              </a:rPr>
              <a:t>quan</a:t>
            </a:r>
            <a:r>
              <a:rPr lang="en-US" sz="2000" b="0" i="0" u="none" strike="noStrike" cap="none" dirty="0">
                <a:solidFill>
                  <a:schemeClr val="dk1"/>
                </a:solidFill>
                <a:latin typeface="Verdana"/>
                <a:ea typeface="Verdana"/>
                <a:cs typeface="Verdana"/>
                <a:sym typeface="Verdana"/>
              </a:rPr>
              <a:t> </a:t>
            </a:r>
            <a:r>
              <a:rPr lang="en-US" sz="2000" b="0" i="0" u="none" strike="noStrike" cap="none" dirty="0" err="1">
                <a:solidFill>
                  <a:schemeClr val="dk1"/>
                </a:solidFill>
                <a:latin typeface="Verdana"/>
                <a:ea typeface="Verdana"/>
                <a:cs typeface="Verdana"/>
                <a:sym typeface="Verdana"/>
              </a:rPr>
              <a:t>hệ</a:t>
            </a:r>
            <a:r>
              <a:rPr lang="en-US" sz="2000" b="0" i="0" u="none" strike="noStrike" cap="none" dirty="0">
                <a:solidFill>
                  <a:schemeClr val="dk1"/>
                </a:solidFill>
                <a:latin typeface="Verdana"/>
                <a:ea typeface="Verdana"/>
                <a:cs typeface="Verdana"/>
                <a:sym typeface="Verdana"/>
              </a:rPr>
              <a:t> </a:t>
            </a:r>
            <a:r>
              <a:rPr lang="en-US" sz="2000" b="0" i="0" u="none" strike="noStrike" cap="none" dirty="0" err="1">
                <a:solidFill>
                  <a:schemeClr val="dk1"/>
                </a:solidFill>
                <a:latin typeface="Verdana"/>
                <a:ea typeface="Verdana"/>
                <a:cs typeface="Verdana"/>
                <a:sym typeface="Verdana"/>
              </a:rPr>
              <a:t>giữa</a:t>
            </a:r>
            <a:r>
              <a:rPr lang="en-US" sz="2000" b="0" i="0" u="none" strike="noStrike" cap="none" dirty="0">
                <a:solidFill>
                  <a:schemeClr val="dk1"/>
                </a:solidFill>
                <a:latin typeface="Verdana"/>
                <a:ea typeface="Verdana"/>
                <a:cs typeface="Verdana"/>
                <a:sym typeface="Verdana"/>
              </a:rPr>
              <a:t> </a:t>
            </a:r>
            <a:r>
              <a:rPr lang="en-US" sz="2000" b="0" i="0" u="none" strike="noStrike" cap="none" dirty="0" err="1">
                <a:solidFill>
                  <a:schemeClr val="dk1"/>
                </a:solidFill>
                <a:latin typeface="Verdana"/>
                <a:ea typeface="Verdana"/>
                <a:cs typeface="Verdana"/>
                <a:sym typeface="Verdana"/>
              </a:rPr>
              <a:t>các</a:t>
            </a:r>
            <a:r>
              <a:rPr lang="en-US" sz="2000" b="0" i="0" u="none" strike="noStrike" cap="none" dirty="0">
                <a:solidFill>
                  <a:schemeClr val="dk1"/>
                </a:solidFill>
                <a:latin typeface="Verdana"/>
                <a:ea typeface="Verdana"/>
                <a:cs typeface="Verdana"/>
                <a:sym typeface="Verdana"/>
              </a:rPr>
              <a:t> </a:t>
            </a:r>
            <a:r>
              <a:rPr lang="en-US" sz="2000" b="0" i="0" u="none" strike="noStrike" cap="none" dirty="0" err="1">
                <a:solidFill>
                  <a:schemeClr val="dk1"/>
                </a:solidFill>
                <a:latin typeface="Verdana"/>
                <a:ea typeface="Verdana"/>
                <a:cs typeface="Verdana"/>
                <a:sym typeface="Verdana"/>
              </a:rPr>
              <a:t>thực</a:t>
            </a:r>
            <a:r>
              <a:rPr lang="en-US" sz="2000" b="0" i="0" u="none" strike="noStrike" cap="none" dirty="0">
                <a:solidFill>
                  <a:schemeClr val="dk1"/>
                </a:solidFill>
                <a:latin typeface="Verdana"/>
                <a:ea typeface="Verdana"/>
                <a:cs typeface="Verdana"/>
                <a:sym typeface="Verdana"/>
              </a:rPr>
              <a:t> </a:t>
            </a:r>
            <a:r>
              <a:rPr lang="en-US" sz="2000" b="0" i="0" u="none" strike="noStrike" cap="none" dirty="0" err="1">
                <a:solidFill>
                  <a:schemeClr val="dk1"/>
                </a:solidFill>
                <a:latin typeface="Verdana"/>
                <a:ea typeface="Verdana"/>
                <a:cs typeface="Verdana"/>
                <a:sym typeface="Verdana"/>
              </a:rPr>
              <a:t>thể</a:t>
            </a:r>
            <a:r>
              <a:rPr lang="en-US" sz="2000" b="0" i="0" u="none" strike="noStrike" cap="none" dirty="0">
                <a:solidFill>
                  <a:schemeClr val="dk1"/>
                </a:solidFill>
                <a:latin typeface="Verdana"/>
                <a:ea typeface="Verdana"/>
                <a:cs typeface="Verdana"/>
                <a:sym typeface="Verdana"/>
              </a:rPr>
              <a:t> web: </a:t>
            </a:r>
            <a:r>
              <a:rPr lang="en-US" sz="2000" b="0" i="0" u="none" strike="noStrike" cap="none" dirty="0" err="1">
                <a:solidFill>
                  <a:schemeClr val="dk1"/>
                </a:solidFill>
                <a:latin typeface="Verdana"/>
                <a:ea typeface="Verdana"/>
                <a:cs typeface="Verdana"/>
                <a:sym typeface="Verdana"/>
              </a:rPr>
              <a:t>trang</a:t>
            </a:r>
            <a:r>
              <a:rPr lang="en-US" sz="2000" b="0" i="0" u="none" strike="noStrike" cap="none" dirty="0">
                <a:solidFill>
                  <a:schemeClr val="dk1"/>
                </a:solidFill>
                <a:latin typeface="Verdana"/>
                <a:ea typeface="Verdana"/>
                <a:cs typeface="Verdana"/>
                <a:sym typeface="Verdana"/>
              </a:rPr>
              <a:t> web, </a:t>
            </a:r>
            <a:r>
              <a:rPr lang="en-US" sz="2000" b="0" i="0" u="none" strike="noStrike" cap="none" dirty="0" err="1">
                <a:solidFill>
                  <a:schemeClr val="dk1"/>
                </a:solidFill>
                <a:latin typeface="Verdana"/>
                <a:ea typeface="Verdana"/>
                <a:cs typeface="Verdana"/>
                <a:sym typeface="Verdana"/>
              </a:rPr>
              <a:t>người</a:t>
            </a:r>
            <a:r>
              <a:rPr lang="en-US" sz="2000" b="0" i="0" u="none" strike="noStrike" cap="none" dirty="0">
                <a:solidFill>
                  <a:schemeClr val="dk1"/>
                </a:solidFill>
                <a:latin typeface="Verdana"/>
                <a:ea typeface="Verdana"/>
                <a:cs typeface="Verdana"/>
                <a:sym typeface="Verdana"/>
              </a:rPr>
              <a:t> </a:t>
            </a:r>
            <a:r>
              <a:rPr lang="en-US" sz="2000" b="0" i="0" u="none" strike="noStrike" cap="none" dirty="0" err="1">
                <a:solidFill>
                  <a:schemeClr val="dk1"/>
                </a:solidFill>
                <a:latin typeface="Verdana"/>
                <a:ea typeface="Verdana"/>
                <a:cs typeface="Verdana"/>
                <a:sym typeface="Verdana"/>
              </a:rPr>
              <a:t>dùng</a:t>
            </a:r>
            <a:r>
              <a:rPr lang="en-US" sz="2000" b="0" i="0" u="none" strike="noStrike" cap="none" dirty="0">
                <a:solidFill>
                  <a:schemeClr val="dk1"/>
                </a:solidFill>
                <a:latin typeface="Verdana"/>
                <a:ea typeface="Verdana"/>
                <a:cs typeface="Verdana"/>
                <a:sym typeface="Verdana"/>
              </a:rPr>
              <a:t>, </a:t>
            </a:r>
            <a:r>
              <a:rPr lang="en-US" sz="2000" b="0" i="0" u="none" strike="noStrike" cap="none" dirty="0" err="1">
                <a:solidFill>
                  <a:schemeClr val="dk1"/>
                </a:solidFill>
                <a:latin typeface="Verdana"/>
                <a:ea typeface="Verdana"/>
                <a:cs typeface="Verdana"/>
                <a:sym typeface="Verdana"/>
              </a:rPr>
              <a:t>cộng</a:t>
            </a:r>
            <a:r>
              <a:rPr lang="en-US" sz="2000" b="0" i="0" u="none" strike="noStrike" cap="none" dirty="0">
                <a:solidFill>
                  <a:schemeClr val="dk1"/>
                </a:solidFill>
                <a:latin typeface="Verdana"/>
                <a:ea typeface="Verdana"/>
                <a:cs typeface="Verdana"/>
                <a:sym typeface="Verdana"/>
              </a:rPr>
              <a:t> </a:t>
            </a:r>
            <a:r>
              <a:rPr lang="en-US" sz="2000" b="0" i="0" u="none" strike="noStrike" cap="none" dirty="0" err="1">
                <a:solidFill>
                  <a:schemeClr val="dk1"/>
                </a:solidFill>
                <a:latin typeface="Verdana"/>
                <a:ea typeface="Verdana"/>
                <a:cs typeface="Verdana"/>
                <a:sym typeface="Verdana"/>
              </a:rPr>
              <a:t>đồng</a:t>
            </a:r>
            <a:r>
              <a:rPr lang="en-US" sz="2000" b="0" i="0" u="none" strike="noStrike" cap="none" dirty="0">
                <a:solidFill>
                  <a:schemeClr val="dk1"/>
                </a:solidFill>
                <a:latin typeface="Verdana"/>
                <a:ea typeface="Verdana"/>
                <a:cs typeface="Verdana"/>
                <a:sym typeface="Verdana"/>
              </a:rPr>
              <a:t> </a:t>
            </a:r>
            <a:r>
              <a:rPr lang="en-US" sz="2000" b="0" i="0" u="none" strike="noStrike" cap="none" dirty="0" err="1">
                <a:solidFill>
                  <a:schemeClr val="dk1"/>
                </a:solidFill>
                <a:latin typeface="Verdana"/>
                <a:ea typeface="Verdana"/>
                <a:cs typeface="Verdana"/>
                <a:sym typeface="Verdana"/>
              </a:rPr>
              <a:t>và</a:t>
            </a:r>
            <a:r>
              <a:rPr lang="en-US" sz="2000" b="0" i="0" u="none" strike="noStrike" cap="none" dirty="0">
                <a:solidFill>
                  <a:schemeClr val="dk1"/>
                </a:solidFill>
                <a:latin typeface="Verdana"/>
                <a:ea typeface="Verdana"/>
                <a:cs typeface="Verdana"/>
                <a:sym typeface="Verdana"/>
              </a:rPr>
              <a:t> </a:t>
            </a:r>
            <a:r>
              <a:rPr lang="en-US" sz="2000" b="0" i="0" u="none" strike="noStrike" cap="none" dirty="0" err="1">
                <a:solidFill>
                  <a:schemeClr val="dk1"/>
                </a:solidFill>
                <a:latin typeface="Verdana"/>
                <a:ea typeface="Verdana"/>
                <a:cs typeface="Verdana"/>
                <a:sym typeface="Verdana"/>
              </a:rPr>
              <a:t>các</a:t>
            </a:r>
            <a:r>
              <a:rPr lang="en-US" sz="2000" b="0" i="0" u="none" strike="noStrike" cap="none" dirty="0">
                <a:solidFill>
                  <a:schemeClr val="dk1"/>
                </a:solidFill>
                <a:latin typeface="Verdana"/>
                <a:ea typeface="Verdana"/>
                <a:cs typeface="Verdana"/>
                <a:sym typeface="Verdana"/>
              </a:rPr>
              <a:t> </a:t>
            </a:r>
            <a:r>
              <a:rPr lang="en-US" sz="2000" b="0" i="0" u="none" strike="noStrike" cap="none" dirty="0" err="1">
                <a:solidFill>
                  <a:schemeClr val="dk1"/>
                </a:solidFill>
                <a:latin typeface="Verdana"/>
                <a:ea typeface="Verdana"/>
                <a:cs typeface="Verdana"/>
                <a:sym typeface="Verdana"/>
              </a:rPr>
              <a:t>hoạt</a:t>
            </a:r>
            <a:r>
              <a:rPr lang="en-US" sz="2000" b="0" i="0" u="none" strike="noStrike" cap="none" dirty="0">
                <a:solidFill>
                  <a:schemeClr val="dk1"/>
                </a:solidFill>
                <a:latin typeface="Verdana"/>
                <a:ea typeface="Verdana"/>
                <a:cs typeface="Verdana"/>
                <a:sym typeface="Verdana"/>
              </a:rPr>
              <a:t> </a:t>
            </a:r>
            <a:r>
              <a:rPr lang="en-US" sz="2000" b="0" i="0" u="none" strike="noStrike" cap="none" dirty="0" err="1">
                <a:solidFill>
                  <a:schemeClr val="dk1"/>
                </a:solidFill>
                <a:latin typeface="Verdana"/>
                <a:ea typeface="Verdana"/>
                <a:cs typeface="Verdana"/>
                <a:sym typeface="Verdana"/>
              </a:rPr>
              <a:t>động</a:t>
            </a:r>
            <a:r>
              <a:rPr lang="en-US" sz="2000" b="0" i="0" u="none" strike="noStrike" cap="none" dirty="0">
                <a:solidFill>
                  <a:schemeClr val="dk1"/>
                </a:solidFill>
                <a:latin typeface="Verdana"/>
                <a:ea typeface="Verdana"/>
                <a:cs typeface="Verdana"/>
                <a:sym typeface="Verdana"/>
              </a:rPr>
              <a:t> </a:t>
            </a:r>
            <a:r>
              <a:rPr lang="en-US" sz="2000" b="0" i="0" u="none" strike="noStrike" cap="none" dirty="0" err="1">
                <a:solidFill>
                  <a:schemeClr val="dk1"/>
                </a:solidFill>
                <a:latin typeface="Verdana"/>
                <a:ea typeface="Verdana"/>
                <a:cs typeface="Verdana"/>
                <a:sym typeface="Verdana"/>
              </a:rPr>
              <a:t>trên</a:t>
            </a:r>
            <a:r>
              <a:rPr lang="en-US" sz="2000" b="0" i="0" u="none" strike="noStrike" cap="none" dirty="0">
                <a:solidFill>
                  <a:schemeClr val="dk1"/>
                </a:solidFill>
                <a:latin typeface="Verdana"/>
                <a:ea typeface="Verdana"/>
                <a:cs typeface="Verdana"/>
                <a:sym typeface="Verdana"/>
              </a:rPr>
              <a:t> web</a:t>
            </a:r>
            <a:endParaRPr dirty="0"/>
          </a:p>
        </p:txBody>
      </p:sp>
      <p:pic>
        <p:nvPicPr>
          <p:cNvPr id="647" name="Google Shape;647;p39" descr="Timeline&#10;&#10;Description automatically generated"/>
          <p:cNvPicPr preferRelativeResize="0"/>
          <p:nvPr/>
        </p:nvPicPr>
        <p:blipFill rotWithShape="1">
          <a:blip r:embed="rId3">
            <a:alphaModFix/>
          </a:blip>
          <a:srcRect/>
          <a:stretch/>
        </p:blipFill>
        <p:spPr>
          <a:xfrm>
            <a:off x="1882775" y="3048000"/>
            <a:ext cx="5378450" cy="2895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800"/>
              <a:buFont typeface="Verdana"/>
              <a:buNone/>
            </a:pPr>
            <a:r>
              <a:rPr lang="en-US" sz="3800" b="0" i="0" u="none">
                <a:solidFill>
                  <a:schemeClr val="dk2"/>
                </a:solidFill>
                <a:latin typeface="Verdana"/>
                <a:ea typeface="Verdana"/>
                <a:cs typeface="Verdana"/>
                <a:sym typeface="Verdana"/>
              </a:rPr>
              <a:t>Định nghĩa WWW</a:t>
            </a:r>
            <a:endParaRPr/>
          </a:p>
        </p:txBody>
      </p:sp>
      <p:sp>
        <p:nvSpPr>
          <p:cNvPr id="275" name="Google Shape;275;p4"/>
          <p:cNvSpPr txBox="1">
            <a:spLocks noGrp="1"/>
          </p:cNvSpPr>
          <p:nvPr>
            <p:ph type="body" idx="1"/>
          </p:nvPr>
        </p:nvSpPr>
        <p:spPr>
          <a:xfrm>
            <a:off x="576262" y="1052512"/>
            <a:ext cx="8001000" cy="5043487"/>
          </a:xfrm>
          <a:prstGeom prst="rect">
            <a:avLst/>
          </a:prstGeom>
          <a:noFill/>
          <a:ln>
            <a:noFill/>
          </a:ln>
        </p:spPr>
        <p:txBody>
          <a:bodyPr spcFirstLastPara="1" wrap="square" lIns="91425" tIns="45700" rIns="91425" bIns="45700" anchor="t" anchorCtr="0">
            <a:noAutofit/>
          </a:bodyPr>
          <a:lstStyle/>
          <a:p>
            <a:pPr marL="469900" marR="0" lvl="0" indent="-469900" algn="just" rtl="0">
              <a:lnSpc>
                <a:spcPct val="100000"/>
              </a:lnSpc>
              <a:spcBef>
                <a:spcPts val="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“Web là mạng máy tính cho phép người dùng (user) ở một máy tính truy cập đến thông tin lưu trữ trên một máy khác thông qua mạng Internet” </a:t>
            </a:r>
            <a:endParaRPr/>
          </a:p>
          <a:p>
            <a:pPr marL="469900" marR="0" lvl="0" indent="-469900" algn="just" rtl="0">
              <a:lnSpc>
                <a:spcPct val="100000"/>
              </a:lnSpc>
              <a:spcBef>
                <a:spcPts val="40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Được xây dựng dựa trên kiến trúc client-server</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Người dùng sử dụng một chương trình (khách) để kết nối với một máy từ xa (chủ) chứa dữ liệu </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Việc duyệt web được dựa trên trình duyệt (VD: Firefox, Chrome):</a:t>
            </a:r>
            <a:endParaRPr/>
          </a:p>
          <a:p>
            <a:pPr marL="1304925" marR="0" lvl="2" indent="-395287" algn="just" rtl="0">
              <a:lnSpc>
                <a:spcPct val="100000"/>
              </a:lnSpc>
              <a:spcBef>
                <a:spcPts val="260"/>
              </a:spcBef>
              <a:spcAft>
                <a:spcPts val="0"/>
              </a:spcAft>
              <a:buClr>
                <a:schemeClr val="accent2"/>
              </a:buClr>
              <a:buSzPts val="1300"/>
              <a:buFont typeface="Verdana"/>
              <a:buAutoNum type="arabicPeriod"/>
            </a:pPr>
            <a:r>
              <a:rPr lang="en-US" sz="1300" b="0" i="0" u="none" strike="noStrike" cap="none">
                <a:solidFill>
                  <a:schemeClr val="dk1"/>
                </a:solidFill>
                <a:latin typeface="Verdana"/>
                <a:ea typeface="Verdana"/>
                <a:cs typeface="Verdana"/>
                <a:sym typeface="Verdana"/>
              </a:rPr>
              <a:t>Gửi yêu cầu thông tin (request) tới máy chủ</a:t>
            </a:r>
            <a:endParaRPr/>
          </a:p>
          <a:p>
            <a:pPr marL="1304925" marR="0" lvl="2" indent="-395287" algn="just" rtl="0">
              <a:lnSpc>
                <a:spcPct val="100000"/>
              </a:lnSpc>
              <a:spcBef>
                <a:spcPts val="260"/>
              </a:spcBef>
              <a:spcAft>
                <a:spcPts val="0"/>
              </a:spcAft>
              <a:buClr>
                <a:schemeClr val="accent2"/>
              </a:buClr>
              <a:buSzPts val="1300"/>
              <a:buFont typeface="Verdana"/>
              <a:buAutoNum type="arabicPeriod"/>
            </a:pPr>
            <a:r>
              <a:rPr lang="en-US" sz="1300" b="0" i="0" u="none" strike="noStrike" cap="none">
                <a:solidFill>
                  <a:schemeClr val="dk1"/>
                </a:solidFill>
                <a:latin typeface="Verdana"/>
                <a:ea typeface="Verdana"/>
                <a:cs typeface="Verdana"/>
                <a:sym typeface="Verdana"/>
              </a:rPr>
              <a:t>Nhận hồi đáp (response) từ máy chủ</a:t>
            </a:r>
            <a:endParaRPr/>
          </a:p>
          <a:p>
            <a:pPr marL="1304925" marR="0" lvl="2" indent="-395287" algn="just" rtl="0">
              <a:lnSpc>
                <a:spcPct val="100000"/>
              </a:lnSpc>
              <a:spcBef>
                <a:spcPts val="260"/>
              </a:spcBef>
              <a:spcAft>
                <a:spcPts val="0"/>
              </a:spcAft>
              <a:buClr>
                <a:schemeClr val="accent2"/>
              </a:buClr>
              <a:buSzPts val="1300"/>
              <a:buFont typeface="Verdana"/>
              <a:buAutoNum type="arabicPeriod"/>
            </a:pPr>
            <a:r>
              <a:rPr lang="en-US" sz="1300" b="0" i="0" u="none" strike="noStrike" cap="none">
                <a:solidFill>
                  <a:schemeClr val="dk1"/>
                </a:solidFill>
                <a:latin typeface="Verdana"/>
                <a:ea typeface="Verdana"/>
                <a:cs typeface="Verdana"/>
                <a:sym typeface="Verdana"/>
              </a:rPr>
              <a:t>Biên dịch hồi đáp dưới dạng HTML </a:t>
            </a:r>
            <a:endParaRPr/>
          </a:p>
          <a:p>
            <a:pPr marL="1304925" marR="0" lvl="2" indent="-395287" algn="just" rtl="0">
              <a:lnSpc>
                <a:spcPct val="100000"/>
              </a:lnSpc>
              <a:spcBef>
                <a:spcPts val="260"/>
              </a:spcBef>
              <a:spcAft>
                <a:spcPts val="0"/>
              </a:spcAft>
              <a:buClr>
                <a:schemeClr val="accent2"/>
              </a:buClr>
              <a:buSzPts val="1300"/>
              <a:buFont typeface="Verdana"/>
              <a:buAutoNum type="arabicPeriod"/>
            </a:pPr>
            <a:r>
              <a:rPr lang="en-US" sz="1300" b="0" i="0" u="none" strike="noStrike" cap="none">
                <a:solidFill>
                  <a:schemeClr val="dk1"/>
                </a:solidFill>
                <a:latin typeface="Verdana"/>
                <a:ea typeface="Verdana"/>
                <a:cs typeface="Verdana"/>
                <a:sym typeface="Verdana"/>
              </a:rPr>
              <a:t>Trình bày nội dung dưới dạng đồ họa trên màn hình </a:t>
            </a:r>
            <a:endParaRPr/>
          </a:p>
          <a:p>
            <a:pPr marL="469900" marR="0" lvl="0" indent="-469900" algn="just" rtl="0">
              <a:lnSpc>
                <a:spcPct val="100000"/>
              </a:lnSpc>
              <a:spcBef>
                <a:spcPts val="40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Siêu văn bản (hypertext) cho phép liên kết tài liệu đến bất kỳ tài liệu khác thông qua siêu liên kết (hyperlink)</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Để xem các tài liệu liên kết, người dùng cần click vào siêu liên kết</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Siêu văn bản được phát minh bởi Ted Nelson vào năm 1965 </a:t>
            </a:r>
            <a:endParaRPr/>
          </a:p>
          <a:p>
            <a:pPr marL="469900" marR="0" lvl="0" indent="-469900" algn="just" rtl="0">
              <a:lnSpc>
                <a:spcPct val="100000"/>
              </a:lnSpc>
              <a:spcBef>
                <a:spcPts val="40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Siêu văn bản cho phép nhúng các nội dung đa phương tiện vào văn bản (ảnh,video,audio) </a:t>
            </a:r>
            <a:endParaRPr/>
          </a:p>
        </p:txBody>
      </p:sp>
      <p:sp>
        <p:nvSpPr>
          <p:cNvPr id="278" name="Google Shape;278;p4"/>
          <p:cNvSpPr txBox="1"/>
          <p:nvPr/>
        </p:nvSpPr>
        <p:spPr>
          <a:xfrm>
            <a:off x="6553200" y="6477000"/>
            <a:ext cx="1981200" cy="2444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651"/>
        <p:cNvGrpSpPr/>
        <p:nvPr/>
      </p:nvGrpSpPr>
      <p:grpSpPr>
        <a:xfrm>
          <a:off x="0" y="0"/>
          <a:ext cx="0" cy="0"/>
          <a:chOff x="0" y="0"/>
          <a:chExt cx="0" cy="0"/>
        </a:xfrm>
      </p:grpSpPr>
      <p:sp>
        <p:nvSpPr>
          <p:cNvPr id="652" name="Google Shape;652;p40"/>
          <p:cNvSpPr txBox="1">
            <a:spLocks noGrp="1"/>
          </p:cNvSpPr>
          <p:nvPr>
            <p:ph type="title"/>
          </p:nvPr>
        </p:nvSpPr>
        <p:spPr>
          <a:xfrm>
            <a:off x="576262" y="304800"/>
            <a:ext cx="8001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3800">
              <a:solidFill>
                <a:schemeClr val="dk2"/>
              </a:solidFill>
              <a:latin typeface="Verdana"/>
              <a:ea typeface="Verdana"/>
              <a:cs typeface="Verdana"/>
              <a:sym typeface="Verdana"/>
            </a:endParaRPr>
          </a:p>
        </p:txBody>
      </p:sp>
      <p:sp>
        <p:nvSpPr>
          <p:cNvPr id="653" name="Google Shape;653;p40"/>
          <p:cNvSpPr txBox="1">
            <a:spLocks noGrp="1"/>
          </p:cNvSpPr>
          <p:nvPr>
            <p:ph type="body" idx="1"/>
          </p:nvPr>
        </p:nvSpPr>
        <p:spPr>
          <a:xfrm>
            <a:off x="566737" y="1752600"/>
            <a:ext cx="8001000" cy="4267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2"/>
              </a:buClr>
              <a:buSzPts val="6000"/>
              <a:buFont typeface="Noto Sans Symbols"/>
              <a:buNone/>
            </a:pPr>
            <a:r>
              <a:rPr lang="en-US" sz="6000" b="1" i="0" u="none">
                <a:solidFill>
                  <a:schemeClr val="accent2"/>
                </a:solidFill>
                <a:latin typeface="Times New Roman"/>
                <a:ea typeface="Times New Roman"/>
                <a:cs typeface="Times New Roman"/>
                <a:sym typeface="Times New Roman"/>
              </a:rPr>
              <a:t>Q&amp;A</a:t>
            </a:r>
            <a:endParaRPr/>
          </a:p>
        </p:txBody>
      </p:sp>
      <p:sp>
        <p:nvSpPr>
          <p:cNvPr id="656" name="Google Shape;656;p40"/>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41"/>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800"/>
              <a:buFont typeface="Verdana"/>
              <a:buNone/>
            </a:pPr>
            <a:r>
              <a:rPr lang="en-US" sz="3800" b="0" i="0" u="none">
                <a:solidFill>
                  <a:schemeClr val="dk2"/>
                </a:solidFill>
                <a:latin typeface="Verdana"/>
                <a:ea typeface="Verdana"/>
                <a:cs typeface="Verdana"/>
                <a:sym typeface="Verdana"/>
              </a:rPr>
              <a:t>Tài liệu tham khảo</a:t>
            </a:r>
            <a:endParaRPr/>
          </a:p>
        </p:txBody>
      </p:sp>
      <p:sp>
        <p:nvSpPr>
          <p:cNvPr id="664" name="Google Shape;664;p41"/>
          <p:cNvSpPr txBox="1"/>
          <p:nvPr/>
        </p:nvSpPr>
        <p:spPr>
          <a:xfrm>
            <a:off x="6553200" y="6477000"/>
            <a:ext cx="1981200" cy="2444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41</a:t>
            </a:fld>
            <a:endParaRPr/>
          </a:p>
        </p:txBody>
      </p:sp>
      <p:sp>
        <p:nvSpPr>
          <p:cNvPr id="665" name="Google Shape;665;p41"/>
          <p:cNvSpPr txBox="1">
            <a:spLocks noGrp="1"/>
          </p:cNvSpPr>
          <p:nvPr>
            <p:ph type="body" idx="1"/>
          </p:nvPr>
        </p:nvSpPr>
        <p:spPr>
          <a:xfrm>
            <a:off x="576262" y="1052512"/>
            <a:ext cx="8001000" cy="5043487"/>
          </a:xfrm>
          <a:prstGeom prst="rect">
            <a:avLst/>
          </a:prstGeom>
          <a:noFill/>
          <a:ln>
            <a:noFill/>
          </a:ln>
        </p:spPr>
        <p:txBody>
          <a:bodyPr spcFirstLastPara="1" wrap="square" lIns="91425" tIns="45700" rIns="91425" bIns="45700" anchor="t" anchorCtr="0">
            <a:noAutofit/>
          </a:bodyPr>
          <a:lstStyle/>
          <a:p>
            <a:pPr marL="469900" marR="0" lvl="0" indent="-469900" algn="just" rtl="0">
              <a:lnSpc>
                <a:spcPct val="100000"/>
              </a:lnSpc>
              <a:spcBef>
                <a:spcPts val="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Zdravko Markov and Daniel T. Larose. </a:t>
            </a:r>
            <a:r>
              <a:rPr lang="en-US" sz="2000" b="1" i="0" u="none" strike="noStrike" cap="none">
                <a:solidFill>
                  <a:schemeClr val="dk1"/>
                </a:solidFill>
                <a:latin typeface="Verdana"/>
                <a:ea typeface="Verdana"/>
                <a:cs typeface="Verdana"/>
                <a:sym typeface="Verdana"/>
              </a:rPr>
              <a:t>Data Mining the Web: Uncovering Patterns in Web Content, Structure, and Usage</a:t>
            </a:r>
            <a:r>
              <a:rPr lang="en-US" sz="2000" b="0" i="0" u="none" strike="noStrike" cap="none">
                <a:solidFill>
                  <a:schemeClr val="dk1"/>
                </a:solidFill>
                <a:latin typeface="Verdana"/>
                <a:ea typeface="Verdana"/>
                <a:cs typeface="Verdana"/>
                <a:sym typeface="Verdana"/>
              </a:rPr>
              <a:t>, Wiley, 2007, ISBN: 978-0-471-66655-4.</a:t>
            </a:r>
            <a:endParaRPr/>
          </a:p>
          <a:p>
            <a:pPr marL="469900" marR="0" lvl="0" indent="-469900" algn="just" rtl="0">
              <a:lnSpc>
                <a:spcPct val="100000"/>
              </a:lnSpc>
              <a:spcBef>
                <a:spcPts val="40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Web Mining, ĐHBK Hà Nội.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669"/>
        <p:cNvGrpSpPr/>
        <p:nvPr/>
      </p:nvGrpSpPr>
      <p:grpSpPr>
        <a:xfrm>
          <a:off x="0" y="0"/>
          <a:ext cx="0" cy="0"/>
          <a:chOff x="0" y="0"/>
          <a:chExt cx="0" cy="0"/>
        </a:xfrm>
      </p:grpSpPr>
      <p:sp>
        <p:nvSpPr>
          <p:cNvPr id="670" name="Google Shape;670;p42"/>
          <p:cNvSpPr txBox="1">
            <a:spLocks noGrp="1"/>
          </p:cNvSpPr>
          <p:nvPr>
            <p:ph type="title"/>
          </p:nvPr>
        </p:nvSpPr>
        <p:spPr>
          <a:xfrm>
            <a:off x="576262" y="304800"/>
            <a:ext cx="8001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3800">
              <a:solidFill>
                <a:schemeClr val="dk2"/>
              </a:solidFill>
              <a:latin typeface="Verdana"/>
              <a:ea typeface="Verdana"/>
              <a:cs typeface="Verdana"/>
              <a:sym typeface="Verdana"/>
            </a:endParaRPr>
          </a:p>
        </p:txBody>
      </p:sp>
      <p:sp>
        <p:nvSpPr>
          <p:cNvPr id="671" name="Google Shape;671;p42"/>
          <p:cNvSpPr txBox="1">
            <a:spLocks noGrp="1"/>
          </p:cNvSpPr>
          <p:nvPr>
            <p:ph type="body" idx="1"/>
          </p:nvPr>
        </p:nvSpPr>
        <p:spPr>
          <a:xfrm>
            <a:off x="566737" y="1752600"/>
            <a:ext cx="8001000" cy="4267200"/>
          </a:xfrm>
          <a:prstGeom prst="rect">
            <a:avLst/>
          </a:prstGeom>
          <a:noFill/>
          <a:ln>
            <a:noFill/>
          </a:ln>
        </p:spPr>
        <p:txBody>
          <a:bodyPr spcFirstLastPara="1" wrap="square" lIns="91425" tIns="45700" rIns="91425" bIns="45700" anchor="t" anchorCtr="0">
            <a:noAutofit/>
          </a:bodyPr>
          <a:lstStyle/>
          <a:p>
            <a:pPr marL="438150" marR="0" lvl="1" indent="0" algn="l" rtl="0">
              <a:lnSpc>
                <a:spcPct val="100000"/>
              </a:lnSpc>
              <a:spcBef>
                <a:spcPts val="0"/>
              </a:spcBef>
              <a:spcAft>
                <a:spcPts val="0"/>
              </a:spcAft>
              <a:buClr>
                <a:schemeClr val="accent2"/>
              </a:buClr>
              <a:buSzPts val="2600"/>
              <a:buFont typeface="Noto Sans Symbols"/>
              <a:buNone/>
            </a:pPr>
            <a:endParaRPr sz="2600" b="1" i="0" u="none" strike="noStrike" cap="none">
              <a:solidFill>
                <a:schemeClr val="dk1"/>
              </a:solidFill>
              <a:latin typeface="Times New Roman"/>
              <a:ea typeface="Times New Roman"/>
              <a:cs typeface="Times New Roman"/>
              <a:sym typeface="Times New Roman"/>
            </a:endParaRPr>
          </a:p>
          <a:p>
            <a:pPr marL="438150" marR="0" lvl="1" indent="0" algn="l" rtl="0">
              <a:lnSpc>
                <a:spcPct val="100000"/>
              </a:lnSpc>
              <a:spcBef>
                <a:spcPts val="520"/>
              </a:spcBef>
              <a:spcAft>
                <a:spcPts val="0"/>
              </a:spcAft>
              <a:buClr>
                <a:schemeClr val="accent2"/>
              </a:buClr>
              <a:buSzPts val="2600"/>
              <a:buFont typeface="Noto Sans Symbols"/>
              <a:buNone/>
            </a:pPr>
            <a:endParaRPr sz="2600" b="1" i="0" u="none" strike="noStrike" cap="none">
              <a:solidFill>
                <a:schemeClr val="dk1"/>
              </a:solidFill>
              <a:latin typeface="Times New Roman"/>
              <a:ea typeface="Times New Roman"/>
              <a:cs typeface="Times New Roman"/>
              <a:sym typeface="Times New Roman"/>
            </a:endParaRPr>
          </a:p>
          <a:p>
            <a:pPr marL="438150" marR="0" lvl="1" indent="0" algn="l" rtl="0">
              <a:lnSpc>
                <a:spcPct val="100000"/>
              </a:lnSpc>
              <a:spcBef>
                <a:spcPts val="520"/>
              </a:spcBef>
              <a:spcAft>
                <a:spcPts val="0"/>
              </a:spcAft>
              <a:buClr>
                <a:schemeClr val="accent2"/>
              </a:buClr>
              <a:buSzPts val="2600"/>
              <a:buFont typeface="Noto Sans Symbols"/>
              <a:buNone/>
            </a:pPr>
            <a:endParaRPr sz="2600" b="1" i="0" u="none" strike="noStrike" cap="none">
              <a:solidFill>
                <a:schemeClr val="dk1"/>
              </a:solidFill>
              <a:latin typeface="Times New Roman"/>
              <a:ea typeface="Times New Roman"/>
              <a:cs typeface="Times New Roman"/>
              <a:sym typeface="Times New Roman"/>
            </a:endParaRPr>
          </a:p>
          <a:p>
            <a:pPr marL="438150" marR="0" lvl="1" indent="0" algn="ctr" rtl="0">
              <a:lnSpc>
                <a:spcPct val="100000"/>
              </a:lnSpc>
              <a:spcBef>
                <a:spcPts val="1000"/>
              </a:spcBef>
              <a:spcAft>
                <a:spcPts val="0"/>
              </a:spcAft>
              <a:buClr>
                <a:schemeClr val="accent2"/>
              </a:buClr>
              <a:buSzPts val="5000"/>
              <a:buFont typeface="Noto Sans Symbols"/>
              <a:buNone/>
            </a:pPr>
            <a:r>
              <a:rPr lang="en-US" sz="5000" b="1" i="0" u="none" strike="noStrike" cap="none">
                <a:solidFill>
                  <a:schemeClr val="accent2"/>
                </a:solidFill>
                <a:latin typeface="Times New Roman"/>
                <a:ea typeface="Times New Roman"/>
                <a:cs typeface="Times New Roman"/>
                <a:sym typeface="Times New Roman"/>
              </a:rPr>
              <a:t>Thank you!</a:t>
            </a:r>
            <a:endParaRPr/>
          </a:p>
        </p:txBody>
      </p:sp>
      <p:sp>
        <p:nvSpPr>
          <p:cNvPr id="674" name="Google Shape;674;p42"/>
          <p:cNvSpPr txBox="1"/>
          <p:nvPr/>
        </p:nvSpPr>
        <p:spPr>
          <a:xfrm>
            <a:off x="6553200" y="6245225"/>
            <a:ext cx="1981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42</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5"/>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800"/>
              <a:buFont typeface="Verdana"/>
              <a:buNone/>
            </a:pPr>
            <a:r>
              <a:rPr lang="en-US" sz="3800" b="0" i="0" u="none">
                <a:solidFill>
                  <a:schemeClr val="dk2"/>
                </a:solidFill>
                <a:latin typeface="Verdana"/>
                <a:ea typeface="Verdana"/>
                <a:cs typeface="Verdana"/>
                <a:sym typeface="Verdana"/>
              </a:rPr>
              <a:t>Lịch sử Web</a:t>
            </a:r>
            <a:endParaRPr/>
          </a:p>
        </p:txBody>
      </p:sp>
      <p:sp>
        <p:nvSpPr>
          <p:cNvPr id="284" name="Google Shape;284;p5"/>
          <p:cNvSpPr txBox="1">
            <a:spLocks noGrp="1"/>
          </p:cNvSpPr>
          <p:nvPr>
            <p:ph type="body" idx="1"/>
          </p:nvPr>
        </p:nvSpPr>
        <p:spPr>
          <a:xfrm>
            <a:off x="576262" y="1052512"/>
            <a:ext cx="8001000" cy="5043487"/>
          </a:xfrm>
          <a:prstGeom prst="rect">
            <a:avLst/>
          </a:prstGeom>
          <a:noFill/>
          <a:ln>
            <a:noFill/>
          </a:ln>
        </p:spPr>
        <p:txBody>
          <a:bodyPr spcFirstLastPara="1" wrap="square" lIns="91425" tIns="45700" rIns="91425" bIns="45700" anchor="t" anchorCtr="0">
            <a:noAutofit/>
          </a:bodyPr>
          <a:lstStyle/>
          <a:p>
            <a:pPr marL="469900" marR="0" lvl="0" indent="-469900" algn="just" rtl="0">
              <a:lnSpc>
                <a:spcPct val="100000"/>
              </a:lnSpc>
              <a:spcBef>
                <a:spcPts val="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Được phát minh bởi </a:t>
            </a:r>
            <a:r>
              <a:rPr lang="en-US" sz="2000" b="1" i="0" u="none" strike="noStrike" cap="none">
                <a:solidFill>
                  <a:schemeClr val="dk1"/>
                </a:solidFill>
                <a:latin typeface="Verdana"/>
                <a:ea typeface="Verdana"/>
                <a:cs typeface="Verdana"/>
                <a:sym typeface="Verdana"/>
              </a:rPr>
              <a:t>Tim Berners-Lee (CERN) </a:t>
            </a:r>
            <a:r>
              <a:rPr lang="en-US" sz="2000" b="0" i="0" u="none" strike="noStrike" cap="none">
                <a:solidFill>
                  <a:schemeClr val="dk1"/>
                </a:solidFill>
                <a:latin typeface="Verdana"/>
                <a:ea typeface="Verdana"/>
                <a:cs typeface="Verdana"/>
                <a:sym typeface="Verdana"/>
              </a:rPr>
              <a:t>vào năm 1989 thông qua đề xuất về hệ thống siêu văn bản phân tán:</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Cơ chế tổ chức thông tin phân cấp bộc lộ nhiều hạn chế</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Đề xuất giao thức (protocol) có khả năng yêu cầu thông tin được lưu trữ trên một máy tính từ xa trên mạng</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Đề xuất định dạng chung của các văn bản cho phép một văn bản có thể liên kết đến các văn bản khác </a:t>
            </a:r>
            <a:endParaRPr/>
          </a:p>
          <a:p>
            <a:pPr marL="469900" marR="0" lvl="0" indent="-469900" algn="just" rtl="0">
              <a:lnSpc>
                <a:spcPct val="100000"/>
              </a:lnSpc>
              <a:spcBef>
                <a:spcPts val="40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Các thành phần cơ bản đầu tiên của web:</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Máy chủ (server)</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Trình duyệt (browser)</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Giao thức liên lạc giữa máy chủ và máy khách (HTTP)</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Ngôn ngữ đánh dấu siêu văn bản để soạn thảo văn bản (HTML)</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Định dạng tài nguyên tổng quát (URL) để định danh văn bản</a:t>
            </a:r>
            <a:endParaRPr/>
          </a:p>
        </p:txBody>
      </p:sp>
      <p:sp>
        <p:nvSpPr>
          <p:cNvPr id="287" name="Google Shape;287;p5"/>
          <p:cNvSpPr txBox="1"/>
          <p:nvPr/>
        </p:nvSpPr>
        <p:spPr>
          <a:xfrm>
            <a:off x="6553200" y="6477000"/>
            <a:ext cx="1981200" cy="2444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6"/>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800"/>
              <a:buFont typeface="Verdana"/>
              <a:buNone/>
            </a:pPr>
            <a:r>
              <a:rPr lang="en-US" sz="3800" b="0" i="0" u="none">
                <a:solidFill>
                  <a:schemeClr val="dk2"/>
                </a:solidFill>
                <a:latin typeface="Verdana"/>
                <a:ea typeface="Verdana"/>
                <a:cs typeface="Verdana"/>
                <a:sym typeface="Verdana"/>
              </a:rPr>
              <a:t>Lịch sử Web (tiếp)</a:t>
            </a:r>
            <a:endParaRPr/>
          </a:p>
        </p:txBody>
      </p:sp>
      <p:sp>
        <p:nvSpPr>
          <p:cNvPr id="295" name="Google Shape;295;p6"/>
          <p:cNvSpPr txBox="1"/>
          <p:nvPr/>
        </p:nvSpPr>
        <p:spPr>
          <a:xfrm>
            <a:off x="6553200" y="6477000"/>
            <a:ext cx="1981200" cy="2444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6</a:t>
            </a:fld>
            <a:endParaRPr/>
          </a:p>
        </p:txBody>
      </p:sp>
      <p:pic>
        <p:nvPicPr>
          <p:cNvPr id="296" name="Google Shape;296;p6" descr="Timeline&#10;&#10;Description automatically generated"/>
          <p:cNvPicPr preferRelativeResize="0"/>
          <p:nvPr/>
        </p:nvPicPr>
        <p:blipFill rotWithShape="1">
          <a:blip r:embed="rId3">
            <a:alphaModFix/>
          </a:blip>
          <a:srcRect/>
          <a:stretch/>
        </p:blipFill>
        <p:spPr>
          <a:xfrm>
            <a:off x="685800" y="1347787"/>
            <a:ext cx="7772400" cy="4162425"/>
          </a:xfrm>
          <a:prstGeom prst="rect">
            <a:avLst/>
          </a:prstGeom>
          <a:noFill/>
          <a:ln>
            <a:noFill/>
          </a:ln>
        </p:spPr>
      </p:pic>
      <p:sp>
        <p:nvSpPr>
          <p:cNvPr id="297" name="Google Shape;297;p6"/>
          <p:cNvSpPr txBox="1">
            <a:spLocks noGrp="1"/>
          </p:cNvSpPr>
          <p:nvPr>
            <p:ph type="body" idx="1"/>
          </p:nvPr>
        </p:nvSpPr>
        <p:spPr>
          <a:xfrm>
            <a:off x="576262" y="5573712"/>
            <a:ext cx="8001000" cy="296862"/>
          </a:xfrm>
          <a:prstGeom prst="rect">
            <a:avLst/>
          </a:prstGeom>
          <a:noFill/>
          <a:ln>
            <a:noFill/>
          </a:ln>
        </p:spPr>
        <p:txBody>
          <a:bodyPr spcFirstLastPara="1" wrap="square" lIns="91425" tIns="45700" rIns="91425" bIns="45700" anchor="t" anchorCtr="0">
            <a:noAutofit/>
          </a:bodyPr>
          <a:lstStyle/>
          <a:p>
            <a:pPr marL="469900" marR="0" lvl="1" indent="0" algn="ctr" rtl="0">
              <a:lnSpc>
                <a:spcPct val="100000"/>
              </a:lnSpc>
              <a:spcBef>
                <a:spcPts val="0"/>
              </a:spcBef>
              <a:spcAft>
                <a:spcPts val="0"/>
              </a:spcAft>
              <a:buClr>
                <a:schemeClr val="accent2"/>
              </a:buClr>
              <a:buSzPts val="1600"/>
              <a:buFont typeface="Noto Sans Symbols"/>
              <a:buNone/>
            </a:pPr>
            <a:r>
              <a:rPr lang="en-US" sz="1600" b="1" i="0" u="none" strike="noStrike" cap="none">
                <a:solidFill>
                  <a:schemeClr val="dk1"/>
                </a:solidFill>
                <a:latin typeface="Verdana"/>
                <a:ea typeface="Verdana"/>
                <a:cs typeface="Verdana"/>
                <a:sym typeface="Verdana"/>
              </a:rPr>
              <a:t>Sự phát triển của web </a:t>
            </a:r>
            <a:r>
              <a:rPr lang="en-US" sz="1600" b="1" i="1" u="none" strike="noStrike" cap="none">
                <a:solidFill>
                  <a:schemeClr val="dk1"/>
                </a:solidFill>
                <a:latin typeface="Verdana"/>
                <a:ea typeface="Verdana"/>
                <a:cs typeface="Verdana"/>
                <a:sym typeface="Verdana"/>
              </a:rPr>
              <a:t>(Nguồn ảnh: Medium)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800"/>
              <a:buFont typeface="Verdana"/>
              <a:buNone/>
            </a:pPr>
            <a:r>
              <a:rPr lang="en-US" sz="3800" b="0" i="0" u="none">
                <a:solidFill>
                  <a:schemeClr val="dk2"/>
                </a:solidFill>
                <a:latin typeface="Verdana"/>
                <a:ea typeface="Verdana"/>
                <a:cs typeface="Verdana"/>
                <a:sym typeface="Verdana"/>
              </a:rPr>
              <a:t>Lịch sử Web (tiếp)</a:t>
            </a:r>
            <a:endParaRPr/>
          </a:p>
        </p:txBody>
      </p:sp>
      <p:sp>
        <p:nvSpPr>
          <p:cNvPr id="305" name="Google Shape;305;p7"/>
          <p:cNvSpPr txBox="1"/>
          <p:nvPr/>
        </p:nvSpPr>
        <p:spPr>
          <a:xfrm>
            <a:off x="6553200" y="6477000"/>
            <a:ext cx="1981200" cy="2444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7</a:t>
            </a:fld>
            <a:endParaRPr/>
          </a:p>
        </p:txBody>
      </p:sp>
      <p:sp>
        <p:nvSpPr>
          <p:cNvPr id="306" name="Google Shape;306;p7"/>
          <p:cNvSpPr txBox="1">
            <a:spLocks noGrp="1"/>
          </p:cNvSpPr>
          <p:nvPr>
            <p:ph type="body" idx="1"/>
          </p:nvPr>
        </p:nvSpPr>
        <p:spPr>
          <a:xfrm>
            <a:off x="576262" y="1052512"/>
            <a:ext cx="8001000" cy="5043487"/>
          </a:xfrm>
          <a:prstGeom prst="rect">
            <a:avLst/>
          </a:prstGeom>
          <a:noFill/>
          <a:ln>
            <a:noFill/>
          </a:ln>
        </p:spPr>
        <p:txBody>
          <a:bodyPr spcFirstLastPara="1" wrap="square" lIns="91425" tIns="45700" rIns="91425" bIns="45700" anchor="t" anchorCtr="0">
            <a:noAutofit/>
          </a:bodyPr>
          <a:lstStyle/>
          <a:p>
            <a:pPr marL="469900" marR="0" lvl="0" indent="-469900" algn="just" rtl="0">
              <a:lnSpc>
                <a:spcPct val="100000"/>
              </a:lnSpc>
              <a:spcBef>
                <a:spcPts val="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Mosaic ra đời năm 1993 tại Đại học Illinois</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Trình duyệt đầu tiên cho phép sử dụng giao diện đồ họa và  thao tác click chuột để duyệt web</a:t>
            </a:r>
            <a:endParaRPr sz="1600" b="0" i="0" u="none" strike="noStrike" cap="none">
              <a:solidFill>
                <a:schemeClr val="dk1"/>
              </a:solidFill>
              <a:latin typeface="Verdana"/>
              <a:ea typeface="Verdana"/>
              <a:cs typeface="Verdana"/>
              <a:sym typeface="Verdana"/>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Chạy trên ba hệ điều hành phổ biến là UNIX, Macintosh và  Windows </a:t>
            </a:r>
            <a:endParaRPr/>
          </a:p>
          <a:p>
            <a:pPr marL="469900" marR="0" lvl="0" indent="-469900" algn="just" rtl="0">
              <a:lnSpc>
                <a:spcPct val="100000"/>
              </a:lnSpc>
              <a:spcBef>
                <a:spcPts val="40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Năm 1994, Mosaic được công bố ra công chúng dưới  cái tên Netscape </a:t>
            </a:r>
            <a:endParaRPr/>
          </a:p>
          <a:p>
            <a:pPr marL="469900" marR="0" lvl="0" indent="-469900" algn="just" rtl="0">
              <a:lnSpc>
                <a:spcPct val="100000"/>
              </a:lnSpc>
              <a:spcBef>
                <a:spcPts val="40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Năm 1995, Internet Explorer của Microsoft ra đời</a:t>
            </a:r>
            <a:endParaRPr/>
          </a:p>
        </p:txBody>
      </p:sp>
      <p:pic>
        <p:nvPicPr>
          <p:cNvPr id="307" name="Google Shape;307;p7" descr="Graphical user interface, application&#10;&#10;Description automatically generated"/>
          <p:cNvPicPr preferRelativeResize="0"/>
          <p:nvPr/>
        </p:nvPicPr>
        <p:blipFill rotWithShape="1">
          <a:blip r:embed="rId3">
            <a:alphaModFix/>
          </a:blip>
          <a:srcRect/>
          <a:stretch/>
        </p:blipFill>
        <p:spPr>
          <a:xfrm>
            <a:off x="1600200" y="3575050"/>
            <a:ext cx="6215062" cy="26431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8"/>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800"/>
              <a:buFont typeface="Verdana"/>
              <a:buNone/>
            </a:pPr>
            <a:r>
              <a:rPr lang="en-US" sz="3800" b="0" i="0" u="none">
                <a:solidFill>
                  <a:schemeClr val="dk2"/>
                </a:solidFill>
                <a:latin typeface="Verdana"/>
                <a:ea typeface="Verdana"/>
                <a:cs typeface="Verdana"/>
                <a:sym typeface="Verdana"/>
              </a:rPr>
              <a:t>Lịch sử Web (tiếp)</a:t>
            </a:r>
            <a:endParaRPr/>
          </a:p>
        </p:txBody>
      </p:sp>
      <p:sp>
        <p:nvSpPr>
          <p:cNvPr id="313" name="Google Shape;313;p8"/>
          <p:cNvSpPr txBox="1"/>
          <p:nvPr/>
        </p:nvSpPr>
        <p:spPr>
          <a:xfrm>
            <a:off x="609600" y="6477000"/>
            <a:ext cx="1981200" cy="2444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a:solidFill>
                  <a:schemeClr val="dk1"/>
                </a:solidFill>
                <a:latin typeface="Verdana"/>
                <a:ea typeface="Verdana"/>
                <a:cs typeface="Verdana"/>
                <a:sym typeface="Verdana"/>
              </a:rPr>
              <a:t>UIT, VNU-HCM</a:t>
            </a:r>
            <a:endParaRPr/>
          </a:p>
        </p:txBody>
      </p:sp>
      <p:sp>
        <p:nvSpPr>
          <p:cNvPr id="314" name="Google Shape;314;p8"/>
          <p:cNvSpPr txBox="1"/>
          <p:nvPr/>
        </p:nvSpPr>
        <p:spPr>
          <a:xfrm>
            <a:off x="3124200" y="6477000"/>
            <a:ext cx="2895600" cy="2444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a:solidFill>
                  <a:schemeClr val="dk1"/>
                </a:solidFill>
                <a:latin typeface="Verdana"/>
                <a:ea typeface="Verdana"/>
                <a:cs typeface="Verdana"/>
                <a:sym typeface="Verdana"/>
              </a:rPr>
              <a:t>Social Media Mining</a:t>
            </a:r>
            <a:endParaRPr/>
          </a:p>
        </p:txBody>
      </p:sp>
      <p:sp>
        <p:nvSpPr>
          <p:cNvPr id="315" name="Google Shape;315;p8"/>
          <p:cNvSpPr txBox="1"/>
          <p:nvPr/>
        </p:nvSpPr>
        <p:spPr>
          <a:xfrm>
            <a:off x="6553200" y="6477000"/>
            <a:ext cx="1981200" cy="2444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8</a:t>
            </a:fld>
            <a:endParaRPr/>
          </a:p>
        </p:txBody>
      </p:sp>
      <p:sp>
        <p:nvSpPr>
          <p:cNvPr id="316" name="Google Shape;316;p8"/>
          <p:cNvSpPr txBox="1">
            <a:spLocks noGrp="1"/>
          </p:cNvSpPr>
          <p:nvPr>
            <p:ph type="body" idx="1"/>
          </p:nvPr>
        </p:nvSpPr>
        <p:spPr>
          <a:xfrm>
            <a:off x="576262" y="1052512"/>
            <a:ext cx="8001000" cy="5043487"/>
          </a:xfrm>
          <a:prstGeom prst="rect">
            <a:avLst/>
          </a:prstGeom>
          <a:noFill/>
          <a:ln>
            <a:noFill/>
          </a:ln>
        </p:spPr>
        <p:txBody>
          <a:bodyPr spcFirstLastPara="1" wrap="square" lIns="91425" tIns="45700" rIns="91425" bIns="45700" anchor="t" anchorCtr="0">
            <a:noAutofit/>
          </a:bodyPr>
          <a:lstStyle/>
          <a:p>
            <a:pPr marL="469900" marR="0" lvl="0" indent="-469900" algn="just" rtl="0">
              <a:lnSpc>
                <a:spcPct val="100000"/>
              </a:lnSpc>
              <a:spcBef>
                <a:spcPts val="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ARPANET (1969) được phát triển bởi ARPA, Bộ quốc phòng Mỹ </a:t>
            </a:r>
            <a:endParaRPr/>
          </a:p>
          <a:p>
            <a:pPr marL="469900" marR="0" lvl="0" indent="-469900" algn="just" rtl="0">
              <a:lnSpc>
                <a:spcPct val="100000"/>
              </a:lnSpc>
              <a:spcBef>
                <a:spcPts val="40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Giao thức TCP/IP (1973) cho phép nhiều mạng máy tính kết nối và liên lạc với nhau </a:t>
            </a:r>
            <a:endParaRPr/>
          </a:p>
          <a:p>
            <a:pPr marL="469900" marR="0" lvl="0" indent="-469900" algn="just" rtl="0">
              <a:lnSpc>
                <a:spcPct val="100000"/>
              </a:lnSpc>
              <a:spcBef>
                <a:spcPts val="40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Mạng Internet ra đời năm 1982 dựa trên giao thức TCP/IP</a:t>
            </a:r>
            <a:endParaRPr/>
          </a:p>
        </p:txBody>
      </p:sp>
      <p:pic>
        <p:nvPicPr>
          <p:cNvPr id="317" name="Google Shape;317;p8" descr="Text&#10;&#10;Description automatically generated with low confidence"/>
          <p:cNvPicPr preferRelativeResize="0"/>
          <p:nvPr/>
        </p:nvPicPr>
        <p:blipFill rotWithShape="1">
          <a:blip r:embed="rId3">
            <a:alphaModFix/>
          </a:blip>
          <a:srcRect/>
          <a:stretch/>
        </p:blipFill>
        <p:spPr>
          <a:xfrm>
            <a:off x="806450" y="3730625"/>
            <a:ext cx="2590800" cy="1858962"/>
          </a:xfrm>
          <a:prstGeom prst="rect">
            <a:avLst/>
          </a:prstGeom>
          <a:noFill/>
          <a:ln>
            <a:noFill/>
          </a:ln>
        </p:spPr>
      </p:pic>
      <p:pic>
        <p:nvPicPr>
          <p:cNvPr id="318" name="Google Shape;318;p8" descr="Logo&#10;&#10;Description automatically generated"/>
          <p:cNvPicPr preferRelativeResize="0"/>
          <p:nvPr/>
        </p:nvPicPr>
        <p:blipFill rotWithShape="1">
          <a:blip r:embed="rId4">
            <a:alphaModFix/>
          </a:blip>
          <a:srcRect/>
          <a:stretch/>
        </p:blipFill>
        <p:spPr>
          <a:xfrm>
            <a:off x="3487737" y="3575050"/>
            <a:ext cx="2170112" cy="2170112"/>
          </a:xfrm>
          <a:prstGeom prst="rect">
            <a:avLst/>
          </a:prstGeom>
          <a:noFill/>
          <a:ln>
            <a:noFill/>
          </a:ln>
        </p:spPr>
      </p:pic>
      <p:pic>
        <p:nvPicPr>
          <p:cNvPr id="319" name="Google Shape;319;p8" descr="Logo, icon&#10;&#10;Description automatically generated"/>
          <p:cNvPicPr preferRelativeResize="0"/>
          <p:nvPr/>
        </p:nvPicPr>
        <p:blipFill rotWithShape="1">
          <a:blip r:embed="rId5">
            <a:alphaModFix/>
          </a:blip>
          <a:srcRect/>
          <a:stretch/>
        </p:blipFill>
        <p:spPr>
          <a:xfrm>
            <a:off x="5748337" y="3575050"/>
            <a:ext cx="2828925" cy="21701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9"/>
          <p:cNvSpPr txBox="1">
            <a:spLocks noGrp="1"/>
          </p:cNvSpPr>
          <p:nvPr>
            <p:ph type="title"/>
          </p:nvPr>
        </p:nvSpPr>
        <p:spPr>
          <a:xfrm>
            <a:off x="576262" y="304800"/>
            <a:ext cx="80010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800"/>
              <a:buFont typeface="Verdana"/>
              <a:buNone/>
            </a:pPr>
            <a:r>
              <a:rPr lang="en-US" sz="3800" b="0" i="0" u="none">
                <a:solidFill>
                  <a:schemeClr val="dk2"/>
                </a:solidFill>
                <a:latin typeface="Verdana"/>
                <a:ea typeface="Verdana"/>
                <a:cs typeface="Verdana"/>
                <a:sym typeface="Verdana"/>
              </a:rPr>
              <a:t>Lịch sử Web (tiếp)</a:t>
            </a:r>
            <a:endParaRPr/>
          </a:p>
        </p:txBody>
      </p:sp>
      <p:sp>
        <p:nvSpPr>
          <p:cNvPr id="327" name="Google Shape;327;p9"/>
          <p:cNvSpPr txBox="1"/>
          <p:nvPr/>
        </p:nvSpPr>
        <p:spPr>
          <a:xfrm>
            <a:off x="6553200" y="6477000"/>
            <a:ext cx="1981200" cy="2444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Verdana"/>
              <a:buNone/>
            </a:pPr>
            <a:fld id="{00000000-1234-1234-1234-123412341234}" type="slidenum">
              <a:rPr lang="en-US" sz="1200" b="0" i="0" u="none">
                <a:solidFill>
                  <a:schemeClr val="dk1"/>
                </a:solidFill>
                <a:latin typeface="Verdana"/>
                <a:ea typeface="Verdana"/>
                <a:cs typeface="Verdana"/>
                <a:sym typeface="Verdana"/>
              </a:rPr>
              <a:t>9</a:t>
            </a:fld>
            <a:endParaRPr/>
          </a:p>
        </p:txBody>
      </p:sp>
      <p:sp>
        <p:nvSpPr>
          <p:cNvPr id="328" name="Google Shape;328;p9"/>
          <p:cNvSpPr txBox="1">
            <a:spLocks noGrp="1"/>
          </p:cNvSpPr>
          <p:nvPr>
            <p:ph type="body" idx="1"/>
          </p:nvPr>
        </p:nvSpPr>
        <p:spPr>
          <a:xfrm>
            <a:off x="576262" y="1052512"/>
            <a:ext cx="8001000" cy="5043487"/>
          </a:xfrm>
          <a:prstGeom prst="rect">
            <a:avLst/>
          </a:prstGeom>
          <a:noFill/>
          <a:ln>
            <a:noFill/>
          </a:ln>
        </p:spPr>
        <p:txBody>
          <a:bodyPr spcFirstLastPara="1" wrap="square" lIns="91425" tIns="45700" rIns="91425" bIns="45700" anchor="t" anchorCtr="0">
            <a:noAutofit/>
          </a:bodyPr>
          <a:lstStyle/>
          <a:p>
            <a:pPr marL="469900" marR="0" lvl="0" indent="-469900" algn="just" rtl="0">
              <a:lnSpc>
                <a:spcPct val="100000"/>
              </a:lnSpc>
              <a:spcBef>
                <a:spcPts val="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Thông tin được chia sẻ trên Web đã làm xuất hiện nhu cầu tìm kiếm thông tin một cách hiệu quả</a:t>
            </a:r>
            <a:endParaRPr/>
          </a:p>
          <a:p>
            <a:pPr marL="469900" marR="0" lvl="0" indent="-469900" algn="just" rtl="0">
              <a:lnSpc>
                <a:spcPct val="100000"/>
              </a:lnSpc>
              <a:spcBef>
                <a:spcPts val="40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Máy tìm kiếm Excite được giới thiệu năm 1993 </a:t>
            </a:r>
            <a:endParaRPr/>
          </a:p>
          <a:p>
            <a:pPr marL="469900" marR="0" lvl="0" indent="-469900" algn="just" rtl="0">
              <a:lnSpc>
                <a:spcPct val="100000"/>
              </a:lnSpc>
              <a:spcBef>
                <a:spcPts val="40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Yahoo! được thành lập năm 1994</a:t>
            </a:r>
            <a:endParaRPr/>
          </a:p>
          <a:p>
            <a:pPr marL="469900" marR="0" lvl="0" indent="-469900" algn="just" rtl="0">
              <a:lnSpc>
                <a:spcPct val="100000"/>
              </a:lnSpc>
              <a:spcBef>
                <a:spcPts val="40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Google được thành lập năm 1998 </a:t>
            </a:r>
            <a:endParaRPr/>
          </a:p>
          <a:p>
            <a:pPr marL="469900" marR="0" lvl="0" indent="-469900" algn="just" rtl="0">
              <a:lnSpc>
                <a:spcPct val="100000"/>
              </a:lnSpc>
              <a:spcBef>
                <a:spcPts val="40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Microsoft ra mắt MSN năm 2003 (Bing) </a:t>
            </a:r>
            <a:endParaRPr/>
          </a:p>
          <a:p>
            <a:pPr marL="469900" marR="0" lvl="0" indent="-469900" algn="just" rtl="0">
              <a:lnSpc>
                <a:spcPct val="100000"/>
              </a:lnSpc>
              <a:spcBef>
                <a:spcPts val="40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W3C (The World Wide Web Consortium) được thành lập năm 1994 bởi MIT và CERN</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Mục tiêu dẫn dắt sự phát triển của Web</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Xây dựng các tiêu chuẩn cho Web</a:t>
            </a:r>
            <a:endParaRPr/>
          </a:p>
          <a:p>
            <a:pPr marL="908050" marR="0" lvl="1" indent="-436562" algn="just" rtl="0">
              <a:lnSpc>
                <a:spcPct val="100000"/>
              </a:lnSpc>
              <a:spcBef>
                <a:spcPts val="320"/>
              </a:spcBef>
              <a:spcAft>
                <a:spcPts val="0"/>
              </a:spcAft>
              <a:buClr>
                <a:schemeClr val="accent2"/>
              </a:buClr>
              <a:buSzPts val="1600"/>
              <a:buFont typeface="Arial"/>
              <a:buChar char="•"/>
            </a:pPr>
            <a:r>
              <a:rPr lang="en-US" sz="1600" b="0" i="0" u="none" strike="noStrike" cap="none">
                <a:solidFill>
                  <a:schemeClr val="dk1"/>
                </a:solidFill>
                <a:latin typeface="Verdana"/>
                <a:ea typeface="Verdana"/>
                <a:cs typeface="Verdana"/>
                <a:sym typeface="Verdana"/>
              </a:rPr>
              <a:t>Thiết lập các đặc tả và tham chiếu để hỗ trợ sự tương tác giữa các sản phẩm trên Web </a:t>
            </a:r>
            <a:endParaRPr/>
          </a:p>
          <a:p>
            <a:pPr marL="469900" marR="0" lvl="0" indent="-469900" algn="just" rtl="0">
              <a:lnSpc>
                <a:spcPct val="100000"/>
              </a:lnSpc>
              <a:spcBef>
                <a:spcPts val="40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Hội nghị WWW được tổ chức lần đầu tiên năm 1994</a:t>
            </a:r>
            <a:endParaRPr/>
          </a:p>
          <a:p>
            <a:pPr marL="469900" marR="0" lvl="0" indent="-469900" algn="just" rtl="0">
              <a:lnSpc>
                <a:spcPct val="100000"/>
              </a:lnSpc>
              <a:spcBef>
                <a:spcPts val="40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1995– 2001,Web được đầu tư phát triển và mở rộng</a:t>
            </a:r>
            <a:endParaRPr/>
          </a:p>
          <a:p>
            <a:pPr marL="469900" marR="0" lvl="0" indent="-469900" algn="just" rtl="0">
              <a:lnSpc>
                <a:spcPct val="100000"/>
              </a:lnSpc>
              <a:spcBef>
                <a:spcPts val="400"/>
              </a:spcBef>
              <a:spcAft>
                <a:spcPts val="0"/>
              </a:spcAft>
              <a:buClr>
                <a:schemeClr val="accent2"/>
              </a:buClr>
              <a:buSzPts val="2000"/>
              <a:buFont typeface="Noto Sans Symbols"/>
              <a:buChar char="❑"/>
            </a:pPr>
            <a:r>
              <a:rPr lang="en-US" sz="2000" b="0" i="0" u="none" strike="noStrike" cap="none">
                <a:solidFill>
                  <a:schemeClr val="dk1"/>
                </a:solidFill>
                <a:latin typeface="Verdana"/>
                <a:ea typeface="Verdana"/>
                <a:cs typeface="Verdana"/>
                <a:sym typeface="Verdana"/>
              </a:rPr>
              <a:t>2001: bong bóng dot com </a:t>
            </a:r>
            <a:endParaRPr/>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5501</Words>
  <Application>Microsoft Macintosh PowerPoint</Application>
  <PresentationFormat>On-screen Show (4:3)</PresentationFormat>
  <Paragraphs>358</Paragraphs>
  <Slides>42</Slides>
  <Notes>42</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42</vt:i4>
      </vt:variant>
    </vt:vector>
  </HeadingPairs>
  <TitlesOfParts>
    <vt:vector size="52" baseType="lpstr">
      <vt:lpstr>Arial</vt:lpstr>
      <vt:lpstr>Courier New</vt:lpstr>
      <vt:lpstr>Noto Sans Symbols</vt:lpstr>
      <vt:lpstr>Times New Roman</vt:lpstr>
      <vt:lpstr>Verdana</vt:lpstr>
      <vt:lpstr>Profile</vt:lpstr>
      <vt:lpstr>4_Profile</vt:lpstr>
      <vt:lpstr>1_Profile</vt:lpstr>
      <vt:lpstr>2_Profile</vt:lpstr>
      <vt:lpstr>3_Profile</vt:lpstr>
      <vt:lpstr>PowerPoint Presentation</vt:lpstr>
      <vt:lpstr>Nội dung</vt:lpstr>
      <vt:lpstr>WWW là gì?</vt:lpstr>
      <vt:lpstr>Định nghĩa WWW</vt:lpstr>
      <vt:lpstr>Lịch sử Web</vt:lpstr>
      <vt:lpstr>Lịch sử Web (tiếp)</vt:lpstr>
      <vt:lpstr>Lịch sử Web (tiếp)</vt:lpstr>
      <vt:lpstr>Lịch sử Web (tiếp)</vt:lpstr>
      <vt:lpstr>Lịch sử Web (tiếp)</vt:lpstr>
      <vt:lpstr>Khai phá dữ liệu là gì?</vt:lpstr>
      <vt:lpstr>2.1. Định nghĩa khai phá dữ liệu</vt:lpstr>
      <vt:lpstr>2.1. Định nghĩa KPDL (tiếp)</vt:lpstr>
      <vt:lpstr>2.2. Lịch sử KPDL</vt:lpstr>
      <vt:lpstr>2.2. Lịch sử KPDL (tiếp)</vt:lpstr>
      <vt:lpstr>2.2. Lịch sử KPDL (tiếp)</vt:lpstr>
      <vt:lpstr>2.3. Các loại dữ liệu</vt:lpstr>
      <vt:lpstr>2.3. Các loại dữ liệu</vt:lpstr>
      <vt:lpstr>2.3. Các loại dữ liệu</vt:lpstr>
      <vt:lpstr>2.3. Các loại dữ liệu</vt:lpstr>
      <vt:lpstr>2.3. Các loại dữ liệu</vt:lpstr>
      <vt:lpstr>2.4. Các mẫu có thể khai thác</vt:lpstr>
      <vt:lpstr>2.4.1. Mô tả và phân biệt dữ liệu</vt:lpstr>
      <vt:lpstr>2.4.2. Các mẫu phổ biến, kết hợp, tương quan</vt:lpstr>
      <vt:lpstr>2.4.3. Phân loại và hồi quy</vt:lpstr>
      <vt:lpstr>2.4.4. Phân cụm</vt:lpstr>
      <vt:lpstr>2.4.5. Phân tích ngoại lai</vt:lpstr>
      <vt:lpstr>2.4.6. Các mẫu đáng quan tâm</vt:lpstr>
      <vt:lpstr>2.5. Các kỹ thuật trong KPDL</vt:lpstr>
      <vt:lpstr>2.5.1. Thống kê</vt:lpstr>
      <vt:lpstr>2.5.2. Học máy</vt:lpstr>
      <vt:lpstr>2.5.2. Hệ quản trị CSDL và Kho dữ liệu</vt:lpstr>
      <vt:lpstr>2.5.3. Tìm kiếm thông tin</vt:lpstr>
      <vt:lpstr>2.6. Các ứng dụng của KPDL</vt:lpstr>
      <vt:lpstr>2.6. Các ứng dụng của KPDL</vt:lpstr>
      <vt:lpstr>2.7. Các thách thức trong KPDL</vt:lpstr>
      <vt:lpstr>2.7. Các thách thức trong KPDL (tiếp)</vt:lpstr>
      <vt:lpstr>2.8. Tác động của KPDL đến xã hội</vt:lpstr>
      <vt:lpstr>3. Khai phá Web là gì?</vt:lpstr>
      <vt:lpstr>3. Khai phá Web là gì? (tiếp)</vt:lpstr>
      <vt:lpstr>PowerPoint Presentation</vt:lpstr>
      <vt:lpstr>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xp sp2 Full</dc:creator>
  <cp:lastModifiedBy>Nguyễn Văn Kiệt</cp:lastModifiedBy>
  <cp:revision>3</cp:revision>
  <dcterms:created xsi:type="dcterms:W3CDTF">2011-10-18T13:51:08Z</dcterms:created>
  <dcterms:modified xsi:type="dcterms:W3CDTF">2022-10-06T09:32:52Z</dcterms:modified>
</cp:coreProperties>
</file>