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60" r:id="rId7"/>
    <p:sldId id="258" r:id="rId8"/>
    <p:sldId id="259" r:id="rId9"/>
    <p:sldId id="261" r:id="rId10"/>
    <p:sldId id="262" r:id="rId11"/>
    <p:sldId id="263" r:id="rId12"/>
    <p:sldId id="264" r:id="rId13"/>
    <p:sldId id="265" r:id="rId14"/>
    <p:sldId id="266" r:id="rId15"/>
    <p:sldId id="269" r:id="rId16"/>
    <p:sldId id="268" r:id="rId17"/>
    <p:sldId id="270" r:id="rId18"/>
    <p:sldId id="272" r:id="rId19"/>
    <p:sldId id="271" r:id="rId20"/>
    <p:sldId id="273" r:id="rId21"/>
    <p:sldId id="274" r:id="rId22"/>
    <p:sldId id="277" r:id="rId23"/>
    <p:sldId id="275" r:id="rId24"/>
    <p:sldId id="276" r:id="rId2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B4C7E7"/>
    <a:srgbClr val="8497B0"/>
    <a:srgbClr val="4472C4"/>
    <a:srgbClr val="8195B1"/>
    <a:srgbClr val="00B050"/>
    <a:srgbClr val="F4B183"/>
    <a:srgbClr val="F2F2F2"/>
    <a:srgbClr val="9DC3E6"/>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0EAAA-2055-496F-9BA0-13A01FF9DF5F}" v="2031" dt="2022-05-19T15:18:46.068"/>
    <p1510:client id="{EFAF1D4C-2DE0-4508-A16D-2FDD31B36AA6}" v="72" dt="2022-05-18T07:58:26.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3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5293E-E3A7-472D-8620-9F57C55DEBD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E657E1E-BB38-4BA8-A423-9BD2DCEDD3F1}">
      <dgm:prSet custT="1"/>
      <dgm:spPr/>
      <dgm:t>
        <a:bodyPr/>
        <a:lstStyle/>
        <a:p>
          <a:r>
            <a:rPr lang="vi-VN" sz="2400" noProof="1">
              <a:solidFill>
                <a:srgbClr val="0033CC"/>
              </a:solidFill>
            </a:rPr>
            <a:t>Là một CSDL mã nguồn mở NoSQL được viết bằng </a:t>
          </a:r>
          <a:r>
            <a:rPr lang="vi-VN" sz="2400" noProof="1">
              <a:solidFill>
                <a:srgbClr val="FF0000"/>
              </a:solidFill>
            </a:rPr>
            <a:t>ngôn ngữ C++.</a:t>
          </a:r>
        </a:p>
      </dgm:t>
    </dgm:pt>
    <dgm:pt modelId="{A5C7B4A8-715B-4CF2-ABF2-4022FEFA9C55}" type="parTrans" cxnId="{6CC58126-0707-41CE-8D13-C3CE8C092397}">
      <dgm:prSet/>
      <dgm:spPr/>
      <dgm:t>
        <a:bodyPr/>
        <a:lstStyle/>
        <a:p>
          <a:endParaRPr lang="en-US"/>
        </a:p>
      </dgm:t>
    </dgm:pt>
    <dgm:pt modelId="{D2728EA9-FC64-4285-B03A-0D6A9DD676D4}" type="sibTrans" cxnId="{6CC58126-0707-41CE-8D13-C3CE8C092397}">
      <dgm:prSet/>
      <dgm:spPr/>
      <dgm:t>
        <a:bodyPr/>
        <a:lstStyle/>
        <a:p>
          <a:endParaRPr lang="en-US"/>
        </a:p>
      </dgm:t>
    </dgm:pt>
    <dgm:pt modelId="{7D398387-9682-44A6-9C48-540136D61EFF}">
      <dgm:prSet custT="1"/>
      <dgm:spPr/>
      <dgm:t>
        <a:bodyPr/>
        <a:lstStyle/>
        <a:p>
          <a:r>
            <a:rPr lang="en-US" sz="2400">
              <a:solidFill>
                <a:srgbClr val="0033CC"/>
              </a:solidFill>
              <a:latin typeface="Arial" panose="020B0604020202020204" pitchFamily="34" charset="0"/>
              <a:cs typeface="Arial" panose="020B0604020202020204" pitchFamily="34" charset="0"/>
            </a:rPr>
            <a:t>Thuộc loại </a:t>
          </a:r>
          <a:r>
            <a:rPr lang="en-US" sz="2400">
              <a:solidFill>
                <a:srgbClr val="FF0000"/>
              </a:solidFill>
              <a:latin typeface="Arial" panose="020B0604020202020204" pitchFamily="34" charset="0"/>
              <a:cs typeface="Arial" panose="020B0604020202020204" pitchFamily="34" charset="0"/>
            </a:rPr>
            <a:t>Document</a:t>
          </a:r>
          <a:r>
            <a:rPr lang="en-US" sz="2400">
              <a:solidFill>
                <a:srgbClr val="0033CC"/>
              </a:solidFill>
              <a:latin typeface="Arial" panose="020B0604020202020204" pitchFamily="34" charset="0"/>
              <a:cs typeface="Arial" panose="020B0604020202020204" pitchFamily="34" charset="0"/>
            </a:rPr>
            <a:t> trong gia đình NoSQL.</a:t>
          </a:r>
        </a:p>
      </dgm:t>
    </dgm:pt>
    <dgm:pt modelId="{03C5CCCF-12AE-40C6-B268-6DD4AC2C0506}" type="parTrans" cxnId="{73184BE7-BF8A-4570-A342-1D5C6313A32D}">
      <dgm:prSet/>
      <dgm:spPr/>
      <dgm:t>
        <a:bodyPr/>
        <a:lstStyle/>
        <a:p>
          <a:endParaRPr lang="en-US"/>
        </a:p>
      </dgm:t>
    </dgm:pt>
    <dgm:pt modelId="{7B0499A9-347F-4FEE-BE9D-0C45F93B6DE8}" type="sibTrans" cxnId="{73184BE7-BF8A-4570-A342-1D5C6313A32D}">
      <dgm:prSet/>
      <dgm:spPr/>
      <dgm:t>
        <a:bodyPr/>
        <a:lstStyle/>
        <a:p>
          <a:endParaRPr lang="en-US"/>
        </a:p>
      </dgm:t>
    </dgm:pt>
    <dgm:pt modelId="{3F39912E-647C-4BAC-91D9-C8BAA2052164}">
      <dgm:prSet custT="1"/>
      <dgm:spPr/>
      <dgm:t>
        <a:bodyPr/>
        <a:lstStyle/>
        <a:p>
          <a:r>
            <a:rPr lang="vi-VN" sz="2400" noProof="1">
              <a:solidFill>
                <a:srgbClr val="0033CC"/>
              </a:solidFill>
            </a:rPr>
            <a:t>Sử dụng một ngôn ngữ truy vấn tùy chỉnh được gọi là </a:t>
          </a:r>
          <a:r>
            <a:rPr lang="vi-VN" sz="2400" noProof="1">
              <a:solidFill>
                <a:srgbClr val="FF0000"/>
              </a:solidFill>
            </a:rPr>
            <a:t>ReQL</a:t>
          </a:r>
          <a:r>
            <a:rPr lang="vi-VN" sz="2400" noProof="1">
              <a:solidFill>
                <a:srgbClr val="0033CC"/>
              </a:solidFill>
            </a:rPr>
            <a:t> (được sử dụng riêng cho Ruby, Python, Java và JavaScript).</a:t>
          </a:r>
        </a:p>
      </dgm:t>
    </dgm:pt>
    <dgm:pt modelId="{5C75F53B-2FE4-4B64-97BF-A15382C74FE4}" type="parTrans" cxnId="{37042D11-DCFD-4C2E-BB49-51A65765721F}">
      <dgm:prSet/>
      <dgm:spPr/>
      <dgm:t>
        <a:bodyPr/>
        <a:lstStyle/>
        <a:p>
          <a:endParaRPr lang="en-US"/>
        </a:p>
      </dgm:t>
    </dgm:pt>
    <dgm:pt modelId="{EB0427CA-872D-4684-A547-28C5CF4636EF}" type="sibTrans" cxnId="{37042D11-DCFD-4C2E-BB49-51A65765721F}">
      <dgm:prSet/>
      <dgm:spPr/>
      <dgm:t>
        <a:bodyPr/>
        <a:lstStyle/>
        <a:p>
          <a:endParaRPr lang="en-US"/>
        </a:p>
      </dgm:t>
    </dgm:pt>
    <dgm:pt modelId="{72D5E3E9-7FBA-4076-B9FC-76E7F34D4C48}">
      <dgm:prSet custT="1"/>
      <dgm:spPr/>
      <dgm:t>
        <a:bodyPr/>
        <a:lstStyle/>
        <a:p>
          <a:r>
            <a:rPr lang="vi-VN" sz="2400" noProof="1">
              <a:solidFill>
                <a:srgbClr val="0033CC"/>
              </a:solidFill>
            </a:rPr>
            <a:t>Có khả năng mở rộng được phạm vi, được thiết kế cho nền tảng của các </a:t>
          </a:r>
          <a:r>
            <a:rPr lang="vi-VN" sz="2400" noProof="1">
              <a:solidFill>
                <a:srgbClr val="FF0000"/>
              </a:solidFill>
            </a:rPr>
            <a:t>ứng dụng thời gian thực</a:t>
          </a:r>
          <a:r>
            <a:rPr lang="vi-VN" sz="2400" noProof="1">
              <a:solidFill>
                <a:srgbClr val="0033CC"/>
              </a:solidFill>
            </a:rPr>
            <a:t>.</a:t>
          </a:r>
        </a:p>
      </dgm:t>
    </dgm:pt>
    <dgm:pt modelId="{450EF1E9-816B-4851-9318-871E45B9E2B8}" type="parTrans" cxnId="{4E095D14-B7B4-4E64-9C27-5E38CA86B91E}">
      <dgm:prSet/>
      <dgm:spPr/>
      <dgm:t>
        <a:bodyPr/>
        <a:lstStyle/>
        <a:p>
          <a:endParaRPr lang="en-US"/>
        </a:p>
      </dgm:t>
    </dgm:pt>
    <dgm:pt modelId="{F9C7955A-78BD-4AD4-8D43-8839F6DCA82A}" type="sibTrans" cxnId="{4E095D14-B7B4-4E64-9C27-5E38CA86B91E}">
      <dgm:prSet/>
      <dgm:spPr/>
      <dgm:t>
        <a:bodyPr/>
        <a:lstStyle/>
        <a:p>
          <a:endParaRPr lang="en-US"/>
        </a:p>
      </dgm:t>
    </dgm:pt>
    <dgm:pt modelId="{91D814D2-6125-4953-8BBC-81F2E5B4C058}" type="pres">
      <dgm:prSet presAssocID="{E605293E-E3A7-472D-8620-9F57C55DEBD4}" presName="hierChild1" presStyleCnt="0">
        <dgm:presLayoutVars>
          <dgm:chPref val="1"/>
          <dgm:dir/>
          <dgm:animOne val="branch"/>
          <dgm:animLvl val="lvl"/>
          <dgm:resizeHandles/>
        </dgm:presLayoutVars>
      </dgm:prSet>
      <dgm:spPr/>
    </dgm:pt>
    <dgm:pt modelId="{E8827EB5-7F41-4438-958E-03014718559A}" type="pres">
      <dgm:prSet presAssocID="{0E657E1E-BB38-4BA8-A423-9BD2DCEDD3F1}" presName="hierRoot1" presStyleCnt="0"/>
      <dgm:spPr/>
    </dgm:pt>
    <dgm:pt modelId="{D447859E-B71D-48E6-BC20-22DDE74F3712}" type="pres">
      <dgm:prSet presAssocID="{0E657E1E-BB38-4BA8-A423-9BD2DCEDD3F1}" presName="composite" presStyleCnt="0"/>
      <dgm:spPr/>
    </dgm:pt>
    <dgm:pt modelId="{F1C70B56-D1CD-43B1-B47B-51FC3ABF2C60}" type="pres">
      <dgm:prSet presAssocID="{0E657E1E-BB38-4BA8-A423-9BD2DCEDD3F1}" presName="background" presStyleLbl="node0" presStyleIdx="0" presStyleCnt="4"/>
      <dgm:spPr/>
    </dgm:pt>
    <dgm:pt modelId="{3FC084FE-26AB-406A-8AF8-0B52B1D8C52A}" type="pres">
      <dgm:prSet presAssocID="{0E657E1E-BB38-4BA8-A423-9BD2DCEDD3F1}" presName="text" presStyleLbl="fgAcc0" presStyleIdx="0" presStyleCnt="4" custScaleY="264576">
        <dgm:presLayoutVars>
          <dgm:chPref val="3"/>
        </dgm:presLayoutVars>
      </dgm:prSet>
      <dgm:spPr/>
    </dgm:pt>
    <dgm:pt modelId="{2DD7166F-D327-4191-9A8A-68D84DD52C9E}" type="pres">
      <dgm:prSet presAssocID="{0E657E1E-BB38-4BA8-A423-9BD2DCEDD3F1}" presName="hierChild2" presStyleCnt="0"/>
      <dgm:spPr/>
    </dgm:pt>
    <dgm:pt modelId="{6AD64300-8F51-49A3-AA92-EF2DE5FD6AF8}" type="pres">
      <dgm:prSet presAssocID="{7D398387-9682-44A6-9C48-540136D61EFF}" presName="hierRoot1" presStyleCnt="0"/>
      <dgm:spPr/>
    </dgm:pt>
    <dgm:pt modelId="{23C32F29-F6E1-40E1-B89F-49A885E94A72}" type="pres">
      <dgm:prSet presAssocID="{7D398387-9682-44A6-9C48-540136D61EFF}" presName="composite" presStyleCnt="0"/>
      <dgm:spPr/>
    </dgm:pt>
    <dgm:pt modelId="{F835A2A5-298E-4DC1-9F27-CC62F0F851A3}" type="pres">
      <dgm:prSet presAssocID="{7D398387-9682-44A6-9C48-540136D61EFF}" presName="background" presStyleLbl="node0" presStyleIdx="1" presStyleCnt="4"/>
      <dgm:spPr/>
    </dgm:pt>
    <dgm:pt modelId="{5E37F7F4-23EA-4907-BDB4-4F57527C3347}" type="pres">
      <dgm:prSet presAssocID="{7D398387-9682-44A6-9C48-540136D61EFF}" presName="text" presStyleLbl="fgAcc0" presStyleIdx="1" presStyleCnt="4" custScaleY="265230">
        <dgm:presLayoutVars>
          <dgm:chPref val="3"/>
        </dgm:presLayoutVars>
      </dgm:prSet>
      <dgm:spPr/>
    </dgm:pt>
    <dgm:pt modelId="{6087E203-5676-4B98-88C6-EF7484F8590D}" type="pres">
      <dgm:prSet presAssocID="{7D398387-9682-44A6-9C48-540136D61EFF}" presName="hierChild2" presStyleCnt="0"/>
      <dgm:spPr/>
    </dgm:pt>
    <dgm:pt modelId="{4392EECA-EE2D-41D1-9D76-051A5E0013F4}" type="pres">
      <dgm:prSet presAssocID="{3F39912E-647C-4BAC-91D9-C8BAA2052164}" presName="hierRoot1" presStyleCnt="0"/>
      <dgm:spPr/>
    </dgm:pt>
    <dgm:pt modelId="{78377E39-9C29-4939-AC0F-CCD94CCDB896}" type="pres">
      <dgm:prSet presAssocID="{3F39912E-647C-4BAC-91D9-C8BAA2052164}" presName="composite" presStyleCnt="0"/>
      <dgm:spPr/>
    </dgm:pt>
    <dgm:pt modelId="{C011FFAA-9E28-4373-B1B9-B39207D5493B}" type="pres">
      <dgm:prSet presAssocID="{3F39912E-647C-4BAC-91D9-C8BAA2052164}" presName="background" presStyleLbl="node0" presStyleIdx="2" presStyleCnt="4"/>
      <dgm:spPr/>
    </dgm:pt>
    <dgm:pt modelId="{2E2424D1-55C6-4E1B-8565-1B08969BABA0}" type="pres">
      <dgm:prSet presAssocID="{3F39912E-647C-4BAC-91D9-C8BAA2052164}" presName="text" presStyleLbl="fgAcc0" presStyleIdx="2" presStyleCnt="4" custScaleY="264031">
        <dgm:presLayoutVars>
          <dgm:chPref val="3"/>
        </dgm:presLayoutVars>
      </dgm:prSet>
      <dgm:spPr/>
    </dgm:pt>
    <dgm:pt modelId="{CAA43138-05C3-462C-95F8-E410EF304AD9}" type="pres">
      <dgm:prSet presAssocID="{3F39912E-647C-4BAC-91D9-C8BAA2052164}" presName="hierChild2" presStyleCnt="0"/>
      <dgm:spPr/>
    </dgm:pt>
    <dgm:pt modelId="{7C6D7336-5A8C-463B-A62E-2CF6C08B44CB}" type="pres">
      <dgm:prSet presAssocID="{72D5E3E9-7FBA-4076-B9FC-76E7F34D4C48}" presName="hierRoot1" presStyleCnt="0"/>
      <dgm:spPr/>
    </dgm:pt>
    <dgm:pt modelId="{C9881A03-314B-4C4F-B89B-65CC7AE46A47}" type="pres">
      <dgm:prSet presAssocID="{72D5E3E9-7FBA-4076-B9FC-76E7F34D4C48}" presName="composite" presStyleCnt="0"/>
      <dgm:spPr/>
    </dgm:pt>
    <dgm:pt modelId="{FADAD363-55C9-4F24-81B9-E0DBD9AC0218}" type="pres">
      <dgm:prSet presAssocID="{72D5E3E9-7FBA-4076-B9FC-76E7F34D4C48}" presName="background" presStyleLbl="node0" presStyleIdx="3" presStyleCnt="4"/>
      <dgm:spPr/>
    </dgm:pt>
    <dgm:pt modelId="{04697443-504E-4B58-A39C-DC057C618D04}" type="pres">
      <dgm:prSet presAssocID="{72D5E3E9-7FBA-4076-B9FC-76E7F34D4C48}" presName="text" presStyleLbl="fgAcc0" presStyleIdx="3" presStyleCnt="4" custScaleY="264944">
        <dgm:presLayoutVars>
          <dgm:chPref val="3"/>
        </dgm:presLayoutVars>
      </dgm:prSet>
      <dgm:spPr/>
    </dgm:pt>
    <dgm:pt modelId="{9A27543B-F567-4E57-B63B-E1A5AED75227}" type="pres">
      <dgm:prSet presAssocID="{72D5E3E9-7FBA-4076-B9FC-76E7F34D4C48}" presName="hierChild2" presStyleCnt="0"/>
      <dgm:spPr/>
    </dgm:pt>
  </dgm:ptLst>
  <dgm:cxnLst>
    <dgm:cxn modelId="{46E3B60F-B788-4ACF-845C-08F3A6FCD561}" type="presOf" srcId="{E605293E-E3A7-472D-8620-9F57C55DEBD4}" destId="{91D814D2-6125-4953-8BBC-81F2E5B4C058}" srcOrd="0" destOrd="0" presId="urn:microsoft.com/office/officeart/2005/8/layout/hierarchy1"/>
    <dgm:cxn modelId="{37042D11-DCFD-4C2E-BB49-51A65765721F}" srcId="{E605293E-E3A7-472D-8620-9F57C55DEBD4}" destId="{3F39912E-647C-4BAC-91D9-C8BAA2052164}" srcOrd="2" destOrd="0" parTransId="{5C75F53B-2FE4-4B64-97BF-A15382C74FE4}" sibTransId="{EB0427CA-872D-4684-A547-28C5CF4636EF}"/>
    <dgm:cxn modelId="{B400C113-3238-431C-8033-13132543AD18}" type="presOf" srcId="{72D5E3E9-7FBA-4076-B9FC-76E7F34D4C48}" destId="{04697443-504E-4B58-A39C-DC057C618D04}" srcOrd="0" destOrd="0" presId="urn:microsoft.com/office/officeart/2005/8/layout/hierarchy1"/>
    <dgm:cxn modelId="{4E095D14-B7B4-4E64-9C27-5E38CA86B91E}" srcId="{E605293E-E3A7-472D-8620-9F57C55DEBD4}" destId="{72D5E3E9-7FBA-4076-B9FC-76E7F34D4C48}" srcOrd="3" destOrd="0" parTransId="{450EF1E9-816B-4851-9318-871E45B9E2B8}" sibTransId="{F9C7955A-78BD-4AD4-8D43-8839F6DCA82A}"/>
    <dgm:cxn modelId="{6CC58126-0707-41CE-8D13-C3CE8C092397}" srcId="{E605293E-E3A7-472D-8620-9F57C55DEBD4}" destId="{0E657E1E-BB38-4BA8-A423-9BD2DCEDD3F1}" srcOrd="0" destOrd="0" parTransId="{A5C7B4A8-715B-4CF2-ABF2-4022FEFA9C55}" sibTransId="{D2728EA9-FC64-4285-B03A-0D6A9DD676D4}"/>
    <dgm:cxn modelId="{AA77639C-5E40-409D-AB8E-3B9AEEA2D174}" type="presOf" srcId="{7D398387-9682-44A6-9C48-540136D61EFF}" destId="{5E37F7F4-23EA-4907-BDB4-4F57527C3347}" srcOrd="0" destOrd="0" presId="urn:microsoft.com/office/officeart/2005/8/layout/hierarchy1"/>
    <dgm:cxn modelId="{73184BE7-BF8A-4570-A342-1D5C6313A32D}" srcId="{E605293E-E3A7-472D-8620-9F57C55DEBD4}" destId="{7D398387-9682-44A6-9C48-540136D61EFF}" srcOrd="1" destOrd="0" parTransId="{03C5CCCF-12AE-40C6-B268-6DD4AC2C0506}" sibTransId="{7B0499A9-347F-4FEE-BE9D-0C45F93B6DE8}"/>
    <dgm:cxn modelId="{BBDCFAED-129E-409A-84AD-2D7BC69BFB90}" type="presOf" srcId="{0E657E1E-BB38-4BA8-A423-9BD2DCEDD3F1}" destId="{3FC084FE-26AB-406A-8AF8-0B52B1D8C52A}" srcOrd="0" destOrd="0" presId="urn:microsoft.com/office/officeart/2005/8/layout/hierarchy1"/>
    <dgm:cxn modelId="{4E5E97EF-6E5F-448D-A3CE-1632084CF81A}" type="presOf" srcId="{3F39912E-647C-4BAC-91D9-C8BAA2052164}" destId="{2E2424D1-55C6-4E1B-8565-1B08969BABA0}" srcOrd="0" destOrd="0" presId="urn:microsoft.com/office/officeart/2005/8/layout/hierarchy1"/>
    <dgm:cxn modelId="{922327F0-12EA-4778-859C-F8A56E6274EF}" type="presParOf" srcId="{91D814D2-6125-4953-8BBC-81F2E5B4C058}" destId="{E8827EB5-7F41-4438-958E-03014718559A}" srcOrd="0" destOrd="0" presId="urn:microsoft.com/office/officeart/2005/8/layout/hierarchy1"/>
    <dgm:cxn modelId="{A9B1C2A2-3AB1-4A2F-87AD-FB9B15DFB1B8}" type="presParOf" srcId="{E8827EB5-7F41-4438-958E-03014718559A}" destId="{D447859E-B71D-48E6-BC20-22DDE74F3712}" srcOrd="0" destOrd="0" presId="urn:microsoft.com/office/officeart/2005/8/layout/hierarchy1"/>
    <dgm:cxn modelId="{BE55BF22-F6B0-4885-8ED8-06B9E45D875D}" type="presParOf" srcId="{D447859E-B71D-48E6-BC20-22DDE74F3712}" destId="{F1C70B56-D1CD-43B1-B47B-51FC3ABF2C60}" srcOrd="0" destOrd="0" presId="urn:microsoft.com/office/officeart/2005/8/layout/hierarchy1"/>
    <dgm:cxn modelId="{47388D9E-1E3C-42C2-966E-A67515987AC6}" type="presParOf" srcId="{D447859E-B71D-48E6-BC20-22DDE74F3712}" destId="{3FC084FE-26AB-406A-8AF8-0B52B1D8C52A}" srcOrd="1" destOrd="0" presId="urn:microsoft.com/office/officeart/2005/8/layout/hierarchy1"/>
    <dgm:cxn modelId="{F990C107-0835-42CF-AEB9-02A5EBFB98DB}" type="presParOf" srcId="{E8827EB5-7F41-4438-958E-03014718559A}" destId="{2DD7166F-D327-4191-9A8A-68D84DD52C9E}" srcOrd="1" destOrd="0" presId="urn:microsoft.com/office/officeart/2005/8/layout/hierarchy1"/>
    <dgm:cxn modelId="{0EBC5B5B-9EDC-486D-8AE6-658742C92C92}" type="presParOf" srcId="{91D814D2-6125-4953-8BBC-81F2E5B4C058}" destId="{6AD64300-8F51-49A3-AA92-EF2DE5FD6AF8}" srcOrd="1" destOrd="0" presId="urn:microsoft.com/office/officeart/2005/8/layout/hierarchy1"/>
    <dgm:cxn modelId="{A4494E06-E184-448D-99FE-9B714D8B7E17}" type="presParOf" srcId="{6AD64300-8F51-49A3-AA92-EF2DE5FD6AF8}" destId="{23C32F29-F6E1-40E1-B89F-49A885E94A72}" srcOrd="0" destOrd="0" presId="urn:microsoft.com/office/officeart/2005/8/layout/hierarchy1"/>
    <dgm:cxn modelId="{5B31E794-322F-457D-AD92-205FA5A62BBF}" type="presParOf" srcId="{23C32F29-F6E1-40E1-B89F-49A885E94A72}" destId="{F835A2A5-298E-4DC1-9F27-CC62F0F851A3}" srcOrd="0" destOrd="0" presId="urn:microsoft.com/office/officeart/2005/8/layout/hierarchy1"/>
    <dgm:cxn modelId="{95C7FCAC-CCCD-4CF6-9B18-6A220772F619}" type="presParOf" srcId="{23C32F29-F6E1-40E1-B89F-49A885E94A72}" destId="{5E37F7F4-23EA-4907-BDB4-4F57527C3347}" srcOrd="1" destOrd="0" presId="urn:microsoft.com/office/officeart/2005/8/layout/hierarchy1"/>
    <dgm:cxn modelId="{D088B02B-FB85-415C-99D9-83B4EA6BA785}" type="presParOf" srcId="{6AD64300-8F51-49A3-AA92-EF2DE5FD6AF8}" destId="{6087E203-5676-4B98-88C6-EF7484F8590D}" srcOrd="1" destOrd="0" presId="urn:microsoft.com/office/officeart/2005/8/layout/hierarchy1"/>
    <dgm:cxn modelId="{8C18429A-1D4D-457A-8132-1998A4A4519E}" type="presParOf" srcId="{91D814D2-6125-4953-8BBC-81F2E5B4C058}" destId="{4392EECA-EE2D-41D1-9D76-051A5E0013F4}" srcOrd="2" destOrd="0" presId="urn:microsoft.com/office/officeart/2005/8/layout/hierarchy1"/>
    <dgm:cxn modelId="{F325FE18-F04D-40ED-9457-2C472BD444C9}" type="presParOf" srcId="{4392EECA-EE2D-41D1-9D76-051A5E0013F4}" destId="{78377E39-9C29-4939-AC0F-CCD94CCDB896}" srcOrd="0" destOrd="0" presId="urn:microsoft.com/office/officeart/2005/8/layout/hierarchy1"/>
    <dgm:cxn modelId="{5E9FED1C-4581-4EA6-B520-6C07D5301EDA}" type="presParOf" srcId="{78377E39-9C29-4939-AC0F-CCD94CCDB896}" destId="{C011FFAA-9E28-4373-B1B9-B39207D5493B}" srcOrd="0" destOrd="0" presId="urn:microsoft.com/office/officeart/2005/8/layout/hierarchy1"/>
    <dgm:cxn modelId="{3EA34718-1489-42FD-8BC8-FDD75AC25758}" type="presParOf" srcId="{78377E39-9C29-4939-AC0F-CCD94CCDB896}" destId="{2E2424D1-55C6-4E1B-8565-1B08969BABA0}" srcOrd="1" destOrd="0" presId="urn:microsoft.com/office/officeart/2005/8/layout/hierarchy1"/>
    <dgm:cxn modelId="{CAF3C398-01E7-4F49-975C-B0512599BA72}" type="presParOf" srcId="{4392EECA-EE2D-41D1-9D76-051A5E0013F4}" destId="{CAA43138-05C3-462C-95F8-E410EF304AD9}" srcOrd="1" destOrd="0" presId="urn:microsoft.com/office/officeart/2005/8/layout/hierarchy1"/>
    <dgm:cxn modelId="{F97215ED-10C2-46C0-BFA8-5E86337B9D54}" type="presParOf" srcId="{91D814D2-6125-4953-8BBC-81F2E5B4C058}" destId="{7C6D7336-5A8C-463B-A62E-2CF6C08B44CB}" srcOrd="3" destOrd="0" presId="urn:microsoft.com/office/officeart/2005/8/layout/hierarchy1"/>
    <dgm:cxn modelId="{AEE85AF6-8082-4ADE-8E07-674E6F41F8F8}" type="presParOf" srcId="{7C6D7336-5A8C-463B-A62E-2CF6C08B44CB}" destId="{C9881A03-314B-4C4F-B89B-65CC7AE46A47}" srcOrd="0" destOrd="0" presId="urn:microsoft.com/office/officeart/2005/8/layout/hierarchy1"/>
    <dgm:cxn modelId="{4374E529-EDE2-49F2-BBB8-D9353B68AA90}" type="presParOf" srcId="{C9881A03-314B-4C4F-B89B-65CC7AE46A47}" destId="{FADAD363-55C9-4F24-81B9-E0DBD9AC0218}" srcOrd="0" destOrd="0" presId="urn:microsoft.com/office/officeart/2005/8/layout/hierarchy1"/>
    <dgm:cxn modelId="{68787587-CFB8-48D5-A889-98DAE6B364C1}" type="presParOf" srcId="{C9881A03-314B-4C4F-B89B-65CC7AE46A47}" destId="{04697443-504E-4B58-A39C-DC057C618D04}" srcOrd="1" destOrd="0" presId="urn:microsoft.com/office/officeart/2005/8/layout/hierarchy1"/>
    <dgm:cxn modelId="{C2E3255A-4B61-4C25-8F77-312A43F9487A}" type="presParOf" srcId="{7C6D7336-5A8C-463B-A62E-2CF6C08B44CB}" destId="{9A27543B-F567-4E57-B63B-E1A5AED7522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70B56-D1CD-43B1-B47B-51FC3ABF2C60}">
      <dsp:nvSpPr>
        <dsp:cNvPr id="0" name=""/>
        <dsp:cNvSpPr/>
      </dsp:nvSpPr>
      <dsp:spPr>
        <a:xfrm>
          <a:off x="2981" y="79950"/>
          <a:ext cx="2128735" cy="35763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084FE-26AB-406A-8AF8-0B52B1D8C52A}">
      <dsp:nvSpPr>
        <dsp:cNvPr id="0" name=""/>
        <dsp:cNvSpPr/>
      </dsp:nvSpPr>
      <dsp:spPr>
        <a:xfrm>
          <a:off x="239507" y="304650"/>
          <a:ext cx="2128735" cy="35763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kern="1200" noProof="1">
              <a:solidFill>
                <a:srgbClr val="0033CC"/>
              </a:solidFill>
            </a:rPr>
            <a:t>Là một CSDL mã nguồn mở NoSQL được viết bằng </a:t>
          </a:r>
          <a:r>
            <a:rPr lang="vi-VN" sz="2400" kern="1200" noProof="1">
              <a:solidFill>
                <a:srgbClr val="FF0000"/>
              </a:solidFill>
            </a:rPr>
            <a:t>ngôn ngữ C++.</a:t>
          </a:r>
        </a:p>
      </dsp:txBody>
      <dsp:txXfrm>
        <a:off x="301856" y="366999"/>
        <a:ext cx="2004037" cy="3451700"/>
      </dsp:txXfrm>
    </dsp:sp>
    <dsp:sp modelId="{F835A2A5-298E-4DC1-9F27-CC62F0F851A3}">
      <dsp:nvSpPr>
        <dsp:cNvPr id="0" name=""/>
        <dsp:cNvSpPr/>
      </dsp:nvSpPr>
      <dsp:spPr>
        <a:xfrm>
          <a:off x="2604769" y="79950"/>
          <a:ext cx="2128735" cy="35852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37F7F4-23EA-4907-BDB4-4F57527C3347}">
      <dsp:nvSpPr>
        <dsp:cNvPr id="0" name=""/>
        <dsp:cNvSpPr/>
      </dsp:nvSpPr>
      <dsp:spPr>
        <a:xfrm>
          <a:off x="2841295" y="304650"/>
          <a:ext cx="2128735" cy="3585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0033CC"/>
              </a:solidFill>
              <a:latin typeface="Arial" panose="020B0604020202020204" pitchFamily="34" charset="0"/>
              <a:cs typeface="Arial" panose="020B0604020202020204" pitchFamily="34" charset="0"/>
            </a:rPr>
            <a:t>Thuộc loại </a:t>
          </a:r>
          <a:r>
            <a:rPr lang="en-US" sz="2400" kern="1200">
              <a:solidFill>
                <a:srgbClr val="FF0000"/>
              </a:solidFill>
              <a:latin typeface="Arial" panose="020B0604020202020204" pitchFamily="34" charset="0"/>
              <a:cs typeface="Arial" panose="020B0604020202020204" pitchFamily="34" charset="0"/>
            </a:rPr>
            <a:t>Document</a:t>
          </a:r>
          <a:r>
            <a:rPr lang="en-US" sz="2400" kern="1200">
              <a:solidFill>
                <a:srgbClr val="0033CC"/>
              </a:solidFill>
              <a:latin typeface="Arial" panose="020B0604020202020204" pitchFamily="34" charset="0"/>
              <a:cs typeface="Arial" panose="020B0604020202020204" pitchFamily="34" charset="0"/>
            </a:rPr>
            <a:t> trong gia đình NoSQL.</a:t>
          </a:r>
        </a:p>
      </dsp:txBody>
      <dsp:txXfrm>
        <a:off x="2903644" y="366999"/>
        <a:ext cx="2004037" cy="3460540"/>
      </dsp:txXfrm>
    </dsp:sp>
    <dsp:sp modelId="{C011FFAA-9E28-4373-B1B9-B39207D5493B}">
      <dsp:nvSpPr>
        <dsp:cNvPr id="0" name=""/>
        <dsp:cNvSpPr/>
      </dsp:nvSpPr>
      <dsp:spPr>
        <a:xfrm>
          <a:off x="5206557" y="79950"/>
          <a:ext cx="2128735" cy="35690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424D1-55C6-4E1B-8565-1B08969BABA0}">
      <dsp:nvSpPr>
        <dsp:cNvPr id="0" name=""/>
        <dsp:cNvSpPr/>
      </dsp:nvSpPr>
      <dsp:spPr>
        <a:xfrm>
          <a:off x="5443083" y="304650"/>
          <a:ext cx="2128735" cy="3569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kern="1200" noProof="1">
              <a:solidFill>
                <a:srgbClr val="0033CC"/>
              </a:solidFill>
            </a:rPr>
            <a:t>Sử dụng một ngôn ngữ truy vấn tùy chỉnh được gọi là </a:t>
          </a:r>
          <a:r>
            <a:rPr lang="vi-VN" sz="2400" kern="1200" noProof="1">
              <a:solidFill>
                <a:srgbClr val="FF0000"/>
              </a:solidFill>
            </a:rPr>
            <a:t>ReQL</a:t>
          </a:r>
          <a:r>
            <a:rPr lang="vi-VN" sz="2400" kern="1200" noProof="1">
              <a:solidFill>
                <a:srgbClr val="0033CC"/>
              </a:solidFill>
            </a:rPr>
            <a:t> (được sử dụng riêng cho Ruby, Python, Java và JavaScript).</a:t>
          </a:r>
        </a:p>
      </dsp:txBody>
      <dsp:txXfrm>
        <a:off x="5505432" y="366999"/>
        <a:ext cx="2004037" cy="3444333"/>
      </dsp:txXfrm>
    </dsp:sp>
    <dsp:sp modelId="{FADAD363-55C9-4F24-81B9-E0DBD9AC0218}">
      <dsp:nvSpPr>
        <dsp:cNvPr id="0" name=""/>
        <dsp:cNvSpPr/>
      </dsp:nvSpPr>
      <dsp:spPr>
        <a:xfrm>
          <a:off x="7808344" y="79950"/>
          <a:ext cx="2128735" cy="3581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97443-504E-4B58-A39C-DC057C618D04}">
      <dsp:nvSpPr>
        <dsp:cNvPr id="0" name=""/>
        <dsp:cNvSpPr/>
      </dsp:nvSpPr>
      <dsp:spPr>
        <a:xfrm>
          <a:off x="8044871" y="304650"/>
          <a:ext cx="2128735" cy="35813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kern="1200" noProof="1">
              <a:solidFill>
                <a:srgbClr val="0033CC"/>
              </a:solidFill>
            </a:rPr>
            <a:t>Có khả năng mở rộng được phạm vi, được thiết kế cho nền tảng của các </a:t>
          </a:r>
          <a:r>
            <a:rPr lang="vi-VN" sz="2400" kern="1200" noProof="1">
              <a:solidFill>
                <a:srgbClr val="FF0000"/>
              </a:solidFill>
            </a:rPr>
            <a:t>ứng dụng thời gian thực</a:t>
          </a:r>
          <a:r>
            <a:rPr lang="vi-VN" sz="2400" kern="1200" noProof="1">
              <a:solidFill>
                <a:srgbClr val="0033CC"/>
              </a:solidFill>
            </a:rPr>
            <a:t>.</a:t>
          </a:r>
        </a:p>
      </dsp:txBody>
      <dsp:txXfrm>
        <a:off x="8107220" y="366999"/>
        <a:ext cx="2004037" cy="34566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D5998D-3B89-27EA-4D8D-3C8223DB74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83C28E4B-3C98-D8EE-27E0-5CDAA74FE6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CF92E7-3BA5-4920-9E30-8004E6120C03}" type="datetimeFigureOut">
              <a:rPr lang="vi-VN" smtClean="0"/>
              <a:t>21/05/2022</a:t>
            </a:fld>
            <a:endParaRPr lang="vi-VN"/>
          </a:p>
        </p:txBody>
      </p:sp>
      <p:sp>
        <p:nvSpPr>
          <p:cNvPr id="4" name="Footer Placeholder 3">
            <a:extLst>
              <a:ext uri="{FF2B5EF4-FFF2-40B4-BE49-F238E27FC236}">
                <a16:creationId xmlns:a16="http://schemas.microsoft.com/office/drawing/2014/main" id="{FBB3349A-0593-01B5-B28C-2324CFE9C8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330939AE-AA61-DB7E-11FC-45607BF9FF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B3DA59-7E66-4A04-8CDD-1774599E1197}" type="slidenum">
              <a:rPr lang="vi-VN" smtClean="0"/>
              <a:t>‹#›</a:t>
            </a:fld>
            <a:endParaRPr lang="vi-VN"/>
          </a:p>
        </p:txBody>
      </p:sp>
    </p:spTree>
    <p:extLst>
      <p:ext uri="{BB962C8B-B14F-4D97-AF65-F5344CB8AC3E}">
        <p14:creationId xmlns:p14="http://schemas.microsoft.com/office/powerpoint/2010/main" val="410032623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73C3D-C0AB-4842-BACB-73716BA8ECD2}" type="datetimeFigureOut">
              <a:rPr lang="vi-VN" smtClean="0"/>
              <a:t>21/05/2022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7CEE0-3090-4EF1-94BB-2770086DC982}" type="slidenum">
              <a:rPr lang="vi-VN" smtClean="0"/>
              <a:t>‹#›</a:t>
            </a:fld>
            <a:endParaRPr lang="vi-VN"/>
          </a:p>
        </p:txBody>
      </p:sp>
    </p:spTree>
    <p:extLst>
      <p:ext uri="{BB962C8B-B14F-4D97-AF65-F5344CB8AC3E}">
        <p14:creationId xmlns:p14="http://schemas.microsoft.com/office/powerpoint/2010/main" val="5706210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vi-VN"/>
          </a:p>
        </p:txBody>
      </p:sp>
      <p:sp>
        <p:nvSpPr>
          <p:cNvPr id="5" name="Slide Number Placeholder 4"/>
          <p:cNvSpPr>
            <a:spLocks noGrp="1"/>
          </p:cNvSpPr>
          <p:nvPr>
            <p:ph type="sldNum" sz="quarter" idx="5"/>
          </p:nvPr>
        </p:nvSpPr>
        <p:spPr/>
        <p:txBody>
          <a:bodyPr/>
          <a:lstStyle/>
          <a:p>
            <a:fld id="{7617CEE0-3090-4EF1-94BB-2770086DC982}" type="slidenum">
              <a:rPr lang="vi-VN" smtClean="0"/>
              <a:t>1</a:t>
            </a:fld>
            <a:endParaRPr lang="vi-VN"/>
          </a:p>
        </p:txBody>
      </p:sp>
    </p:spTree>
    <p:extLst>
      <p:ext uri="{BB962C8B-B14F-4D97-AF65-F5344CB8AC3E}">
        <p14:creationId xmlns:p14="http://schemas.microsoft.com/office/powerpoint/2010/main" val="252742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1">
                <a:solidFill>
                  <a:srgbClr val="0033CC"/>
                </a:solidFill>
              </a:rPr>
              <a:t>Có giao diện quản trị dựa trên web mạnh mẽ =&gt; </a:t>
            </a:r>
            <a:r>
              <a:rPr lang="vi-VN" b="0" i="0" err="1">
                <a:solidFill>
                  <a:srgbClr val="333333"/>
                </a:solidFill>
                <a:effectLst/>
                <a:latin typeface="arial" panose="020B0604020202020204" pitchFamily="34" charset="0"/>
              </a:rPr>
              <a:t>giúp</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các</a:t>
            </a:r>
            <a:r>
              <a:rPr lang="vi-VN" b="0" i="0">
                <a:solidFill>
                  <a:srgbClr val="333333"/>
                </a:solidFill>
                <a:effectLst/>
                <a:latin typeface="arial" panose="020B0604020202020204" pitchFamily="34" charset="0"/>
              </a:rPr>
              <a:t> tác </a:t>
            </a:r>
            <a:r>
              <a:rPr lang="vi-VN" b="0" i="0" err="1">
                <a:solidFill>
                  <a:srgbClr val="333333"/>
                </a:solidFill>
                <a:effectLst/>
                <a:latin typeface="arial" panose="020B0604020202020204" pitchFamily="34" charset="0"/>
              </a:rPr>
              <a:t>vụ</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khó</a:t>
            </a:r>
            <a:r>
              <a:rPr lang="vi-VN" b="0" i="0">
                <a:solidFill>
                  <a:srgbClr val="333333"/>
                </a:solidFill>
                <a:effectLst/>
                <a:latin typeface="arial" panose="020B0604020202020204" pitchFamily="34" charset="0"/>
              </a:rPr>
              <a:t> khăn </a:t>
            </a:r>
            <a:r>
              <a:rPr lang="vi-VN" b="0" i="0" err="1">
                <a:solidFill>
                  <a:srgbClr val="333333"/>
                </a:solidFill>
                <a:effectLst/>
                <a:latin typeface="arial" panose="020B0604020202020204" pitchFamily="34" charset="0"/>
              </a:rPr>
              <a:t>thường</a:t>
            </a:r>
            <a:r>
              <a:rPr lang="vi-VN" b="0" i="0">
                <a:solidFill>
                  <a:srgbClr val="333333"/>
                </a:solidFill>
                <a:effectLst/>
                <a:latin typeface="arial" panose="020B0604020202020204" pitchFamily="34" charset="0"/>
              </a:rPr>
              <a:t> liên quan </a:t>
            </a:r>
            <a:r>
              <a:rPr lang="vi-VN" b="0" i="0" err="1">
                <a:solidFill>
                  <a:srgbClr val="333333"/>
                </a:solidFill>
                <a:effectLst/>
                <a:latin typeface="arial" panose="020B0604020202020204" pitchFamily="34" charset="0"/>
              </a:rPr>
              <a:t>đến</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việc</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mở</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rộng</a:t>
            </a:r>
            <a:r>
              <a:rPr lang="vi-VN" b="0" i="0">
                <a:solidFill>
                  <a:srgbClr val="333333"/>
                </a:solidFill>
                <a:effectLst/>
                <a:latin typeface="arial" panose="020B0604020202020204" pitchFamily="34" charset="0"/>
              </a:rPr>
              <a:t> cơ sở </a:t>
            </a:r>
            <a:r>
              <a:rPr lang="vi-VN" b="0" i="0" err="1">
                <a:solidFill>
                  <a:srgbClr val="333333"/>
                </a:solidFill>
                <a:effectLst/>
                <a:latin typeface="arial" panose="020B0604020202020204" pitchFamily="34" charset="0"/>
              </a:rPr>
              <a:t>dữ</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liệu</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sh</a:t>
            </a:r>
            <a:r>
              <a:rPr lang="en-US" b="0" i="0" err="1">
                <a:solidFill>
                  <a:srgbClr val="333333"/>
                </a:solidFill>
                <a:effectLst/>
                <a:latin typeface="arial" panose="020B0604020202020204" pitchFamily="34" charset="0"/>
              </a:rPr>
              <a:t>ar</a:t>
            </a:r>
            <a:r>
              <a:rPr lang="vi-VN" b="0" i="0" err="1">
                <a:solidFill>
                  <a:srgbClr val="333333"/>
                </a:solidFill>
                <a:effectLst/>
                <a:latin typeface="arial" panose="020B0604020202020204" pitchFamily="34" charset="0"/>
              </a:rPr>
              <a:t>ding</a:t>
            </a:r>
            <a:r>
              <a:rPr lang="vi-VN" b="0" i="0">
                <a:solidFill>
                  <a:srgbClr val="333333"/>
                </a:solidFill>
                <a:effectLst/>
                <a:latin typeface="arial" panose="020B0604020202020204" pitchFamily="34" charset="0"/>
              </a:rPr>
              <a:t>, sao </a:t>
            </a:r>
            <a:r>
              <a:rPr lang="vi-VN" b="0" i="0" err="1">
                <a:solidFill>
                  <a:srgbClr val="333333"/>
                </a:solidFill>
                <a:effectLst/>
                <a:latin typeface="arial" panose="020B0604020202020204" pitchFamily="34" charset="0"/>
              </a:rPr>
              <a:t>chép</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dễ</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dàng</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thực</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hiện</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chỉ</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với</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một</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vài</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nhấp</a:t>
            </a:r>
            <a:r>
              <a:rPr lang="vi-VN" b="0" i="0">
                <a:solidFill>
                  <a:srgbClr val="333333"/>
                </a:solidFill>
                <a:effectLst/>
                <a:latin typeface="arial" panose="020B0604020202020204" pitchFamily="34" charset="0"/>
              </a:rPr>
              <a:t> </a:t>
            </a:r>
            <a:r>
              <a:rPr lang="vi-VN" b="0" i="0" err="1">
                <a:solidFill>
                  <a:srgbClr val="333333"/>
                </a:solidFill>
                <a:effectLst/>
                <a:latin typeface="arial" panose="020B0604020202020204" pitchFamily="34" charset="0"/>
              </a:rPr>
              <a:t>chuột</a:t>
            </a:r>
            <a:r>
              <a:rPr lang="vi-VN" b="0" i="0">
                <a:solidFill>
                  <a:srgbClr val="333333"/>
                </a:solidFill>
                <a:effectLst/>
                <a:latin typeface="arial" panose="020B0604020202020204" pitchFamily="34" charset="0"/>
              </a:rPr>
              <a:t>.</a:t>
            </a:r>
            <a:endParaRPr lang="en-US" sz="1200" noProof="1">
              <a:solidFill>
                <a:srgbClr val="0033CC"/>
              </a:solidFill>
            </a:endParaRPr>
          </a:p>
          <a:p>
            <a:endParaRPr lang="en-US"/>
          </a:p>
        </p:txBody>
      </p:sp>
      <p:sp>
        <p:nvSpPr>
          <p:cNvPr id="4" name="Footer Placeholder 3"/>
          <p:cNvSpPr>
            <a:spLocks noGrp="1"/>
          </p:cNvSpPr>
          <p:nvPr>
            <p:ph type="ftr" sz="quarter" idx="4"/>
          </p:nvPr>
        </p:nvSpPr>
        <p:spPr/>
        <p:txBody>
          <a:bodyPr/>
          <a:lstStyle/>
          <a:p>
            <a:endParaRPr lang="vi-VN"/>
          </a:p>
        </p:txBody>
      </p:sp>
      <p:sp>
        <p:nvSpPr>
          <p:cNvPr id="5" name="Slide Number Placeholder 4"/>
          <p:cNvSpPr>
            <a:spLocks noGrp="1"/>
          </p:cNvSpPr>
          <p:nvPr>
            <p:ph type="sldNum" sz="quarter" idx="5"/>
          </p:nvPr>
        </p:nvSpPr>
        <p:spPr/>
        <p:txBody>
          <a:bodyPr/>
          <a:lstStyle/>
          <a:p>
            <a:fld id="{7617CEE0-3090-4EF1-94BB-2770086DC982}" type="slidenum">
              <a:rPr lang="vi-VN" smtClean="0"/>
              <a:t>19</a:t>
            </a:fld>
            <a:endParaRPr lang="vi-VN"/>
          </a:p>
        </p:txBody>
      </p:sp>
    </p:spTree>
    <p:extLst>
      <p:ext uri="{BB962C8B-B14F-4D97-AF65-F5344CB8AC3E}">
        <p14:creationId xmlns:p14="http://schemas.microsoft.com/office/powerpoint/2010/main" val="264436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397E-CBE7-CC01-E643-DEF4B4898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35ED61DD-967D-D802-CBA7-C8B415CFA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5F2D16DF-9DEF-49DD-3266-4C13EE47C1CB}"/>
              </a:ext>
            </a:extLst>
          </p:cNvPr>
          <p:cNvSpPr>
            <a:spLocks noGrp="1"/>
          </p:cNvSpPr>
          <p:nvPr>
            <p:ph type="dt" sz="half" idx="10"/>
          </p:nvPr>
        </p:nvSpPr>
        <p:spPr/>
        <p:txBody>
          <a:bodyPr/>
          <a:lstStyle/>
          <a:p>
            <a:fld id="{A1B21EE1-1D1D-4AC6-8643-C3E8CFD6DD4A}" type="datetime1">
              <a:rPr lang="vi-VN" smtClean="0"/>
              <a:t>21/05/2022</a:t>
            </a:fld>
            <a:endParaRPr lang="vi-VN"/>
          </a:p>
        </p:txBody>
      </p:sp>
      <p:sp>
        <p:nvSpPr>
          <p:cNvPr id="5" name="Footer Placeholder 4">
            <a:extLst>
              <a:ext uri="{FF2B5EF4-FFF2-40B4-BE49-F238E27FC236}">
                <a16:creationId xmlns:a16="http://schemas.microsoft.com/office/drawing/2014/main" id="{10FBD953-7584-2F57-18DC-3658526B311D}"/>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 name="Slide Number Placeholder 5">
            <a:extLst>
              <a:ext uri="{FF2B5EF4-FFF2-40B4-BE49-F238E27FC236}">
                <a16:creationId xmlns:a16="http://schemas.microsoft.com/office/drawing/2014/main" id="{9BDE4208-26E8-CEF1-D49C-E1B6A0182976}"/>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247168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71D0-87E4-19FA-CC52-DC5036BA1898}"/>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9E354E7-28B5-3519-D75F-96CF41B8D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01FA559-5B0C-FA57-469F-5553F8157A49}"/>
              </a:ext>
            </a:extLst>
          </p:cNvPr>
          <p:cNvSpPr>
            <a:spLocks noGrp="1"/>
          </p:cNvSpPr>
          <p:nvPr>
            <p:ph type="dt" sz="half" idx="10"/>
          </p:nvPr>
        </p:nvSpPr>
        <p:spPr/>
        <p:txBody>
          <a:bodyPr/>
          <a:lstStyle/>
          <a:p>
            <a:fld id="{4F83CDBF-877E-49AC-8899-E25D1BFA7C16}" type="datetime1">
              <a:rPr lang="vi-VN" smtClean="0"/>
              <a:t>21/05/2022</a:t>
            </a:fld>
            <a:endParaRPr lang="vi-VN"/>
          </a:p>
        </p:txBody>
      </p:sp>
      <p:sp>
        <p:nvSpPr>
          <p:cNvPr id="5" name="Footer Placeholder 4">
            <a:extLst>
              <a:ext uri="{FF2B5EF4-FFF2-40B4-BE49-F238E27FC236}">
                <a16:creationId xmlns:a16="http://schemas.microsoft.com/office/drawing/2014/main" id="{54F2714D-1DBF-9145-032C-5B49CDFFD8E9}"/>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 name="Slide Number Placeholder 5">
            <a:extLst>
              <a:ext uri="{FF2B5EF4-FFF2-40B4-BE49-F238E27FC236}">
                <a16:creationId xmlns:a16="http://schemas.microsoft.com/office/drawing/2014/main" id="{CA2E6BB3-968F-A656-325E-0A364CBF0EA5}"/>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304470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ACD98-EC4F-56A4-B4E9-E58F360EC3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B5EB824-D6B0-A513-4BC8-B06CFC7AA2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99C4DEC-0F6B-7D66-A497-8FA844C42529}"/>
              </a:ext>
            </a:extLst>
          </p:cNvPr>
          <p:cNvSpPr>
            <a:spLocks noGrp="1"/>
          </p:cNvSpPr>
          <p:nvPr>
            <p:ph type="dt" sz="half" idx="10"/>
          </p:nvPr>
        </p:nvSpPr>
        <p:spPr/>
        <p:txBody>
          <a:bodyPr/>
          <a:lstStyle/>
          <a:p>
            <a:fld id="{A27F5849-EE7D-4F7D-990C-F0DEEC60FB90}" type="datetime1">
              <a:rPr lang="vi-VN" smtClean="0"/>
              <a:t>21/05/2022</a:t>
            </a:fld>
            <a:endParaRPr lang="vi-VN"/>
          </a:p>
        </p:txBody>
      </p:sp>
      <p:sp>
        <p:nvSpPr>
          <p:cNvPr id="5" name="Footer Placeholder 4">
            <a:extLst>
              <a:ext uri="{FF2B5EF4-FFF2-40B4-BE49-F238E27FC236}">
                <a16:creationId xmlns:a16="http://schemas.microsoft.com/office/drawing/2014/main" id="{4AD9CAE4-7139-5BB5-633E-44BBAA8A4790}"/>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 name="Slide Number Placeholder 5">
            <a:extLst>
              <a:ext uri="{FF2B5EF4-FFF2-40B4-BE49-F238E27FC236}">
                <a16:creationId xmlns:a16="http://schemas.microsoft.com/office/drawing/2014/main" id="{FA3CAD6E-F5DB-4A5F-C495-BA9A5AFA4379}"/>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306167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80E0-D5A1-9233-EC9A-632CB7B8A0E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B5C01B0-6BB2-82CF-110B-A013214604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84ABAE1-25F8-C230-95E0-9AEAE26BC177}"/>
              </a:ext>
            </a:extLst>
          </p:cNvPr>
          <p:cNvSpPr>
            <a:spLocks noGrp="1"/>
          </p:cNvSpPr>
          <p:nvPr>
            <p:ph type="dt" sz="half" idx="10"/>
          </p:nvPr>
        </p:nvSpPr>
        <p:spPr/>
        <p:txBody>
          <a:bodyPr/>
          <a:lstStyle/>
          <a:p>
            <a:fld id="{5E897FE9-9DC7-4E2E-BA1C-E8CCDA8A539E}" type="datetime1">
              <a:rPr lang="vi-VN" smtClean="0"/>
              <a:t>21/05/2022</a:t>
            </a:fld>
            <a:endParaRPr lang="vi-VN"/>
          </a:p>
        </p:txBody>
      </p:sp>
      <p:sp>
        <p:nvSpPr>
          <p:cNvPr id="5" name="Footer Placeholder 4">
            <a:extLst>
              <a:ext uri="{FF2B5EF4-FFF2-40B4-BE49-F238E27FC236}">
                <a16:creationId xmlns:a16="http://schemas.microsoft.com/office/drawing/2014/main" id="{E78D9424-6C0F-CCBB-5541-BABC390E6DA4}"/>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 name="Slide Number Placeholder 5">
            <a:extLst>
              <a:ext uri="{FF2B5EF4-FFF2-40B4-BE49-F238E27FC236}">
                <a16:creationId xmlns:a16="http://schemas.microsoft.com/office/drawing/2014/main" id="{BA62277D-6876-D865-4867-DD82D6C38B19}"/>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192035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DFDD-D41C-0D78-D2CE-F988186C9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DD32402A-AEA0-E0BD-3D41-CB94EB933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94230-BF25-6664-F012-34DC4A3ED151}"/>
              </a:ext>
            </a:extLst>
          </p:cNvPr>
          <p:cNvSpPr>
            <a:spLocks noGrp="1"/>
          </p:cNvSpPr>
          <p:nvPr>
            <p:ph type="dt" sz="half" idx="10"/>
          </p:nvPr>
        </p:nvSpPr>
        <p:spPr/>
        <p:txBody>
          <a:bodyPr/>
          <a:lstStyle/>
          <a:p>
            <a:fld id="{E8303005-BCB4-4555-BD75-977EF02421E7}" type="datetime1">
              <a:rPr lang="vi-VN" smtClean="0"/>
              <a:t>21/05/2022</a:t>
            </a:fld>
            <a:endParaRPr lang="vi-VN"/>
          </a:p>
        </p:txBody>
      </p:sp>
      <p:sp>
        <p:nvSpPr>
          <p:cNvPr id="5" name="Footer Placeholder 4">
            <a:extLst>
              <a:ext uri="{FF2B5EF4-FFF2-40B4-BE49-F238E27FC236}">
                <a16:creationId xmlns:a16="http://schemas.microsoft.com/office/drawing/2014/main" id="{F933A54A-8AF3-791E-2180-B88807A6F4C2}"/>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 name="Slide Number Placeholder 5">
            <a:extLst>
              <a:ext uri="{FF2B5EF4-FFF2-40B4-BE49-F238E27FC236}">
                <a16:creationId xmlns:a16="http://schemas.microsoft.com/office/drawing/2014/main" id="{203C66FC-BE0E-E03D-3D7B-8880C2122C89}"/>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93118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7202-E83D-DC32-2D28-627FB69C9D58}"/>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42B9164-7E45-D240-1568-87FA6F68F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2F8453D-18A6-6133-7EA7-C210C8DB1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CCA05E4-C5F2-17C6-AB34-AC8204BC2A15}"/>
              </a:ext>
            </a:extLst>
          </p:cNvPr>
          <p:cNvSpPr>
            <a:spLocks noGrp="1"/>
          </p:cNvSpPr>
          <p:nvPr>
            <p:ph type="dt" sz="half" idx="10"/>
          </p:nvPr>
        </p:nvSpPr>
        <p:spPr/>
        <p:txBody>
          <a:bodyPr/>
          <a:lstStyle/>
          <a:p>
            <a:fld id="{22406F82-215A-4693-A4AE-BB6A45EDB709}" type="datetime1">
              <a:rPr lang="vi-VN" smtClean="0"/>
              <a:t>21/05/2022</a:t>
            </a:fld>
            <a:endParaRPr lang="vi-VN"/>
          </a:p>
        </p:txBody>
      </p:sp>
      <p:sp>
        <p:nvSpPr>
          <p:cNvPr id="6" name="Footer Placeholder 5">
            <a:extLst>
              <a:ext uri="{FF2B5EF4-FFF2-40B4-BE49-F238E27FC236}">
                <a16:creationId xmlns:a16="http://schemas.microsoft.com/office/drawing/2014/main" id="{0FFCFD4F-4678-AEE2-A9B5-4628BD071534}"/>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7" name="Slide Number Placeholder 6">
            <a:extLst>
              <a:ext uri="{FF2B5EF4-FFF2-40B4-BE49-F238E27FC236}">
                <a16:creationId xmlns:a16="http://schemas.microsoft.com/office/drawing/2014/main" id="{6CA2B8F5-1C26-2C79-82C1-1044524606AA}"/>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330954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B37E-AE01-D506-4070-B8BBB8AFB58E}"/>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A88891E-8834-86C2-2DFF-66F081FDA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0D920-9611-59C1-B5AF-E38167965D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442FA799-B6B1-1977-A42F-50EADCBA6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805888-0758-2736-1481-CB925E94A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1A19DD8D-3D42-A282-AF86-B226D5EBCEC6}"/>
              </a:ext>
            </a:extLst>
          </p:cNvPr>
          <p:cNvSpPr>
            <a:spLocks noGrp="1"/>
          </p:cNvSpPr>
          <p:nvPr>
            <p:ph type="dt" sz="half" idx="10"/>
          </p:nvPr>
        </p:nvSpPr>
        <p:spPr/>
        <p:txBody>
          <a:bodyPr/>
          <a:lstStyle/>
          <a:p>
            <a:fld id="{F91AE289-1F83-48E0-9871-756AD984CE8B}" type="datetime1">
              <a:rPr lang="vi-VN" smtClean="0"/>
              <a:t>21/05/2022</a:t>
            </a:fld>
            <a:endParaRPr lang="vi-VN"/>
          </a:p>
        </p:txBody>
      </p:sp>
      <p:sp>
        <p:nvSpPr>
          <p:cNvPr id="8" name="Footer Placeholder 7">
            <a:extLst>
              <a:ext uri="{FF2B5EF4-FFF2-40B4-BE49-F238E27FC236}">
                <a16:creationId xmlns:a16="http://schemas.microsoft.com/office/drawing/2014/main" id="{76C36434-ACF7-705E-875C-742043D6ACFD}"/>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9" name="Slide Number Placeholder 8">
            <a:extLst>
              <a:ext uri="{FF2B5EF4-FFF2-40B4-BE49-F238E27FC236}">
                <a16:creationId xmlns:a16="http://schemas.microsoft.com/office/drawing/2014/main" id="{FA705545-A2C5-4D71-F463-69AE2290E8F7}"/>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108858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CB08-8A23-4D99-A37F-5ABF0630A64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F7C0949C-0099-7DE9-A285-F7DB03CDAC87}"/>
              </a:ext>
            </a:extLst>
          </p:cNvPr>
          <p:cNvSpPr>
            <a:spLocks noGrp="1"/>
          </p:cNvSpPr>
          <p:nvPr>
            <p:ph type="dt" sz="half" idx="10"/>
          </p:nvPr>
        </p:nvSpPr>
        <p:spPr/>
        <p:txBody>
          <a:bodyPr/>
          <a:lstStyle/>
          <a:p>
            <a:fld id="{51BB7EF1-8F5A-49CF-935E-3511B7F8B477}" type="datetime1">
              <a:rPr lang="vi-VN" smtClean="0"/>
              <a:t>21/05/2022</a:t>
            </a:fld>
            <a:endParaRPr lang="vi-VN"/>
          </a:p>
        </p:txBody>
      </p:sp>
      <p:sp>
        <p:nvSpPr>
          <p:cNvPr id="4" name="Footer Placeholder 3">
            <a:extLst>
              <a:ext uri="{FF2B5EF4-FFF2-40B4-BE49-F238E27FC236}">
                <a16:creationId xmlns:a16="http://schemas.microsoft.com/office/drawing/2014/main" id="{77EAFE0A-2C4F-9CA8-C08B-DB52BA9AAF7C}"/>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5" name="Slide Number Placeholder 4">
            <a:extLst>
              <a:ext uri="{FF2B5EF4-FFF2-40B4-BE49-F238E27FC236}">
                <a16:creationId xmlns:a16="http://schemas.microsoft.com/office/drawing/2014/main" id="{7B26BB98-D2D8-DC1D-4806-03BAFAC096A3}"/>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32938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882D5-FEC6-C7E2-DE06-9F51C70E4797}"/>
              </a:ext>
            </a:extLst>
          </p:cNvPr>
          <p:cNvSpPr>
            <a:spLocks noGrp="1"/>
          </p:cNvSpPr>
          <p:nvPr>
            <p:ph type="dt" sz="half" idx="10"/>
          </p:nvPr>
        </p:nvSpPr>
        <p:spPr/>
        <p:txBody>
          <a:bodyPr/>
          <a:lstStyle/>
          <a:p>
            <a:fld id="{E4987BF7-283C-438F-983B-E8BA0C907FB4}" type="datetime1">
              <a:rPr lang="vi-VN" smtClean="0"/>
              <a:t>21/05/2022</a:t>
            </a:fld>
            <a:endParaRPr lang="vi-VN"/>
          </a:p>
        </p:txBody>
      </p:sp>
      <p:sp>
        <p:nvSpPr>
          <p:cNvPr id="3" name="Footer Placeholder 2">
            <a:extLst>
              <a:ext uri="{FF2B5EF4-FFF2-40B4-BE49-F238E27FC236}">
                <a16:creationId xmlns:a16="http://schemas.microsoft.com/office/drawing/2014/main" id="{510F24EF-44A2-163E-464F-E1CE2A092422}"/>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4" name="Slide Number Placeholder 3">
            <a:extLst>
              <a:ext uri="{FF2B5EF4-FFF2-40B4-BE49-F238E27FC236}">
                <a16:creationId xmlns:a16="http://schemas.microsoft.com/office/drawing/2014/main" id="{E7D95995-A86A-28FC-43FB-E04040197E2A}"/>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240427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993E-F2F5-7D1C-3058-6B56B4321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1A915AA2-50DF-DD4C-93A3-10AB8026B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6A1D49C-7157-058C-0A4D-1DFACEBE5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5467B-5490-9054-8EE5-D9F00C3A3331}"/>
              </a:ext>
            </a:extLst>
          </p:cNvPr>
          <p:cNvSpPr>
            <a:spLocks noGrp="1"/>
          </p:cNvSpPr>
          <p:nvPr>
            <p:ph type="dt" sz="half" idx="10"/>
          </p:nvPr>
        </p:nvSpPr>
        <p:spPr/>
        <p:txBody>
          <a:bodyPr/>
          <a:lstStyle/>
          <a:p>
            <a:fld id="{6CA25635-ED8D-48BC-ABDC-2AC0FCFBF8CB}" type="datetime1">
              <a:rPr lang="vi-VN" smtClean="0"/>
              <a:t>21/05/2022</a:t>
            </a:fld>
            <a:endParaRPr lang="vi-VN"/>
          </a:p>
        </p:txBody>
      </p:sp>
      <p:sp>
        <p:nvSpPr>
          <p:cNvPr id="6" name="Footer Placeholder 5">
            <a:extLst>
              <a:ext uri="{FF2B5EF4-FFF2-40B4-BE49-F238E27FC236}">
                <a16:creationId xmlns:a16="http://schemas.microsoft.com/office/drawing/2014/main" id="{17F88AEF-2946-CEBD-2BAB-98F744E7149F}"/>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7" name="Slide Number Placeholder 6">
            <a:extLst>
              <a:ext uri="{FF2B5EF4-FFF2-40B4-BE49-F238E27FC236}">
                <a16:creationId xmlns:a16="http://schemas.microsoft.com/office/drawing/2014/main" id="{C4D93238-51E0-18B3-C1EF-FAC7399FFEDD}"/>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21743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DEC8-548C-AB96-75FE-D7BB995FF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9838E354-A9C5-DCC9-338F-E40605A79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A974179C-192D-F1B4-748D-AFB53CE34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63639-5E60-C33D-E05A-74D18D8850DD}"/>
              </a:ext>
            </a:extLst>
          </p:cNvPr>
          <p:cNvSpPr>
            <a:spLocks noGrp="1"/>
          </p:cNvSpPr>
          <p:nvPr>
            <p:ph type="dt" sz="half" idx="10"/>
          </p:nvPr>
        </p:nvSpPr>
        <p:spPr/>
        <p:txBody>
          <a:bodyPr/>
          <a:lstStyle/>
          <a:p>
            <a:fld id="{FB465E92-02C3-4B36-AE46-9503F169E4AA}" type="datetime1">
              <a:rPr lang="vi-VN" smtClean="0"/>
              <a:t>21/05/2022</a:t>
            </a:fld>
            <a:endParaRPr lang="vi-VN"/>
          </a:p>
        </p:txBody>
      </p:sp>
      <p:sp>
        <p:nvSpPr>
          <p:cNvPr id="6" name="Footer Placeholder 5">
            <a:extLst>
              <a:ext uri="{FF2B5EF4-FFF2-40B4-BE49-F238E27FC236}">
                <a16:creationId xmlns:a16="http://schemas.microsoft.com/office/drawing/2014/main" id="{7DE7B357-E5D1-64D7-482C-467B18D7B828}"/>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7" name="Slide Number Placeholder 6">
            <a:extLst>
              <a:ext uri="{FF2B5EF4-FFF2-40B4-BE49-F238E27FC236}">
                <a16:creationId xmlns:a16="http://schemas.microsoft.com/office/drawing/2014/main" id="{A0F68ABD-AEA5-6E9C-D0CC-1D8D98457CC1}"/>
              </a:ext>
            </a:extLst>
          </p:cNvPr>
          <p:cNvSpPr>
            <a:spLocks noGrp="1"/>
          </p:cNvSpPr>
          <p:nvPr>
            <p:ph type="sldNum" sz="quarter" idx="12"/>
          </p:nvPr>
        </p:nvSpPr>
        <p:spPr/>
        <p:txBody>
          <a:bodyPr/>
          <a:lstStyle/>
          <a:p>
            <a:fld id="{26F90C95-05F1-4C70-B906-8D607F190A02}" type="slidenum">
              <a:rPr lang="vi-VN" smtClean="0"/>
              <a:t>‹#›</a:t>
            </a:fld>
            <a:endParaRPr lang="vi-VN"/>
          </a:p>
        </p:txBody>
      </p:sp>
    </p:spTree>
    <p:extLst>
      <p:ext uri="{BB962C8B-B14F-4D97-AF65-F5344CB8AC3E}">
        <p14:creationId xmlns:p14="http://schemas.microsoft.com/office/powerpoint/2010/main" val="18460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3EECA-54D4-397B-50DA-5EEF0C34A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F2E52A9-A2A7-AE78-8D1B-63B0F9BAA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EB4B901-2DF3-B328-162C-0881CCDB3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EBCA4-9A15-4D25-9B6C-C3664867BC68}" type="datetime1">
              <a:rPr lang="vi-VN" smtClean="0"/>
              <a:t>21/05/2022</a:t>
            </a:fld>
            <a:endParaRPr lang="vi-VN"/>
          </a:p>
        </p:txBody>
      </p:sp>
      <p:sp>
        <p:nvSpPr>
          <p:cNvPr id="5" name="Footer Placeholder 4">
            <a:extLst>
              <a:ext uri="{FF2B5EF4-FFF2-40B4-BE49-F238E27FC236}">
                <a16:creationId xmlns:a16="http://schemas.microsoft.com/office/drawing/2014/main" id="{3649FD4A-1B69-2299-FEED-CE2ED2215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 name="Slide Number Placeholder 5">
            <a:extLst>
              <a:ext uri="{FF2B5EF4-FFF2-40B4-BE49-F238E27FC236}">
                <a16:creationId xmlns:a16="http://schemas.microsoft.com/office/drawing/2014/main" id="{0C1E4EB6-7A7D-BACB-896F-FAAFE31BA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90C95-05F1-4C70-B906-8D607F190A02}" type="slidenum">
              <a:rPr lang="vi-VN" smtClean="0"/>
              <a:t>‹#›</a:t>
            </a:fld>
            <a:endParaRPr lang="vi-VN"/>
          </a:p>
        </p:txBody>
      </p:sp>
    </p:spTree>
    <p:extLst>
      <p:ext uri="{BB962C8B-B14F-4D97-AF65-F5344CB8AC3E}">
        <p14:creationId xmlns:p14="http://schemas.microsoft.com/office/powerpoint/2010/main" val="171540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graphical user interface&#10;&#10;Description automatically generated">
            <a:extLst>
              <a:ext uri="{FF2B5EF4-FFF2-40B4-BE49-F238E27FC236}">
                <a16:creationId xmlns:a16="http://schemas.microsoft.com/office/drawing/2014/main" id="{ED817C9F-8712-567F-25B8-CE7FCAF0651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83BDCBA6-B065-543A-1094-4DA17706F810}"/>
              </a:ext>
            </a:extLst>
          </p:cNvPr>
          <p:cNvPicPr>
            <a:picLocks noChangeAspect="1"/>
          </p:cNvPicPr>
          <p:nvPr/>
        </p:nvPicPr>
        <p:blipFill>
          <a:blip r:embed="rId4">
            <a:alphaModFix amt="33000"/>
            <a:extLst>
              <a:ext uri="{28A0092B-C50C-407E-A947-70E740481C1C}">
                <a14:useLocalDpi xmlns:a14="http://schemas.microsoft.com/office/drawing/2010/main" val="0"/>
              </a:ext>
            </a:extLst>
          </a:blip>
          <a:stretch>
            <a:fillRect/>
          </a:stretch>
        </p:blipFill>
        <p:spPr>
          <a:xfrm>
            <a:off x="1844643" y="264344"/>
            <a:ext cx="8562489" cy="6323068"/>
          </a:xfrm>
          <a:prstGeom prst="rect">
            <a:avLst/>
          </a:prstGeom>
        </p:spPr>
      </p:pic>
      <p:sp>
        <p:nvSpPr>
          <p:cNvPr id="2" name="Rectangle 1">
            <a:extLst>
              <a:ext uri="{FF2B5EF4-FFF2-40B4-BE49-F238E27FC236}">
                <a16:creationId xmlns:a16="http://schemas.microsoft.com/office/drawing/2014/main" id="{FF2C3230-2CCC-5EA1-6B59-095A9DFF3822}"/>
              </a:ext>
            </a:extLst>
          </p:cNvPr>
          <p:cNvSpPr/>
          <p:nvPr/>
        </p:nvSpPr>
        <p:spPr>
          <a:xfrm>
            <a:off x="0" y="0"/>
            <a:ext cx="12192000" cy="6843932"/>
          </a:xfrm>
          <a:prstGeom prst="rect">
            <a:avLst/>
          </a:prstGeom>
          <a:solidFill>
            <a:schemeClr val="bg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1D78465F-F53C-0E8A-24D8-C2EB91C2685F}"/>
              </a:ext>
            </a:extLst>
          </p:cNvPr>
          <p:cNvSpPr txBox="1"/>
          <p:nvPr/>
        </p:nvSpPr>
        <p:spPr>
          <a:xfrm>
            <a:off x="990600" y="244345"/>
            <a:ext cx="10210800" cy="1706108"/>
          </a:xfrm>
          <a:prstGeom prst="rect">
            <a:avLst/>
          </a:prstGeom>
          <a:noFill/>
        </p:spPr>
        <p:txBody>
          <a:bodyPr wrap="square" rtlCol="0">
            <a:spAutoFit/>
          </a:bodyPr>
          <a:lstStyle/>
          <a:p>
            <a:pPr algn="ctr">
              <a:spcAft>
                <a:spcPts val="1000"/>
              </a:spcAft>
            </a:pPr>
            <a:r>
              <a:rPr lang="vi-VN" sz="2800" b="1">
                <a:solidFill>
                  <a:schemeClr val="accent5">
                    <a:lumMod val="75000"/>
                  </a:schemeClr>
                </a:solidFill>
                <a:effectLst/>
                <a:latin typeface="Arial (Body)"/>
                <a:ea typeface="Yu Mincho" panose="02020400000000000000" pitchFamily="18" charset="-128"/>
                <a:cs typeface="Arial" panose="020B0604020202020204" pitchFamily="34" charset="0"/>
              </a:rPr>
              <a:t>­­­­­­ĐẠI HỌC QUỐC GIA THÀNH PHỐ HỒ CHÍ MINH</a:t>
            </a:r>
          </a:p>
          <a:p>
            <a:pPr algn="ctr">
              <a:spcAft>
                <a:spcPts val="1000"/>
              </a:spcAft>
            </a:pPr>
            <a:r>
              <a:rPr lang="vi-VN" sz="2800" b="1">
                <a:solidFill>
                  <a:schemeClr val="accent5">
                    <a:lumMod val="75000"/>
                  </a:schemeClr>
                </a:solidFill>
                <a:effectLst/>
                <a:latin typeface="Arial (Body)"/>
                <a:ea typeface="Yu Mincho" panose="02020400000000000000" pitchFamily="18" charset="-128"/>
                <a:cs typeface="Arial" panose="020B0604020202020204" pitchFamily="34" charset="0"/>
              </a:rPr>
              <a:t>TRƯỜNG ĐẠI HỌC CÔNG NGHỆ THÔNG TI</a:t>
            </a:r>
            <a:r>
              <a:rPr lang="en-US" sz="2800" b="1">
                <a:solidFill>
                  <a:schemeClr val="accent5">
                    <a:lumMod val="75000"/>
                  </a:schemeClr>
                </a:solidFill>
                <a:effectLst/>
                <a:latin typeface="Arial (Body)"/>
                <a:ea typeface="Yu Mincho" panose="02020400000000000000" pitchFamily="18" charset="-128"/>
                <a:cs typeface="Arial" panose="020B0604020202020204" pitchFamily="34" charset="0"/>
              </a:rPr>
              <a:t>N</a:t>
            </a:r>
          </a:p>
          <a:p>
            <a:pPr algn="ctr">
              <a:spcAft>
                <a:spcPts val="1000"/>
              </a:spcAft>
            </a:pPr>
            <a:r>
              <a:rPr lang="en-US" sz="2800" b="1">
                <a:solidFill>
                  <a:schemeClr val="accent5">
                    <a:lumMod val="75000"/>
                  </a:schemeClr>
                </a:solidFill>
                <a:latin typeface="Arial (Body)"/>
                <a:ea typeface="Yu Mincho" panose="02020400000000000000" pitchFamily="18" charset="-128"/>
                <a:cs typeface="Arial" panose="020B0604020202020204" pitchFamily="34" charset="0"/>
              </a:rPr>
              <a:t>KHOA HỆ THỐNG THÔNG TIN</a:t>
            </a:r>
            <a:endParaRPr lang="en-US" sz="2800" b="1">
              <a:solidFill>
                <a:schemeClr val="accent5">
                  <a:lumMod val="75000"/>
                </a:schemeClr>
              </a:solidFill>
              <a:effectLst/>
              <a:latin typeface="Arial (Body)"/>
              <a:ea typeface="Yu Mincho" panose="02020400000000000000" pitchFamily="18" charset="-128"/>
              <a:cs typeface="Arial" panose="020B0604020202020204" pitchFamily="34" charset="0"/>
            </a:endParaRPr>
          </a:p>
        </p:txBody>
      </p:sp>
      <p:pic>
        <p:nvPicPr>
          <p:cNvPr id="5" name="Picture 4">
            <a:extLst>
              <a:ext uri="{FF2B5EF4-FFF2-40B4-BE49-F238E27FC236}">
                <a16:creationId xmlns:a16="http://schemas.microsoft.com/office/drawing/2014/main" id="{CF2A16C1-8B65-7E94-FF5F-EADC7B1D202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730" y="266892"/>
            <a:ext cx="1317740" cy="1092095"/>
          </a:xfrm>
          <a:prstGeom prst="rect">
            <a:avLst/>
          </a:prstGeom>
          <a:noFill/>
          <a:ln>
            <a:noFill/>
          </a:ln>
        </p:spPr>
      </p:pic>
      <p:sp>
        <p:nvSpPr>
          <p:cNvPr id="6" name="TextBox 5">
            <a:extLst>
              <a:ext uri="{FF2B5EF4-FFF2-40B4-BE49-F238E27FC236}">
                <a16:creationId xmlns:a16="http://schemas.microsoft.com/office/drawing/2014/main" id="{848381F0-9402-BC78-85D7-D0ABAF44C5A2}"/>
              </a:ext>
            </a:extLst>
          </p:cNvPr>
          <p:cNvSpPr txBox="1"/>
          <p:nvPr/>
        </p:nvSpPr>
        <p:spPr>
          <a:xfrm>
            <a:off x="2531533" y="2834456"/>
            <a:ext cx="7128933" cy="1189108"/>
          </a:xfrm>
          <a:prstGeom prst="rect">
            <a:avLst/>
          </a:prstGeom>
          <a:noFill/>
        </p:spPr>
        <p:txBody>
          <a:bodyPr wrap="square" rtlCol="0">
            <a:spAutoFit/>
          </a:bodyPr>
          <a:lstStyle/>
          <a:p>
            <a:pPr algn="ctr">
              <a:lnSpc>
                <a:spcPct val="115000"/>
              </a:lnSpc>
              <a:spcAft>
                <a:spcPts val="1000"/>
              </a:spcAft>
            </a:pPr>
            <a:r>
              <a:rPr lang="vi-VN" sz="3200" b="1">
                <a:solidFill>
                  <a:srgbClr val="FF0000"/>
                </a:solidFill>
                <a:effectLst/>
                <a:latin typeface="Arial (Body)"/>
                <a:ea typeface="Yu Mincho" panose="02020400000000000000" pitchFamily="18" charset="-128"/>
                <a:cs typeface="Arial" panose="020B0604020202020204" pitchFamily="34" charset="0"/>
              </a:rPr>
              <a:t>TÌM HIỂU VỀ HỆ QUẢN TRỊ CƠ SỞ DỮ LIỆU</a:t>
            </a:r>
            <a:r>
              <a:rPr lang="en-US" sz="3200" b="1">
                <a:solidFill>
                  <a:srgbClr val="FF0000"/>
                </a:solidFill>
                <a:effectLst/>
                <a:latin typeface="Arial (Body)"/>
                <a:ea typeface="Yu Mincho" panose="02020400000000000000" pitchFamily="18" charset="-128"/>
                <a:cs typeface="Arial" panose="020B0604020202020204" pitchFamily="34" charset="0"/>
              </a:rPr>
              <a:t> NOSQL</a:t>
            </a:r>
            <a:r>
              <a:rPr lang="vi-VN" sz="3200" b="1">
                <a:solidFill>
                  <a:srgbClr val="FF0000"/>
                </a:solidFill>
                <a:effectLst/>
                <a:latin typeface="Arial (Body)"/>
                <a:ea typeface="Yu Mincho" panose="02020400000000000000" pitchFamily="18" charset="-128"/>
                <a:cs typeface="Arial" panose="020B0604020202020204" pitchFamily="34" charset="0"/>
              </a:rPr>
              <a:t> RETHINKDB</a:t>
            </a:r>
            <a:endParaRPr lang="vi-VN" sz="3200">
              <a:effectLst/>
              <a:latin typeface="Arial (Body)"/>
              <a:ea typeface="Yu Mincho" panose="02020400000000000000" pitchFamily="18" charset="-128"/>
              <a:cs typeface="Arial" panose="020B0604020202020204" pitchFamily="34" charset="0"/>
            </a:endParaRPr>
          </a:p>
        </p:txBody>
      </p:sp>
      <p:sp>
        <p:nvSpPr>
          <p:cNvPr id="7" name="TextBox 6">
            <a:extLst>
              <a:ext uri="{FF2B5EF4-FFF2-40B4-BE49-F238E27FC236}">
                <a16:creationId xmlns:a16="http://schemas.microsoft.com/office/drawing/2014/main" id="{29B9F053-9C0A-95FF-0324-5180948BD1BC}"/>
              </a:ext>
            </a:extLst>
          </p:cNvPr>
          <p:cNvSpPr txBox="1"/>
          <p:nvPr/>
        </p:nvSpPr>
        <p:spPr>
          <a:xfrm>
            <a:off x="1462087" y="4707464"/>
            <a:ext cx="3442996" cy="1200329"/>
          </a:xfrm>
          <a:prstGeom prst="rect">
            <a:avLst/>
          </a:prstGeom>
          <a:noFill/>
        </p:spPr>
        <p:txBody>
          <a:bodyPr wrap="square" rtlCol="0">
            <a:spAutoFit/>
          </a:bodyPr>
          <a:lstStyle/>
          <a:p>
            <a:r>
              <a:rPr lang="vi-VN" sz="2400" b="1"/>
              <a:t>GVHD</a:t>
            </a:r>
            <a:r>
              <a:rPr lang="vi-VN" sz="2400"/>
              <a:t>:</a:t>
            </a:r>
          </a:p>
          <a:p>
            <a:pPr marL="285750" indent="-285750">
              <a:buFontTx/>
              <a:buChar char="-"/>
            </a:pPr>
            <a:r>
              <a:rPr lang="vi-VN" sz="2400" err="1"/>
              <a:t>Nguyễn</a:t>
            </a:r>
            <a:r>
              <a:rPr lang="vi-VN" sz="2400"/>
              <a:t> Hồ Duy Tri</a:t>
            </a:r>
          </a:p>
          <a:p>
            <a:pPr marL="285750" indent="-285750">
              <a:buFontTx/>
              <a:buChar char="-"/>
            </a:pPr>
            <a:r>
              <a:rPr lang="vi-VN" sz="2400"/>
              <a:t>Nguyễn Thị Kim Yến</a:t>
            </a:r>
          </a:p>
        </p:txBody>
      </p:sp>
      <p:sp>
        <p:nvSpPr>
          <p:cNvPr id="8" name="TextBox 7">
            <a:extLst>
              <a:ext uri="{FF2B5EF4-FFF2-40B4-BE49-F238E27FC236}">
                <a16:creationId xmlns:a16="http://schemas.microsoft.com/office/drawing/2014/main" id="{3B478119-BF24-56A6-2248-A851D50709A7}"/>
              </a:ext>
            </a:extLst>
          </p:cNvPr>
          <p:cNvSpPr txBox="1"/>
          <p:nvPr/>
        </p:nvSpPr>
        <p:spPr>
          <a:xfrm>
            <a:off x="6985000" y="4707464"/>
            <a:ext cx="3107267" cy="1569660"/>
          </a:xfrm>
          <a:prstGeom prst="rect">
            <a:avLst/>
          </a:prstGeom>
          <a:noFill/>
        </p:spPr>
        <p:txBody>
          <a:bodyPr wrap="square" rtlCol="0">
            <a:spAutoFit/>
          </a:bodyPr>
          <a:lstStyle/>
          <a:p>
            <a:r>
              <a:rPr lang="vi-VN" sz="2400" b="1"/>
              <a:t>SVTH</a:t>
            </a:r>
            <a:r>
              <a:rPr lang="vi-VN" sz="2400"/>
              <a:t>:</a:t>
            </a:r>
          </a:p>
          <a:p>
            <a:pPr marL="285750" indent="-285750">
              <a:buFontTx/>
              <a:buChar char="-"/>
            </a:pPr>
            <a:r>
              <a:rPr lang="vi-VN" sz="2400"/>
              <a:t>Nguyễn Quang Đại</a:t>
            </a:r>
          </a:p>
          <a:p>
            <a:pPr marL="285750" indent="-285750">
              <a:buFontTx/>
              <a:buChar char="-"/>
            </a:pPr>
            <a:r>
              <a:rPr lang="vi-VN" sz="2400"/>
              <a:t>Võ Trần Đại</a:t>
            </a:r>
          </a:p>
          <a:p>
            <a:pPr marL="285750" indent="-285750">
              <a:buFontTx/>
              <a:buChar char="-"/>
            </a:pPr>
            <a:r>
              <a:rPr lang="vi-VN" sz="2400"/>
              <a:t>Phạm Đức Thể</a:t>
            </a:r>
          </a:p>
        </p:txBody>
      </p:sp>
    </p:spTree>
    <p:extLst>
      <p:ext uri="{BB962C8B-B14F-4D97-AF65-F5344CB8AC3E}">
        <p14:creationId xmlns:p14="http://schemas.microsoft.com/office/powerpoint/2010/main" val="226469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10</a:t>
            </a:fld>
            <a:endParaRPr lang="vi-VN"/>
          </a:p>
        </p:txBody>
      </p:sp>
      <p:sp>
        <p:nvSpPr>
          <p:cNvPr id="3" name="TextBox 2">
            <a:extLst>
              <a:ext uri="{FF2B5EF4-FFF2-40B4-BE49-F238E27FC236}">
                <a16:creationId xmlns:a16="http://schemas.microsoft.com/office/drawing/2014/main" id="{E29DD432-BE11-446D-DA28-7CEAA809EC58}"/>
              </a:ext>
            </a:extLst>
          </p:cNvPr>
          <p:cNvSpPr txBox="1"/>
          <p:nvPr/>
        </p:nvSpPr>
        <p:spPr>
          <a:xfrm>
            <a:off x="1370046" y="933051"/>
            <a:ext cx="3487704" cy="584775"/>
          </a:xfrm>
          <a:prstGeom prst="rect">
            <a:avLst/>
          </a:prstGeom>
          <a:noFill/>
        </p:spPr>
        <p:txBody>
          <a:bodyPr wrap="square" rtlCol="0">
            <a:spAutoFit/>
          </a:bodyPr>
          <a:lstStyle/>
          <a:p>
            <a:r>
              <a:rPr lang="vi-VN" sz="3200" b="1"/>
              <a:t>Cơ chế phân tán</a:t>
            </a:r>
          </a:p>
        </p:txBody>
      </p:sp>
      <p:sp>
        <p:nvSpPr>
          <p:cNvPr id="7" name="Rectangle 6">
            <a:extLst>
              <a:ext uri="{FF2B5EF4-FFF2-40B4-BE49-F238E27FC236}">
                <a16:creationId xmlns:a16="http://schemas.microsoft.com/office/drawing/2014/main" id="{CF07CC5F-BDF2-DE32-EF46-58F6F484FB95}"/>
              </a:ext>
            </a:extLst>
          </p:cNvPr>
          <p:cNvSpPr/>
          <p:nvPr/>
        </p:nvSpPr>
        <p:spPr>
          <a:xfrm>
            <a:off x="1436912" y="1483562"/>
            <a:ext cx="3230337" cy="7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Arrow: Chevron 5">
            <a:extLst>
              <a:ext uri="{FF2B5EF4-FFF2-40B4-BE49-F238E27FC236}">
                <a16:creationId xmlns:a16="http://schemas.microsoft.com/office/drawing/2014/main" id="{AB4812A4-2953-48D9-DEA0-F03B6794CCA3}"/>
              </a:ext>
            </a:extLst>
          </p:cNvPr>
          <p:cNvSpPr/>
          <p:nvPr/>
        </p:nvSpPr>
        <p:spPr>
          <a:xfrm>
            <a:off x="3109365" y="2345318"/>
            <a:ext cx="6286500" cy="847210"/>
          </a:xfrm>
          <a:prstGeom prst="chevron">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noProof="1">
                <a:solidFill>
                  <a:schemeClr val="tx2">
                    <a:lumMod val="60000"/>
                    <a:lumOff val="40000"/>
                  </a:schemeClr>
                </a:solidFill>
              </a:rPr>
              <a:t>Sharding và Replication</a:t>
            </a:r>
          </a:p>
        </p:txBody>
      </p:sp>
      <p:sp>
        <p:nvSpPr>
          <p:cNvPr id="18" name="Arrow: Chevron 17">
            <a:extLst>
              <a:ext uri="{FF2B5EF4-FFF2-40B4-BE49-F238E27FC236}">
                <a16:creationId xmlns:a16="http://schemas.microsoft.com/office/drawing/2014/main" id="{B1E0081F-D9F9-4CDC-AC29-34D63F261E56}"/>
              </a:ext>
            </a:extLst>
          </p:cNvPr>
          <p:cNvSpPr/>
          <p:nvPr/>
        </p:nvSpPr>
        <p:spPr>
          <a:xfrm>
            <a:off x="3116199" y="3349384"/>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effectLst/>
                <a:latin typeface="Arial" panose="020B0604020202020204" pitchFamily="34" charset="0"/>
                <a:ea typeface="Yu Gothic Light" panose="020B0300000000000000" pitchFamily="34" charset="-128"/>
                <a:cs typeface="Arial" panose="020B0604020202020204" pitchFamily="34" charset="0"/>
              </a:rPr>
              <a:t>Indexing</a:t>
            </a:r>
            <a:endParaRPr lang="vi-VN" sz="2800">
              <a:solidFill>
                <a:schemeClr val="tx1"/>
              </a:solidFill>
            </a:endParaRPr>
          </a:p>
        </p:txBody>
      </p:sp>
      <p:sp>
        <p:nvSpPr>
          <p:cNvPr id="19" name="Arrow: Chevron 18">
            <a:extLst>
              <a:ext uri="{FF2B5EF4-FFF2-40B4-BE49-F238E27FC236}">
                <a16:creationId xmlns:a16="http://schemas.microsoft.com/office/drawing/2014/main" id="{ACD788A7-4E6D-A17E-917D-50397C78BBF5}"/>
              </a:ext>
            </a:extLst>
          </p:cNvPr>
          <p:cNvSpPr/>
          <p:nvPr/>
        </p:nvSpPr>
        <p:spPr>
          <a:xfrm>
            <a:off x="3116199" y="4336088"/>
            <a:ext cx="6286500" cy="847210"/>
          </a:xfrm>
          <a:prstGeom prst="chevron">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vi-VN" sz="2800">
                <a:solidFill>
                  <a:schemeClr val="tx2">
                    <a:lumMod val="60000"/>
                    <a:lumOff val="40000"/>
                  </a:schemeClr>
                </a:solidFill>
                <a:latin typeface="Arial" panose="020B0604020202020204" pitchFamily="34" charset="0"/>
                <a:cs typeface="Arial" panose="020B0604020202020204" pitchFamily="34" charset="0"/>
              </a:rPr>
              <a:t>Thực hiện truy vấn</a:t>
            </a:r>
          </a:p>
        </p:txBody>
      </p:sp>
      <p:sp>
        <p:nvSpPr>
          <p:cNvPr id="22" name="!!Shape1">
            <a:extLst>
              <a:ext uri="{FF2B5EF4-FFF2-40B4-BE49-F238E27FC236}">
                <a16:creationId xmlns:a16="http://schemas.microsoft.com/office/drawing/2014/main" id="{82E0D5EA-3959-589A-D8BC-EEFAC3C5FE3B}"/>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3" name="Picture 22" descr="A picture containing text, vector graphics, clipart&#10;&#10;Description automatically generated">
            <a:extLst>
              <a:ext uri="{FF2B5EF4-FFF2-40B4-BE49-F238E27FC236}">
                <a16:creationId xmlns:a16="http://schemas.microsoft.com/office/drawing/2014/main" id="{0ADB838F-7D87-66ED-70C3-0F07640A0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spTree>
    <p:extLst>
      <p:ext uri="{BB962C8B-B14F-4D97-AF65-F5344CB8AC3E}">
        <p14:creationId xmlns:p14="http://schemas.microsoft.com/office/powerpoint/2010/main" val="3414334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11</a:t>
            </a:fld>
            <a:endParaRPr lang="vi-VN"/>
          </a:p>
        </p:txBody>
      </p:sp>
      <p:sp>
        <p:nvSpPr>
          <p:cNvPr id="6" name="Arrow: Chevron 17">
            <a:extLst>
              <a:ext uri="{FF2B5EF4-FFF2-40B4-BE49-F238E27FC236}">
                <a16:creationId xmlns:a16="http://schemas.microsoft.com/office/drawing/2014/main" id="{AB4812A4-2953-48D9-DEA0-F03B6794CCA3}"/>
              </a:ext>
            </a:extLst>
          </p:cNvPr>
          <p:cNvSpPr/>
          <p:nvPr/>
        </p:nvSpPr>
        <p:spPr>
          <a:xfrm>
            <a:off x="413790" y="1011506"/>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effectLst/>
                <a:latin typeface="Arial" panose="020B0604020202020204" pitchFamily="34" charset="0"/>
                <a:ea typeface="Yu Gothic Light" panose="020B0300000000000000" pitchFamily="34" charset="-128"/>
                <a:cs typeface="Arial" panose="020B0604020202020204" pitchFamily="34" charset="0"/>
              </a:rPr>
              <a:t>Indexing</a:t>
            </a:r>
            <a:endParaRPr lang="vi-VN" sz="2800" b="1">
              <a:solidFill>
                <a:schemeClr val="tx1"/>
              </a:solidFill>
            </a:endParaRPr>
          </a:p>
        </p:txBody>
      </p:sp>
      <p:sp>
        <p:nvSpPr>
          <p:cNvPr id="3" name="TextBox 2">
            <a:extLst>
              <a:ext uri="{FF2B5EF4-FFF2-40B4-BE49-F238E27FC236}">
                <a16:creationId xmlns:a16="http://schemas.microsoft.com/office/drawing/2014/main" id="{16FB5CBE-C45D-81CB-0344-1C71BF35C5CE}"/>
              </a:ext>
            </a:extLst>
          </p:cNvPr>
          <p:cNvSpPr txBox="1"/>
          <p:nvPr/>
        </p:nvSpPr>
        <p:spPr>
          <a:xfrm>
            <a:off x="876299" y="2214707"/>
            <a:ext cx="10477501" cy="3785652"/>
          </a:xfrm>
          <a:prstGeom prst="rect">
            <a:avLst/>
          </a:prstGeom>
          <a:noFill/>
        </p:spPr>
        <p:txBody>
          <a:bodyPr wrap="square" rtlCol="0">
            <a:spAutoFit/>
          </a:bodyPr>
          <a:lstStyle/>
          <a:p>
            <a:pPr marL="285750" indent="-285750" algn="just">
              <a:buFont typeface="Wingdings" panose="05000000000000000000" pitchFamily="2" charset="2"/>
              <a:buChar char="ü"/>
            </a:pPr>
            <a:r>
              <a:rPr lang="vi-VN" sz="2400" noProof="1">
                <a:solidFill>
                  <a:srgbClr val="0033CC"/>
                </a:solidFill>
                <a:effectLst/>
                <a:latin typeface="Calibri" panose="020F0502020204030204" pitchFamily="34" charset="0"/>
                <a:ea typeface="Yu Mincho" panose="02020400000000000000" pitchFamily="18" charset="-128"/>
                <a:cs typeface="Arial" panose="020B0604020202020204" pitchFamily="34" charset="0"/>
              </a:rPr>
              <a:t>RethinkDB sử dụng khóa chính theo mặc định để </a:t>
            </a:r>
            <a:r>
              <a:rPr lang="vi-VN" sz="2400" noProof="1">
                <a:solidFill>
                  <a:srgbClr val="FF0000"/>
                </a:solidFill>
                <a:effectLst/>
                <a:latin typeface="Calibri" panose="020F0502020204030204" pitchFamily="34" charset="0"/>
                <a:ea typeface="Yu Mincho" panose="02020400000000000000" pitchFamily="18" charset="-128"/>
                <a:cs typeface="Arial" panose="020B0604020202020204" pitchFamily="34" charset="0"/>
              </a:rPr>
              <a:t>lập chỉ mục (Indexing) </a:t>
            </a:r>
            <a:r>
              <a:rPr lang="vi-VN" sz="2400" noProof="1">
                <a:solidFill>
                  <a:srgbClr val="0033CC"/>
                </a:solidFill>
                <a:effectLst/>
                <a:latin typeface="Calibri" panose="020F0502020204030204" pitchFamily="34" charset="0"/>
                <a:ea typeface="Yu Mincho" panose="02020400000000000000" pitchFamily="18" charset="-128"/>
                <a:cs typeface="Arial" panose="020B0604020202020204" pitchFamily="34" charset="0"/>
              </a:rPr>
              <a:t>tài liệu trong bảng. Nếu người dùng không </a:t>
            </a:r>
            <a:r>
              <a:rPr lang="vi-VN" sz="2400" noProof="1">
                <a:solidFill>
                  <a:srgbClr val="0033CC"/>
                </a:solidFill>
                <a:effectLst/>
                <a:ea typeface="Yu Mincho" panose="02020400000000000000" pitchFamily="18" charset="-128"/>
                <a:cs typeface="Arial" panose="020B0604020202020204" pitchFamily="34" charset="0"/>
              </a:rPr>
              <a:t>cung</a:t>
            </a:r>
            <a:r>
              <a:rPr lang="vi-VN" sz="2400" noProof="1">
                <a:solidFill>
                  <a:srgbClr val="0033CC"/>
                </a:solidFill>
                <a:effectLst/>
                <a:latin typeface="Calibri" panose="020F0502020204030204" pitchFamily="34" charset="0"/>
                <a:ea typeface="Yu Mincho" panose="02020400000000000000" pitchFamily="18" charset="-128"/>
                <a:cs typeface="Arial" panose="020B0604020202020204" pitchFamily="34" charset="0"/>
              </a:rPr>
              <a:t> cấp thông tin khóa chính trong quá trình tạo bảng, RethinkDB sẽ sử dụng ID tên mặc định của nó. </a:t>
            </a:r>
          </a:p>
          <a:p>
            <a:pPr marL="285750" indent="-285750" algn="just">
              <a:buFont typeface="Wingdings" panose="05000000000000000000" pitchFamily="2" charset="2"/>
              <a:buChar char="ü"/>
            </a:pPr>
            <a:endParaRPr lang="vi-VN" sz="2400" noProof="1">
              <a:solidFill>
                <a:srgbClr val="0033CC"/>
              </a:solidFill>
              <a:latin typeface="Calibri" panose="020F0502020204030204" pitchFamily="34" charset="0"/>
              <a:ea typeface="Yu Mincho" panose="02020400000000000000" pitchFamily="18" charset="-128"/>
              <a:cs typeface="Arial" panose="020B0604020202020204" pitchFamily="34" charset="0"/>
            </a:endParaRPr>
          </a:p>
          <a:p>
            <a:pPr marL="285750" indent="-285750" algn="just">
              <a:buFont typeface="Wingdings" panose="05000000000000000000" pitchFamily="2" charset="2"/>
              <a:buChar char="ü"/>
            </a:pPr>
            <a:r>
              <a:rPr lang="vi-VN" sz="2400" noProof="1">
                <a:solidFill>
                  <a:srgbClr val="FF0000"/>
                </a:solidFill>
              </a:rPr>
              <a:t>Khóa chính </a:t>
            </a:r>
            <a:r>
              <a:rPr lang="vi-VN" sz="2400" noProof="1">
                <a:solidFill>
                  <a:srgbClr val="0033CC"/>
                </a:solidFill>
              </a:rPr>
              <a:t>được tạo mặc định chứa thông tin về </a:t>
            </a:r>
            <a:r>
              <a:rPr lang="vi-VN" sz="2400" noProof="1">
                <a:solidFill>
                  <a:srgbClr val="FF0000"/>
                </a:solidFill>
              </a:rPr>
              <a:t>vị trí của phân mảnh </a:t>
            </a:r>
            <a:r>
              <a:rPr lang="vi-VN" sz="2400" noProof="1">
                <a:solidFill>
                  <a:srgbClr val="0033CC"/>
                </a:solidFill>
              </a:rPr>
              <a:t>để lấy trực tiếp thông tin từ phân mảnh thích hợp. Khóa chính của mỗi phân mảnh được lập chỉ mục bằng cách sử dụng cấu trúc dữ liệu </a:t>
            </a:r>
            <a:r>
              <a:rPr lang="vi-VN" sz="2400" noProof="1">
                <a:solidFill>
                  <a:srgbClr val="FF0000"/>
                </a:solidFill>
              </a:rPr>
              <a:t>B-Tree</a:t>
            </a:r>
            <a:r>
              <a:rPr lang="vi-VN" sz="2400" noProof="1">
                <a:solidFill>
                  <a:srgbClr val="0033CC"/>
                </a:solidFill>
              </a:rPr>
              <a:t>. </a:t>
            </a:r>
          </a:p>
          <a:p>
            <a:pPr marL="285750" indent="-285750" algn="just">
              <a:buFont typeface="Wingdings" panose="05000000000000000000" pitchFamily="2" charset="2"/>
              <a:buChar char="ü"/>
            </a:pPr>
            <a:endParaRPr lang="vi-VN" sz="2400" noProof="1">
              <a:solidFill>
                <a:srgbClr val="0033CC"/>
              </a:solidFill>
            </a:endParaRPr>
          </a:p>
          <a:p>
            <a:pPr marL="285750" indent="-285750" algn="just">
              <a:buFont typeface="Wingdings" panose="05000000000000000000" pitchFamily="2" charset="2"/>
              <a:buChar char="ü"/>
            </a:pPr>
            <a:r>
              <a:rPr lang="vi-VN" sz="2400" noProof="1">
                <a:solidFill>
                  <a:srgbClr val="0033CC"/>
                </a:solidFill>
              </a:rPr>
              <a:t>RethinkDB cũng cung cấp các tính năng của </a:t>
            </a:r>
            <a:r>
              <a:rPr lang="vi-VN" sz="2400" noProof="1">
                <a:solidFill>
                  <a:srgbClr val="FF0000"/>
                </a:solidFill>
              </a:rPr>
              <a:t>khóa phụ </a:t>
            </a:r>
            <a:r>
              <a:rPr lang="vi-VN" sz="2400" noProof="1">
                <a:solidFill>
                  <a:srgbClr val="0033CC"/>
                </a:solidFill>
              </a:rPr>
              <a:t>và </a:t>
            </a:r>
            <a:r>
              <a:rPr lang="vi-VN" sz="2400" noProof="1">
                <a:solidFill>
                  <a:srgbClr val="FF0000"/>
                </a:solidFill>
              </a:rPr>
              <a:t>khóa ghép </a:t>
            </a:r>
            <a:r>
              <a:rPr lang="vi-VN" sz="2400" noProof="1">
                <a:solidFill>
                  <a:srgbClr val="0033CC"/>
                </a:solidFill>
              </a:rPr>
              <a:t>(tổ hợp các khóa). </a:t>
            </a:r>
          </a:p>
        </p:txBody>
      </p:sp>
    </p:spTree>
    <p:extLst>
      <p:ext uri="{BB962C8B-B14F-4D97-AF65-F5344CB8AC3E}">
        <p14:creationId xmlns:p14="http://schemas.microsoft.com/office/powerpoint/2010/main" val="375865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12</a:t>
            </a:fld>
            <a:endParaRPr lang="vi-VN"/>
          </a:p>
        </p:txBody>
      </p:sp>
      <p:sp>
        <p:nvSpPr>
          <p:cNvPr id="3" name="TextBox 2">
            <a:extLst>
              <a:ext uri="{FF2B5EF4-FFF2-40B4-BE49-F238E27FC236}">
                <a16:creationId xmlns:a16="http://schemas.microsoft.com/office/drawing/2014/main" id="{E29DD432-BE11-446D-DA28-7CEAA809EC58}"/>
              </a:ext>
            </a:extLst>
          </p:cNvPr>
          <p:cNvSpPr txBox="1"/>
          <p:nvPr/>
        </p:nvSpPr>
        <p:spPr>
          <a:xfrm>
            <a:off x="1370046" y="933051"/>
            <a:ext cx="3487704" cy="584775"/>
          </a:xfrm>
          <a:prstGeom prst="rect">
            <a:avLst/>
          </a:prstGeom>
          <a:noFill/>
        </p:spPr>
        <p:txBody>
          <a:bodyPr wrap="square" rtlCol="0">
            <a:spAutoFit/>
          </a:bodyPr>
          <a:lstStyle/>
          <a:p>
            <a:r>
              <a:rPr lang="vi-VN" sz="3200" b="1"/>
              <a:t>Cơ chế phân tán</a:t>
            </a:r>
          </a:p>
        </p:txBody>
      </p:sp>
      <p:sp>
        <p:nvSpPr>
          <p:cNvPr id="7" name="Rectangle 6">
            <a:extLst>
              <a:ext uri="{FF2B5EF4-FFF2-40B4-BE49-F238E27FC236}">
                <a16:creationId xmlns:a16="http://schemas.microsoft.com/office/drawing/2014/main" id="{CF07CC5F-BDF2-DE32-EF46-58F6F484FB95}"/>
              </a:ext>
            </a:extLst>
          </p:cNvPr>
          <p:cNvSpPr/>
          <p:nvPr/>
        </p:nvSpPr>
        <p:spPr>
          <a:xfrm>
            <a:off x="1436912" y="1483562"/>
            <a:ext cx="3230337" cy="7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Arrow: Chevron 5">
            <a:extLst>
              <a:ext uri="{FF2B5EF4-FFF2-40B4-BE49-F238E27FC236}">
                <a16:creationId xmlns:a16="http://schemas.microsoft.com/office/drawing/2014/main" id="{AB4812A4-2953-48D9-DEA0-F03B6794CCA3}"/>
              </a:ext>
            </a:extLst>
          </p:cNvPr>
          <p:cNvSpPr/>
          <p:nvPr/>
        </p:nvSpPr>
        <p:spPr>
          <a:xfrm>
            <a:off x="3109365" y="2345318"/>
            <a:ext cx="6286500" cy="847210"/>
          </a:xfrm>
          <a:prstGeom prst="chevron">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noProof="1">
                <a:solidFill>
                  <a:srgbClr val="8497B0"/>
                </a:solidFill>
              </a:rPr>
              <a:t>Sharding và Replication</a:t>
            </a:r>
          </a:p>
        </p:txBody>
      </p:sp>
      <p:sp>
        <p:nvSpPr>
          <p:cNvPr id="18" name="Arrow: Chevron 17">
            <a:extLst>
              <a:ext uri="{FF2B5EF4-FFF2-40B4-BE49-F238E27FC236}">
                <a16:creationId xmlns:a16="http://schemas.microsoft.com/office/drawing/2014/main" id="{B1E0081F-D9F9-4CDC-AC29-34D63F261E56}"/>
              </a:ext>
            </a:extLst>
          </p:cNvPr>
          <p:cNvSpPr/>
          <p:nvPr/>
        </p:nvSpPr>
        <p:spPr>
          <a:xfrm>
            <a:off x="3116199" y="3349384"/>
            <a:ext cx="6286500" cy="847210"/>
          </a:xfrm>
          <a:prstGeom prst="chevron">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8497B0"/>
                </a:solidFill>
                <a:effectLst/>
                <a:latin typeface="Arial" panose="020B0604020202020204" pitchFamily="34" charset="0"/>
                <a:ea typeface="Yu Gothic Light" panose="020B0300000000000000" pitchFamily="34" charset="-128"/>
                <a:cs typeface="Arial" panose="020B0604020202020204" pitchFamily="34" charset="0"/>
              </a:rPr>
              <a:t>Indexing</a:t>
            </a:r>
            <a:endParaRPr lang="vi-VN" sz="2800">
              <a:solidFill>
                <a:srgbClr val="8497B0"/>
              </a:solidFill>
            </a:endParaRPr>
          </a:p>
        </p:txBody>
      </p:sp>
      <p:sp>
        <p:nvSpPr>
          <p:cNvPr id="19" name="Arrow: Chevron 18">
            <a:extLst>
              <a:ext uri="{FF2B5EF4-FFF2-40B4-BE49-F238E27FC236}">
                <a16:creationId xmlns:a16="http://schemas.microsoft.com/office/drawing/2014/main" id="{ACD788A7-4E6D-A17E-917D-50397C78BBF5}"/>
              </a:ext>
            </a:extLst>
          </p:cNvPr>
          <p:cNvSpPr/>
          <p:nvPr/>
        </p:nvSpPr>
        <p:spPr>
          <a:xfrm>
            <a:off x="3116199" y="4336088"/>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vi-VN" sz="2800">
                <a:solidFill>
                  <a:schemeClr val="tx1"/>
                </a:solidFill>
                <a:latin typeface="Arial" panose="020B0604020202020204" pitchFamily="34" charset="0"/>
                <a:cs typeface="Arial" panose="020B0604020202020204" pitchFamily="34" charset="0"/>
              </a:rPr>
              <a:t>Thực hiện truy vấn</a:t>
            </a:r>
          </a:p>
        </p:txBody>
      </p:sp>
      <p:sp>
        <p:nvSpPr>
          <p:cNvPr id="13" name="!!Shape1">
            <a:extLst>
              <a:ext uri="{FF2B5EF4-FFF2-40B4-BE49-F238E27FC236}">
                <a16:creationId xmlns:a16="http://schemas.microsoft.com/office/drawing/2014/main" id="{97B8C5CD-12EC-C82B-F8FD-78020AC52798}"/>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4" name="Picture 13" descr="A picture containing text, vector graphics, clipart&#10;&#10;Description automatically generated">
            <a:extLst>
              <a:ext uri="{FF2B5EF4-FFF2-40B4-BE49-F238E27FC236}">
                <a16:creationId xmlns:a16="http://schemas.microsoft.com/office/drawing/2014/main" id="{E7E0531C-C987-CB1B-162D-FFA709BF5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spTree>
    <p:extLst>
      <p:ext uri="{BB962C8B-B14F-4D97-AF65-F5344CB8AC3E}">
        <p14:creationId xmlns:p14="http://schemas.microsoft.com/office/powerpoint/2010/main" val="4127261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13</a:t>
            </a:fld>
            <a:endParaRPr lang="vi-VN"/>
          </a:p>
        </p:txBody>
      </p:sp>
      <p:sp>
        <p:nvSpPr>
          <p:cNvPr id="6" name="Arrow: Chevron 18">
            <a:extLst>
              <a:ext uri="{FF2B5EF4-FFF2-40B4-BE49-F238E27FC236}">
                <a16:creationId xmlns:a16="http://schemas.microsoft.com/office/drawing/2014/main" id="{AB4812A4-2953-48D9-DEA0-F03B6794CCA3}"/>
              </a:ext>
            </a:extLst>
          </p:cNvPr>
          <p:cNvSpPr/>
          <p:nvPr/>
        </p:nvSpPr>
        <p:spPr>
          <a:xfrm>
            <a:off x="413790" y="1011506"/>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tx1"/>
                </a:solidFill>
                <a:latin typeface="Arial" panose="020B0604020202020204" pitchFamily="34" charset="0"/>
                <a:cs typeface="Arial" panose="020B0604020202020204" pitchFamily="34" charset="0"/>
              </a:rPr>
              <a:t>Thực hiện truy vấn</a:t>
            </a:r>
          </a:p>
        </p:txBody>
      </p:sp>
      <p:pic>
        <p:nvPicPr>
          <p:cNvPr id="8" name="Picture 7">
            <a:extLst>
              <a:ext uri="{FF2B5EF4-FFF2-40B4-BE49-F238E27FC236}">
                <a16:creationId xmlns:a16="http://schemas.microsoft.com/office/drawing/2014/main" id="{B106904E-039C-D208-48D0-4B12827DFA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389" y="2214707"/>
            <a:ext cx="6190627" cy="3814618"/>
          </a:xfrm>
          <a:prstGeom prst="rect">
            <a:avLst/>
          </a:prstGeom>
          <a:noFill/>
          <a:ln>
            <a:noFill/>
          </a:ln>
        </p:spPr>
      </p:pic>
      <p:sp>
        <p:nvSpPr>
          <p:cNvPr id="5" name="TextBox 4">
            <a:extLst>
              <a:ext uri="{FF2B5EF4-FFF2-40B4-BE49-F238E27FC236}">
                <a16:creationId xmlns:a16="http://schemas.microsoft.com/office/drawing/2014/main" id="{E2C6914F-B101-BF00-D6B8-FDD0561CBC16}"/>
              </a:ext>
            </a:extLst>
          </p:cNvPr>
          <p:cNvSpPr txBox="1"/>
          <p:nvPr/>
        </p:nvSpPr>
        <p:spPr>
          <a:xfrm>
            <a:off x="6898016" y="1858716"/>
            <a:ext cx="48801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a:solidFill>
                  <a:srgbClr val="0033CC"/>
                </a:solidFill>
                <a:ea typeface="Yu Mincho" panose="02020400000000000000" pitchFamily="18" charset="-128"/>
                <a:cs typeface="Arial" panose="020B0604020202020204" pitchFamily="34" charset="0"/>
              </a:rPr>
              <a:t>T</a:t>
            </a:r>
            <a:r>
              <a:rPr lang="vi-VN" sz="1800" noProof="1">
                <a:solidFill>
                  <a:srgbClr val="0033CC"/>
                </a:solidFill>
                <a:effectLst/>
                <a:ea typeface="Yu Mincho" panose="02020400000000000000" pitchFamily="18" charset="-128"/>
                <a:cs typeface="Arial" panose="020B0604020202020204" pitchFamily="34" charset="0"/>
              </a:rPr>
              <a:t>ruy vấn được chuyển đổi thành một </a:t>
            </a:r>
            <a:r>
              <a:rPr lang="vi-VN" sz="1800" noProof="1">
                <a:solidFill>
                  <a:srgbClr val="FF0000"/>
                </a:solidFill>
                <a:effectLst/>
                <a:ea typeface="Yu Mincho" panose="02020400000000000000" pitchFamily="18" charset="-128"/>
                <a:cs typeface="Arial" panose="020B0604020202020204" pitchFamily="34" charset="0"/>
              </a:rPr>
              <a:t>kế hoạch thực thi</a:t>
            </a:r>
            <a:r>
              <a:rPr lang="vi-VN" sz="1800" noProof="1">
                <a:solidFill>
                  <a:srgbClr val="0033CC"/>
                </a:solidFill>
                <a:effectLst/>
                <a:ea typeface="Yu Mincho" panose="02020400000000000000" pitchFamily="18" charset="-128"/>
                <a:cs typeface="Arial" panose="020B0604020202020204" pitchFamily="34" charset="0"/>
              </a:rPr>
              <a:t> bao gồm một </a:t>
            </a:r>
            <a:r>
              <a:rPr lang="vi-VN" sz="1800" noProof="1">
                <a:solidFill>
                  <a:srgbClr val="FF0000"/>
                </a:solidFill>
                <a:effectLst/>
                <a:ea typeface="Yu Mincho" panose="02020400000000000000" pitchFamily="18" charset="-128"/>
                <a:cs typeface="Arial" panose="020B0604020202020204" pitchFamily="34" charset="0"/>
              </a:rPr>
              <a:t>ngăn xếp các hoạt động</a:t>
            </a:r>
            <a:r>
              <a:rPr lang="vi-VN" sz="1800" noProof="1">
                <a:solidFill>
                  <a:srgbClr val="0033CC"/>
                </a:solidFill>
                <a:effectLst/>
                <a:ea typeface="Yu Mincho" panose="02020400000000000000" pitchFamily="18" charset="-128"/>
                <a:cs typeface="Arial" panose="020B0604020202020204" pitchFamily="34" charset="0"/>
              </a:rPr>
              <a:t> logic bên trong.</a:t>
            </a:r>
          </a:p>
          <a:p>
            <a:pPr marL="285750" indent="-285750" algn="just">
              <a:buFont typeface="Wingdings" panose="05000000000000000000" pitchFamily="2" charset="2"/>
              <a:buChar char="ü"/>
            </a:pPr>
            <a:endParaRPr lang="vi-VN" sz="1800">
              <a:solidFill>
                <a:srgbClr val="0033CC"/>
              </a:solidFill>
              <a:effectLst/>
              <a:ea typeface="Yu Mincho" panose="02020400000000000000" pitchFamily="18" charset="-128"/>
              <a:cs typeface="Arial" panose="020B0604020202020204" pitchFamily="34" charset="0"/>
            </a:endParaRPr>
          </a:p>
          <a:p>
            <a:pPr marL="285750" indent="-285750" algn="just">
              <a:buFont typeface="Wingdings" panose="05000000000000000000" pitchFamily="2" charset="2"/>
              <a:buChar char="ü"/>
            </a:pPr>
            <a:r>
              <a:rPr lang="vi-VN" sz="1800" noProof="1">
                <a:solidFill>
                  <a:srgbClr val="0033CC"/>
                </a:solidFill>
                <a:effectLst/>
                <a:ea typeface="Yu Mincho" panose="02020400000000000000" pitchFamily="18" charset="-128"/>
                <a:cs typeface="Arial" panose="020B0604020202020204" pitchFamily="34" charset="0"/>
              </a:rPr>
              <a:t>Mỗi nút trong ngăn xếp có một số phương thức được xác định trên đó. </a:t>
            </a:r>
          </a:p>
          <a:p>
            <a:pPr marL="285750" indent="-285750" algn="just">
              <a:buFont typeface="Wingdings" panose="05000000000000000000" pitchFamily="2" charset="2"/>
              <a:buChar char="ü"/>
            </a:pPr>
            <a:endParaRPr lang="vi-VN">
              <a:solidFill>
                <a:srgbClr val="0033CC"/>
              </a:solidFill>
              <a:latin typeface="Calibri" panose="020F0502020204030204" pitchFamily="34" charset="0"/>
              <a:ea typeface="Yu Mincho" panose="02020400000000000000" pitchFamily="18" charset="-128"/>
              <a:cs typeface="Arial" panose="020B0604020202020204" pitchFamily="34" charset="0"/>
            </a:endParaRPr>
          </a:p>
          <a:p>
            <a:pPr marL="285750" indent="-285750" algn="just">
              <a:buFont typeface="Wingdings" panose="05000000000000000000" pitchFamily="2" charset="2"/>
              <a:buChar char="ü"/>
            </a:pPr>
            <a:r>
              <a:rPr lang="vi-VN" noProof="1">
                <a:solidFill>
                  <a:srgbClr val="0033CC"/>
                </a:solidFill>
              </a:rPr>
              <a:t>Hai khía cạnh quan trọng nhất của công cụ thực thi là mọi truy vấn được </a:t>
            </a:r>
            <a:r>
              <a:rPr lang="vi-VN" noProof="1">
                <a:solidFill>
                  <a:srgbClr val="FF0000"/>
                </a:solidFill>
              </a:rPr>
              <a:t>hoàn toàn song song</a:t>
            </a:r>
            <a:r>
              <a:rPr lang="vi-VN" noProof="1">
                <a:solidFill>
                  <a:srgbClr val="0033CC"/>
                </a:solidFill>
              </a:rPr>
              <a:t> trong cụm và các truy vấn đó được </a:t>
            </a:r>
            <a:r>
              <a:rPr lang="vi-VN" noProof="1">
                <a:solidFill>
                  <a:srgbClr val="FF0000"/>
                </a:solidFill>
              </a:rPr>
              <a:t>đánh giá một cách lười biếng (evaluated lazily). </a:t>
            </a:r>
          </a:p>
        </p:txBody>
      </p:sp>
    </p:spTree>
    <p:extLst>
      <p:ext uri="{BB962C8B-B14F-4D97-AF65-F5344CB8AC3E}">
        <p14:creationId xmlns:p14="http://schemas.microsoft.com/office/powerpoint/2010/main" val="345972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14</a:t>
            </a:fld>
            <a:endParaRPr lang="vi-VN"/>
          </a:p>
        </p:txBody>
      </p:sp>
      <p:sp>
        <p:nvSpPr>
          <p:cNvPr id="9" name="TextBox 8">
            <a:extLst>
              <a:ext uri="{FF2B5EF4-FFF2-40B4-BE49-F238E27FC236}">
                <a16:creationId xmlns:a16="http://schemas.microsoft.com/office/drawing/2014/main" id="{48218620-98B2-0096-90BD-36B46B9D6DF7}"/>
              </a:ext>
            </a:extLst>
          </p:cNvPr>
          <p:cNvSpPr txBox="1"/>
          <p:nvPr/>
        </p:nvSpPr>
        <p:spPr>
          <a:xfrm>
            <a:off x="1370046" y="933051"/>
            <a:ext cx="2220879" cy="584775"/>
          </a:xfrm>
          <a:prstGeom prst="rect">
            <a:avLst/>
          </a:prstGeom>
          <a:noFill/>
        </p:spPr>
        <p:txBody>
          <a:bodyPr wrap="square" rtlCol="0">
            <a:spAutoFit/>
          </a:bodyPr>
          <a:lstStyle/>
          <a:p>
            <a:r>
              <a:rPr lang="vi-VN" sz="3200" b="1"/>
              <a:t>Ứng dụng</a:t>
            </a:r>
          </a:p>
        </p:txBody>
      </p:sp>
      <p:sp>
        <p:nvSpPr>
          <p:cNvPr id="10" name="Rectangle 9">
            <a:extLst>
              <a:ext uri="{FF2B5EF4-FFF2-40B4-BE49-F238E27FC236}">
                <a16:creationId xmlns:a16="http://schemas.microsoft.com/office/drawing/2014/main" id="{5E601E81-2225-B9D4-AAC2-9A6E0C73FC5D}"/>
              </a:ext>
            </a:extLst>
          </p:cNvPr>
          <p:cNvSpPr/>
          <p:nvPr/>
        </p:nvSpPr>
        <p:spPr>
          <a:xfrm>
            <a:off x="1436912" y="1483562"/>
            <a:ext cx="1982563" cy="6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Shape1">
            <a:extLst>
              <a:ext uri="{FF2B5EF4-FFF2-40B4-BE49-F238E27FC236}">
                <a16:creationId xmlns:a16="http://schemas.microsoft.com/office/drawing/2014/main" id="{F76423C4-C27A-3D0D-90BB-E1ACF4167175}"/>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descr="A picture containing text, vector graphics, clipart&#10;&#10;Description automatically generated">
            <a:extLst>
              <a:ext uri="{FF2B5EF4-FFF2-40B4-BE49-F238E27FC236}">
                <a16:creationId xmlns:a16="http://schemas.microsoft.com/office/drawing/2014/main" id="{E1156230-FB5C-770C-B79E-0891BF57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sp>
        <p:nvSpPr>
          <p:cNvPr id="13" name="Rectangle: Rounded Corners 12">
            <a:extLst>
              <a:ext uri="{FF2B5EF4-FFF2-40B4-BE49-F238E27FC236}">
                <a16:creationId xmlns:a16="http://schemas.microsoft.com/office/drawing/2014/main" id="{FBEF0496-3CEE-20DD-E5FB-B1E7A0C870F7}"/>
              </a:ext>
            </a:extLst>
          </p:cNvPr>
          <p:cNvSpPr/>
          <p:nvPr/>
        </p:nvSpPr>
        <p:spPr>
          <a:xfrm>
            <a:off x="1436912" y="2008624"/>
            <a:ext cx="4525738" cy="414266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noProof="1">
                <a:solidFill>
                  <a:srgbClr val="0033CC"/>
                </a:solidFill>
              </a:rPr>
              <a:t>RethinkDB là một lựa chọn tuyệt vời khi các ứng dụng của bạn có những mối quan hệ chặt chẽ từ nguồn cấp dữ liệu thời gian thực cho dữ liệu của bạn. </a:t>
            </a:r>
          </a:p>
          <a:p>
            <a:endParaRPr lang="vi-VN" sz="2400" noProof="1">
              <a:solidFill>
                <a:srgbClr val="0033CC"/>
              </a:solidFill>
            </a:endParaRPr>
          </a:p>
          <a:p>
            <a:pPr marL="800100" lvl="1" indent="-342900">
              <a:buFont typeface="Arial" panose="020B0604020202020204" pitchFamily="34" charset="0"/>
              <a:buChar char="•"/>
            </a:pPr>
            <a:r>
              <a:rPr lang="vi-VN" noProof="1">
                <a:solidFill>
                  <a:srgbClr val="0033CC"/>
                </a:solidFill>
              </a:rPr>
              <a:t>Trò chơi nhiều người chơi.</a:t>
            </a:r>
          </a:p>
          <a:p>
            <a:pPr marL="800100" lvl="1" indent="-342900">
              <a:buFont typeface="Arial" panose="020B0604020202020204" pitchFamily="34" charset="0"/>
              <a:buChar char="•"/>
            </a:pPr>
            <a:r>
              <a:rPr lang="vi-VN" noProof="1">
                <a:solidFill>
                  <a:srgbClr val="0033CC"/>
                </a:solidFill>
              </a:rPr>
              <a:t>Thương mại điện tử thời gian thực.</a:t>
            </a:r>
          </a:p>
          <a:p>
            <a:pPr marL="800100" lvl="1" indent="-342900">
              <a:buFont typeface="Arial" panose="020B0604020202020204" pitchFamily="34" charset="0"/>
              <a:buChar char="•"/>
            </a:pPr>
            <a:r>
              <a:rPr lang="vi-VN" noProof="1">
                <a:solidFill>
                  <a:srgbClr val="0033CC"/>
                </a:solidFill>
              </a:rPr>
              <a:t>Các thiết bị đã được kết nối.</a:t>
            </a:r>
          </a:p>
        </p:txBody>
      </p:sp>
      <p:sp>
        <p:nvSpPr>
          <p:cNvPr id="16" name="Rectangle: Rounded Corners 15">
            <a:extLst>
              <a:ext uri="{FF2B5EF4-FFF2-40B4-BE49-F238E27FC236}">
                <a16:creationId xmlns:a16="http://schemas.microsoft.com/office/drawing/2014/main" id="{2ABE011F-464C-EEA5-EEE4-5C6B30130169}"/>
              </a:ext>
            </a:extLst>
          </p:cNvPr>
          <p:cNvSpPr/>
          <p:nvPr/>
        </p:nvSpPr>
        <p:spPr>
          <a:xfrm>
            <a:off x="6229352" y="2008623"/>
            <a:ext cx="4525738" cy="414266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a:solidFill>
                  <a:srgbClr val="0033CC"/>
                </a:solidFill>
              </a:rPr>
              <a:t>Mô </a:t>
            </a:r>
            <a:r>
              <a:rPr lang="vi-VN" sz="2400" noProof="1">
                <a:solidFill>
                  <a:srgbClr val="0033CC"/>
                </a:solidFill>
              </a:rPr>
              <a:t>hình</a:t>
            </a:r>
            <a:r>
              <a:rPr lang="vi-VN" sz="2400">
                <a:solidFill>
                  <a:srgbClr val="0033CC"/>
                </a:solidFill>
              </a:rPr>
              <a:t> truy cập CSDL truy vấn – phản hồi hoạt động tốt trên web bởi vì nó ánh xạ trực tiếp đ</a:t>
            </a:r>
            <a:r>
              <a:rPr lang="en-US" sz="2400">
                <a:solidFill>
                  <a:srgbClr val="0033CC"/>
                </a:solidFill>
                <a:latin typeface="Arial (Body)"/>
              </a:rPr>
              <a:t>ế</a:t>
            </a:r>
            <a:r>
              <a:rPr lang="vi-VN" sz="2400">
                <a:solidFill>
                  <a:srgbClr val="0033CC"/>
                </a:solidFill>
              </a:rPr>
              <a:t>n giao thức HTTP request – response. </a:t>
            </a:r>
          </a:p>
          <a:p>
            <a:endParaRPr lang="vi-VN" sz="2400">
              <a:solidFill>
                <a:srgbClr val="0033CC"/>
              </a:solidFill>
            </a:endParaRPr>
          </a:p>
          <a:p>
            <a:pPr marL="800100" lvl="1" indent="-342900">
              <a:buFont typeface="Arial" panose="020B0604020202020204" pitchFamily="34" charset="0"/>
              <a:buChar char="•"/>
            </a:pPr>
            <a:r>
              <a:rPr lang="vi-VN">
                <a:solidFill>
                  <a:srgbClr val="0033CC"/>
                </a:solidFill>
              </a:rPr>
              <a:t>Ứng dụng di động và web cộng tác.</a:t>
            </a:r>
          </a:p>
          <a:p>
            <a:pPr marL="800100" lvl="1" indent="-342900">
              <a:buFont typeface="Arial" panose="020B0604020202020204" pitchFamily="34" charset="0"/>
              <a:buChar char="•"/>
            </a:pPr>
            <a:r>
              <a:rPr lang="vi-VN">
                <a:solidFill>
                  <a:srgbClr val="0033CC"/>
                </a:solidFill>
              </a:rPr>
              <a:t>Các ứng dụng phân tích streaming.</a:t>
            </a:r>
          </a:p>
          <a:p>
            <a:endParaRPr lang="vi-VN" sz="2400">
              <a:solidFill>
                <a:srgbClr val="0033CC"/>
              </a:solidFill>
            </a:endParaRPr>
          </a:p>
        </p:txBody>
      </p:sp>
    </p:spTree>
    <p:extLst>
      <p:ext uri="{BB962C8B-B14F-4D97-AF65-F5344CB8AC3E}">
        <p14:creationId xmlns:p14="http://schemas.microsoft.com/office/powerpoint/2010/main" val="2074858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fade">
                                      <p:cBhvr>
                                        <p:cTn id="25" dur="500"/>
                                        <p:tgtEl>
                                          <p:spTgt spid="1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xEl>
                                              <p:pRg st="2" end="2"/>
                                            </p:txEl>
                                          </p:spTgt>
                                        </p:tgtEl>
                                        <p:attrNameLst>
                                          <p:attrName>style.visibility</p:attrName>
                                        </p:attrNameLst>
                                      </p:cBhvr>
                                      <p:to>
                                        <p:strVal val="visible"/>
                                      </p:to>
                                    </p:set>
                                    <p:animEffect transition="in" filter="fade">
                                      <p:cBhvr>
                                        <p:cTn id="38" dur="500"/>
                                        <p:tgtEl>
                                          <p:spTgt spid="1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xEl>
                                              <p:pRg st="3" end="3"/>
                                            </p:txEl>
                                          </p:spTgt>
                                        </p:tgtEl>
                                        <p:attrNameLst>
                                          <p:attrName>style.visibility</p:attrName>
                                        </p:attrNameLst>
                                      </p:cBhvr>
                                      <p:to>
                                        <p:strVal val="visible"/>
                                      </p:to>
                                    </p:set>
                                    <p:animEffect transition="in" filter="fade">
                                      <p:cBhvr>
                                        <p:cTn id="43"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a:spLocks/>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NỘI DUNG</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15</a:t>
            </a:fld>
            <a:endParaRPr lang="vi-VN"/>
          </a:p>
        </p:txBody>
      </p:sp>
      <p:grpSp>
        <p:nvGrpSpPr>
          <p:cNvPr id="24" name="Google Shape;520;p24">
            <a:extLst>
              <a:ext uri="{FF2B5EF4-FFF2-40B4-BE49-F238E27FC236}">
                <a16:creationId xmlns:a16="http://schemas.microsoft.com/office/drawing/2014/main" id="{5CD99B1B-DC07-836F-9438-CB61B95030CA}"/>
              </a:ext>
            </a:extLst>
          </p:cNvPr>
          <p:cNvGrpSpPr>
            <a:grpSpLocks/>
          </p:cNvGrpSpPr>
          <p:nvPr/>
        </p:nvGrpSpPr>
        <p:grpSpPr>
          <a:xfrm>
            <a:off x="526211" y="3989582"/>
            <a:ext cx="11059064" cy="1058032"/>
            <a:chOff x="0" y="3354801"/>
            <a:chExt cx="8433454" cy="1058032"/>
          </a:xfrm>
        </p:grpSpPr>
        <p:sp>
          <p:nvSpPr>
            <p:cNvPr id="25" name="Google Shape;521;p24">
              <a:extLst>
                <a:ext uri="{FF2B5EF4-FFF2-40B4-BE49-F238E27FC236}">
                  <a16:creationId xmlns:a16="http://schemas.microsoft.com/office/drawing/2014/main" id="{C74807C2-6E5C-0801-0063-346E1700222F}"/>
                </a:ext>
              </a:extLst>
            </p:cNvPr>
            <p:cNvSpPr>
              <a:spLocks/>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2;p24">
              <a:extLst>
                <a:ext uri="{FF2B5EF4-FFF2-40B4-BE49-F238E27FC236}">
                  <a16:creationId xmlns:a16="http://schemas.microsoft.com/office/drawing/2014/main" id="{6AE3F68D-C612-CFC6-3BAA-7CE83C38598B}"/>
                </a:ext>
              </a:extLst>
            </p:cNvPr>
            <p:cNvSpPr>
              <a:spLocks/>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3;p24">
              <a:extLst>
                <a:ext uri="{FF2B5EF4-FFF2-40B4-BE49-F238E27FC236}">
                  <a16:creationId xmlns:a16="http://schemas.microsoft.com/office/drawing/2014/main" id="{327729FF-7BA1-033A-10D4-08C08F000618}"/>
                </a:ext>
              </a:extLst>
            </p:cNvPr>
            <p:cNvSpPr>
              <a:spLocks/>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24;p24">
              <a:extLst>
                <a:ext uri="{FF2B5EF4-FFF2-40B4-BE49-F238E27FC236}">
                  <a16:creationId xmlns:a16="http://schemas.microsoft.com/office/drawing/2014/main" id="{F0272A40-7B73-139A-5E58-E423E18E8AFF}"/>
                </a:ext>
              </a:extLst>
            </p:cNvPr>
            <p:cNvGrpSpPr>
              <a:grpSpLocks/>
            </p:cNvGrpSpPr>
            <p:nvPr/>
          </p:nvGrpSpPr>
          <p:grpSpPr>
            <a:xfrm>
              <a:off x="346902" y="3857188"/>
              <a:ext cx="7740127" cy="53613"/>
              <a:chOff x="346902" y="3236710"/>
              <a:chExt cx="7740127" cy="53613"/>
            </a:xfrm>
          </p:grpSpPr>
          <p:sp>
            <p:nvSpPr>
              <p:cNvPr id="29" name="Google Shape;525;p24">
                <a:extLst>
                  <a:ext uri="{FF2B5EF4-FFF2-40B4-BE49-F238E27FC236}">
                    <a16:creationId xmlns:a16="http://schemas.microsoft.com/office/drawing/2014/main" id="{FCFDAB2C-9726-C133-5D66-862F64C9C3C1}"/>
                  </a:ext>
                </a:extLst>
              </p:cNvPr>
              <p:cNvSpPr>
                <a:spLocks/>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p24">
                <a:extLst>
                  <a:ext uri="{FF2B5EF4-FFF2-40B4-BE49-F238E27FC236}">
                    <a16:creationId xmlns:a16="http://schemas.microsoft.com/office/drawing/2014/main" id="{59FBC194-337A-13A9-0741-7409368B34EE}"/>
                  </a:ext>
                </a:extLst>
              </p:cNvPr>
              <p:cNvSpPr>
                <a:spLocks/>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p24">
                <a:extLst>
                  <a:ext uri="{FF2B5EF4-FFF2-40B4-BE49-F238E27FC236}">
                    <a16:creationId xmlns:a16="http://schemas.microsoft.com/office/drawing/2014/main" id="{343B6537-4E9A-FD3C-ABA1-AC4AC667B036}"/>
                  </a:ext>
                </a:extLst>
              </p:cNvPr>
              <p:cNvSpPr>
                <a:spLocks/>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8;p24">
                <a:extLst>
                  <a:ext uri="{FF2B5EF4-FFF2-40B4-BE49-F238E27FC236}">
                    <a16:creationId xmlns:a16="http://schemas.microsoft.com/office/drawing/2014/main" id="{0A1C839E-7EC7-6BA7-098E-F765AAA8E132}"/>
                  </a:ext>
                </a:extLst>
              </p:cNvPr>
              <p:cNvSpPr>
                <a:spLocks/>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p24">
                <a:extLst>
                  <a:ext uri="{FF2B5EF4-FFF2-40B4-BE49-F238E27FC236}">
                    <a16:creationId xmlns:a16="http://schemas.microsoft.com/office/drawing/2014/main" id="{61EF3CBA-458D-0581-950E-078C765561E1}"/>
                  </a:ext>
                </a:extLst>
              </p:cNvPr>
              <p:cNvSpPr>
                <a:spLocks/>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0;p24">
                <a:extLst>
                  <a:ext uri="{FF2B5EF4-FFF2-40B4-BE49-F238E27FC236}">
                    <a16:creationId xmlns:a16="http://schemas.microsoft.com/office/drawing/2014/main" id="{AD0CB6AD-8E0F-BC58-3681-CD34F155F302}"/>
                  </a:ext>
                </a:extLst>
              </p:cNvPr>
              <p:cNvSpPr>
                <a:spLocks/>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1;p24">
                <a:extLst>
                  <a:ext uri="{FF2B5EF4-FFF2-40B4-BE49-F238E27FC236}">
                    <a16:creationId xmlns:a16="http://schemas.microsoft.com/office/drawing/2014/main" id="{16DB30DC-5065-020F-B7CB-125B1763DF12}"/>
                  </a:ext>
                </a:extLst>
              </p:cNvPr>
              <p:cNvSpPr>
                <a:spLocks/>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2;p24">
                <a:extLst>
                  <a:ext uri="{FF2B5EF4-FFF2-40B4-BE49-F238E27FC236}">
                    <a16:creationId xmlns:a16="http://schemas.microsoft.com/office/drawing/2014/main" id="{F5F4F042-0368-105A-9EAE-CB202C06DBCE}"/>
                  </a:ext>
                </a:extLst>
              </p:cNvPr>
              <p:cNvSpPr>
                <a:spLocks/>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3;p24">
                <a:extLst>
                  <a:ext uri="{FF2B5EF4-FFF2-40B4-BE49-F238E27FC236}">
                    <a16:creationId xmlns:a16="http://schemas.microsoft.com/office/drawing/2014/main" id="{B2035E8E-AD7B-CA13-B24F-95FDDBE19B02}"/>
                  </a:ext>
                </a:extLst>
              </p:cNvPr>
              <p:cNvSpPr>
                <a:spLocks/>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4;p24">
                <a:extLst>
                  <a:ext uri="{FF2B5EF4-FFF2-40B4-BE49-F238E27FC236}">
                    <a16:creationId xmlns:a16="http://schemas.microsoft.com/office/drawing/2014/main" id="{60524AEB-7C21-EAF5-FB0E-CAE1E597716B}"/>
                  </a:ext>
                </a:extLst>
              </p:cNvPr>
              <p:cNvSpPr>
                <a:spLocks/>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5;p24">
                <a:extLst>
                  <a:ext uri="{FF2B5EF4-FFF2-40B4-BE49-F238E27FC236}">
                    <a16:creationId xmlns:a16="http://schemas.microsoft.com/office/drawing/2014/main" id="{0DD039DA-0CBD-EA85-2C2D-A77336B210B5}"/>
                  </a:ext>
                </a:extLst>
              </p:cNvPr>
              <p:cNvSpPr>
                <a:spLocks/>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537;p24">
            <a:extLst>
              <a:ext uri="{FF2B5EF4-FFF2-40B4-BE49-F238E27FC236}">
                <a16:creationId xmlns:a16="http://schemas.microsoft.com/office/drawing/2014/main" id="{00281725-06E2-E38C-65FE-124224851BDA}"/>
              </a:ext>
            </a:extLst>
          </p:cNvPr>
          <p:cNvSpPr>
            <a:spLocks/>
          </p:cNvSpPr>
          <p:nvPr/>
        </p:nvSpPr>
        <p:spPr>
          <a:xfrm>
            <a:off x="4392050" y="322559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alpha val="3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42" name="!!Text2">
            <a:extLst>
              <a:ext uri="{FF2B5EF4-FFF2-40B4-BE49-F238E27FC236}">
                <a16:creationId xmlns:a16="http://schemas.microsoft.com/office/drawing/2014/main" id="{D202FB24-DCE8-69A3-A58B-D6423E646AD0}"/>
              </a:ext>
            </a:extLst>
          </p:cNvPr>
          <p:cNvSpPr txBox="1">
            <a:spLocks/>
          </p:cNvSpPr>
          <p:nvPr/>
        </p:nvSpPr>
        <p:spPr>
          <a:xfrm>
            <a:off x="3625022" y="2575708"/>
            <a:ext cx="214011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90000"/>
                  </a:schemeClr>
                </a:solidFill>
                <a:ea typeface="Fira Sans Extra Condensed Medium"/>
                <a:cs typeface="Fira Sans Extra Condensed Medium"/>
                <a:sym typeface="Fira Sans Extra Condensed Medium"/>
              </a:rPr>
              <a:t>Hướng dẫn cài đặt</a:t>
            </a:r>
            <a:endParaRPr sz="2400" b="1">
              <a:solidFill>
                <a:schemeClr val="bg2">
                  <a:lumMod val="90000"/>
                </a:schemeClr>
              </a:solidFill>
              <a:ea typeface="Fira Sans Extra Condensed Medium"/>
              <a:cs typeface="Fira Sans Extra Condensed Medium"/>
              <a:sym typeface="Fira Sans Extra Condensed Medium"/>
            </a:endParaRPr>
          </a:p>
        </p:txBody>
      </p:sp>
      <p:sp>
        <p:nvSpPr>
          <p:cNvPr id="45" name="Google Shape;541;p24">
            <a:extLst>
              <a:ext uri="{FF2B5EF4-FFF2-40B4-BE49-F238E27FC236}">
                <a16:creationId xmlns:a16="http://schemas.microsoft.com/office/drawing/2014/main" id="{7DBE0FAC-2310-FFDB-3867-F9C38540CB24}"/>
              </a:ext>
            </a:extLst>
          </p:cNvPr>
          <p:cNvSpPr>
            <a:spLocks/>
          </p:cNvSpPr>
          <p:nvPr/>
        </p:nvSpPr>
        <p:spPr>
          <a:xfrm>
            <a:off x="6608288" y="3216313"/>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alpha val="3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sp>
        <p:nvSpPr>
          <p:cNvPr id="46" name="!!Text3">
            <a:extLst>
              <a:ext uri="{FF2B5EF4-FFF2-40B4-BE49-F238E27FC236}">
                <a16:creationId xmlns:a16="http://schemas.microsoft.com/office/drawing/2014/main" id="{2730753D-F60E-BB2D-9BEE-2773C89EC449}"/>
              </a:ext>
            </a:extLst>
          </p:cNvPr>
          <p:cNvSpPr txBox="1">
            <a:spLocks/>
          </p:cNvSpPr>
          <p:nvPr/>
        </p:nvSpPr>
        <p:spPr>
          <a:xfrm>
            <a:off x="5789566" y="2612868"/>
            <a:ext cx="2243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90000"/>
                  </a:schemeClr>
                </a:solidFill>
                <a:ea typeface="Fira Sans Extra Condensed Medium"/>
                <a:cs typeface="Fira Sans Extra Condensed Medium"/>
                <a:sym typeface="Fira Sans Extra Condensed Medium"/>
              </a:rPr>
              <a:t>Mô phỏng phân tán</a:t>
            </a:r>
            <a:endParaRPr sz="2400" b="1">
              <a:solidFill>
                <a:schemeClr val="bg2">
                  <a:lumMod val="90000"/>
                </a:schemeClr>
              </a:solidFill>
              <a:ea typeface="Fira Sans Extra Condensed Medium"/>
              <a:cs typeface="Fira Sans Extra Condensed Medium"/>
              <a:sym typeface="Fira Sans Extra Condensed Medium"/>
            </a:endParaRPr>
          </a:p>
        </p:txBody>
      </p:sp>
      <p:sp>
        <p:nvSpPr>
          <p:cNvPr id="53" name="!!Shape1">
            <a:extLst>
              <a:ext uri="{FF2B5EF4-FFF2-40B4-BE49-F238E27FC236}">
                <a16:creationId xmlns:a16="http://schemas.microsoft.com/office/drawing/2014/main" id="{21CA795C-1A2F-ECA4-5EC1-ABB699E7FC03}"/>
              </a:ext>
            </a:extLst>
          </p:cNvPr>
          <p:cNvSpPr>
            <a:spLocks/>
          </p:cNvSpPr>
          <p:nvPr/>
        </p:nvSpPr>
        <p:spPr>
          <a:xfrm>
            <a:off x="1860418" y="3232584"/>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54" name="!!Text1">
            <a:extLst>
              <a:ext uri="{FF2B5EF4-FFF2-40B4-BE49-F238E27FC236}">
                <a16:creationId xmlns:a16="http://schemas.microsoft.com/office/drawing/2014/main" id="{85840309-25AD-A959-F305-487614D9E8D7}"/>
              </a:ext>
            </a:extLst>
          </p:cNvPr>
          <p:cNvSpPr txBox="1">
            <a:spLocks/>
          </p:cNvSpPr>
          <p:nvPr/>
        </p:nvSpPr>
        <p:spPr>
          <a:xfrm>
            <a:off x="684932" y="2568540"/>
            <a:ext cx="296985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Tổng quan </a:t>
            </a:r>
          </a:p>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NoSQL-RethinkDB</a:t>
            </a:r>
            <a:endParaRPr sz="2400" b="1">
              <a:solidFill>
                <a:srgbClr val="434343"/>
              </a:solidFill>
              <a:ea typeface="Fira Sans Extra Condensed Medium"/>
              <a:cs typeface="Fira Sans Extra Condensed Medium"/>
              <a:sym typeface="Fira Sans Extra Condensed Medium"/>
            </a:endParaRPr>
          </a:p>
        </p:txBody>
      </p:sp>
      <p:pic>
        <p:nvPicPr>
          <p:cNvPr id="57" name="Picture 56" descr="A picture containing text, vector graphics, clipart&#10;&#10;Description automatically generated">
            <a:extLst>
              <a:ext uri="{FF2B5EF4-FFF2-40B4-BE49-F238E27FC236}">
                <a16:creationId xmlns:a16="http://schemas.microsoft.com/office/drawing/2014/main" id="{3FA68777-6CD6-DBAB-425E-53116C57B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37" y="3295297"/>
            <a:ext cx="2832337" cy="1486977"/>
          </a:xfrm>
          <a:prstGeom prst="rect">
            <a:avLst/>
          </a:prstGeom>
        </p:spPr>
      </p:pic>
      <p:sp>
        <p:nvSpPr>
          <p:cNvPr id="62" name="Google Shape;545;p24">
            <a:extLst>
              <a:ext uri="{FF2B5EF4-FFF2-40B4-BE49-F238E27FC236}">
                <a16:creationId xmlns:a16="http://schemas.microsoft.com/office/drawing/2014/main" id="{EBD34AE6-7BA3-5966-B030-325A77FFA240}"/>
              </a:ext>
            </a:extLst>
          </p:cNvPr>
          <p:cNvSpPr>
            <a:spLocks/>
          </p:cNvSpPr>
          <p:nvPr/>
        </p:nvSpPr>
        <p:spPr>
          <a:xfrm>
            <a:off x="10016684" y="3216534"/>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alpha val="3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04</a:t>
            </a:r>
            <a:endParaRPr sz="2200">
              <a:solidFill>
                <a:srgbClr val="FFFFFF"/>
              </a:solidFill>
              <a:latin typeface="Fira Sans Extra Condensed"/>
              <a:ea typeface="Fira Sans Extra Condensed"/>
              <a:cs typeface="Fira Sans Extra Condensed"/>
              <a:sym typeface="Fira Sans Extra Condensed"/>
            </a:endParaRPr>
          </a:p>
        </p:txBody>
      </p:sp>
      <p:sp>
        <p:nvSpPr>
          <p:cNvPr id="63" name="!!Text4">
            <a:extLst>
              <a:ext uri="{FF2B5EF4-FFF2-40B4-BE49-F238E27FC236}">
                <a16:creationId xmlns:a16="http://schemas.microsoft.com/office/drawing/2014/main" id="{5CD59A24-334F-D536-0983-C5F4DAB3E781}"/>
              </a:ext>
            </a:extLst>
          </p:cNvPr>
          <p:cNvSpPr txBox="1">
            <a:spLocks/>
          </p:cNvSpPr>
          <p:nvPr/>
        </p:nvSpPr>
        <p:spPr>
          <a:xfrm>
            <a:off x="9377412" y="254086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90000"/>
                  </a:schemeClr>
                </a:solidFill>
                <a:ea typeface="Fira Sans Extra Condensed Medium"/>
                <a:cs typeface="Fira Sans Extra Condensed Medium"/>
                <a:sym typeface="Fira Sans Extra Condensed Medium"/>
              </a:rPr>
              <a:t>Kết luận</a:t>
            </a:r>
            <a:endParaRPr sz="2400" b="1">
              <a:solidFill>
                <a:schemeClr val="bg2">
                  <a:lumMod val="90000"/>
                </a:schemeClr>
              </a:solidFill>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2088774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a:spLocks noGrp="1" noRot="1" noMove="1" noResize="1" noEditPoints="1" noAdjustHandles="1" noChangeArrowheads="1" noChangeShapeType="1"/>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NỘI DUNG</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16</a:t>
            </a:fld>
            <a:endParaRPr lang="vi-VN"/>
          </a:p>
        </p:txBody>
      </p:sp>
      <p:grpSp>
        <p:nvGrpSpPr>
          <p:cNvPr id="24" name="Google Shape;520;p24">
            <a:extLst>
              <a:ext uri="{FF2B5EF4-FFF2-40B4-BE49-F238E27FC236}">
                <a16:creationId xmlns:a16="http://schemas.microsoft.com/office/drawing/2014/main" id="{5CD99B1B-DC07-836F-9438-CB61B95030CA}"/>
              </a:ext>
            </a:extLst>
          </p:cNvPr>
          <p:cNvGrpSpPr>
            <a:grpSpLocks noGrp="1" noUngrp="1" noRot="1" noMove="1" noResize="1"/>
          </p:cNvGrpSpPr>
          <p:nvPr/>
        </p:nvGrpSpPr>
        <p:grpSpPr>
          <a:xfrm>
            <a:off x="526211" y="3989582"/>
            <a:ext cx="11059064" cy="1058032"/>
            <a:chOff x="0" y="3354801"/>
            <a:chExt cx="8433454" cy="1058032"/>
          </a:xfrm>
        </p:grpSpPr>
        <p:sp>
          <p:nvSpPr>
            <p:cNvPr id="25" name="Google Shape;521;p24">
              <a:extLst>
                <a:ext uri="{FF2B5EF4-FFF2-40B4-BE49-F238E27FC236}">
                  <a16:creationId xmlns:a16="http://schemas.microsoft.com/office/drawing/2014/main" id="{C74807C2-6E5C-0801-0063-346E1700222F}"/>
                </a:ext>
              </a:extLst>
            </p:cNvPr>
            <p:cNvSpPr>
              <a:spLocks noGrp="1" noRot="1" noMove="1" noResize="1" noEditPoints="1" noAdjustHandles="1" noChangeArrowheads="1" noChangeShapeType="1"/>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2;p24">
              <a:extLst>
                <a:ext uri="{FF2B5EF4-FFF2-40B4-BE49-F238E27FC236}">
                  <a16:creationId xmlns:a16="http://schemas.microsoft.com/office/drawing/2014/main" id="{6AE3F68D-C612-CFC6-3BAA-7CE83C38598B}"/>
                </a:ext>
              </a:extLst>
            </p:cNvPr>
            <p:cNvSpPr>
              <a:spLocks noGrp="1" noRot="1" noMove="1" noResize="1" noEditPoints="1" noAdjustHandles="1" noChangeArrowheads="1" noChangeShapeType="1"/>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3;p24">
              <a:extLst>
                <a:ext uri="{FF2B5EF4-FFF2-40B4-BE49-F238E27FC236}">
                  <a16:creationId xmlns:a16="http://schemas.microsoft.com/office/drawing/2014/main" id="{327729FF-7BA1-033A-10D4-08C08F000618}"/>
                </a:ext>
              </a:extLst>
            </p:cNvPr>
            <p:cNvSpPr>
              <a:spLocks noGrp="1" noRot="1" noMove="1" noResize="1" noEditPoints="1" noAdjustHandles="1" noChangeArrowheads="1" noChangeShapeType="1"/>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24;p24">
              <a:extLst>
                <a:ext uri="{FF2B5EF4-FFF2-40B4-BE49-F238E27FC236}">
                  <a16:creationId xmlns:a16="http://schemas.microsoft.com/office/drawing/2014/main" id="{F0272A40-7B73-139A-5E58-E423E18E8AFF}"/>
                </a:ext>
              </a:extLst>
            </p:cNvPr>
            <p:cNvGrpSpPr>
              <a:grpSpLocks noGrp="1" noUngrp="1" noRot="1" noMove="1" noResize="1"/>
            </p:cNvGrpSpPr>
            <p:nvPr/>
          </p:nvGrpSpPr>
          <p:grpSpPr>
            <a:xfrm>
              <a:off x="346902" y="3857188"/>
              <a:ext cx="7740127" cy="53613"/>
              <a:chOff x="346902" y="3236710"/>
              <a:chExt cx="7740127" cy="53613"/>
            </a:xfrm>
          </p:grpSpPr>
          <p:sp>
            <p:nvSpPr>
              <p:cNvPr id="29" name="Google Shape;525;p24">
                <a:extLst>
                  <a:ext uri="{FF2B5EF4-FFF2-40B4-BE49-F238E27FC236}">
                    <a16:creationId xmlns:a16="http://schemas.microsoft.com/office/drawing/2014/main" id="{FCFDAB2C-9726-C133-5D66-862F64C9C3C1}"/>
                  </a:ext>
                </a:extLst>
              </p:cNvPr>
              <p:cNvSpPr>
                <a:spLocks noGrp="1" noRot="1" noMove="1" noResize="1" noEditPoints="1" noAdjustHandles="1" noChangeArrowheads="1" noChangeShapeType="1"/>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p24">
                <a:extLst>
                  <a:ext uri="{FF2B5EF4-FFF2-40B4-BE49-F238E27FC236}">
                    <a16:creationId xmlns:a16="http://schemas.microsoft.com/office/drawing/2014/main" id="{59FBC194-337A-13A9-0741-7409368B34EE}"/>
                  </a:ext>
                </a:extLst>
              </p:cNvPr>
              <p:cNvSpPr>
                <a:spLocks noGrp="1" noRot="1" noMove="1" noResize="1" noEditPoints="1" noAdjustHandles="1" noChangeArrowheads="1" noChangeShapeType="1"/>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p24">
                <a:extLst>
                  <a:ext uri="{FF2B5EF4-FFF2-40B4-BE49-F238E27FC236}">
                    <a16:creationId xmlns:a16="http://schemas.microsoft.com/office/drawing/2014/main" id="{343B6537-4E9A-FD3C-ABA1-AC4AC667B036}"/>
                  </a:ext>
                </a:extLst>
              </p:cNvPr>
              <p:cNvSpPr>
                <a:spLocks noGrp="1" noRot="1" noMove="1" noResize="1" noEditPoints="1" noAdjustHandles="1" noChangeArrowheads="1" noChangeShapeType="1"/>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8;p24">
                <a:extLst>
                  <a:ext uri="{FF2B5EF4-FFF2-40B4-BE49-F238E27FC236}">
                    <a16:creationId xmlns:a16="http://schemas.microsoft.com/office/drawing/2014/main" id="{0A1C839E-7EC7-6BA7-098E-F765AAA8E132}"/>
                  </a:ext>
                </a:extLst>
              </p:cNvPr>
              <p:cNvSpPr>
                <a:spLocks noGrp="1" noRot="1" noMove="1" noResize="1" noEditPoints="1" noAdjustHandles="1" noChangeArrowheads="1" noChangeShapeType="1"/>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p24">
                <a:extLst>
                  <a:ext uri="{FF2B5EF4-FFF2-40B4-BE49-F238E27FC236}">
                    <a16:creationId xmlns:a16="http://schemas.microsoft.com/office/drawing/2014/main" id="{61EF3CBA-458D-0581-950E-078C765561E1}"/>
                  </a:ext>
                </a:extLst>
              </p:cNvPr>
              <p:cNvSpPr>
                <a:spLocks noGrp="1" noRot="1" noMove="1" noResize="1" noEditPoints="1" noAdjustHandles="1" noChangeArrowheads="1" noChangeShapeType="1"/>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0;p24">
                <a:extLst>
                  <a:ext uri="{FF2B5EF4-FFF2-40B4-BE49-F238E27FC236}">
                    <a16:creationId xmlns:a16="http://schemas.microsoft.com/office/drawing/2014/main" id="{AD0CB6AD-8E0F-BC58-3681-CD34F155F302}"/>
                  </a:ext>
                </a:extLst>
              </p:cNvPr>
              <p:cNvSpPr>
                <a:spLocks noGrp="1" noRot="1" noMove="1" noResize="1" noEditPoints="1" noAdjustHandles="1" noChangeArrowheads="1" noChangeShapeType="1"/>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1;p24">
                <a:extLst>
                  <a:ext uri="{FF2B5EF4-FFF2-40B4-BE49-F238E27FC236}">
                    <a16:creationId xmlns:a16="http://schemas.microsoft.com/office/drawing/2014/main" id="{16DB30DC-5065-020F-B7CB-125B1763DF12}"/>
                  </a:ext>
                </a:extLst>
              </p:cNvPr>
              <p:cNvSpPr>
                <a:spLocks noGrp="1" noRot="1" noMove="1" noResize="1" noEditPoints="1" noAdjustHandles="1" noChangeArrowheads="1" noChangeShapeType="1"/>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2;p24">
                <a:extLst>
                  <a:ext uri="{FF2B5EF4-FFF2-40B4-BE49-F238E27FC236}">
                    <a16:creationId xmlns:a16="http://schemas.microsoft.com/office/drawing/2014/main" id="{F5F4F042-0368-105A-9EAE-CB202C06DBCE}"/>
                  </a:ext>
                </a:extLst>
              </p:cNvPr>
              <p:cNvSpPr>
                <a:spLocks noGrp="1" noRot="1" noMove="1" noResize="1" noEditPoints="1" noAdjustHandles="1" noChangeArrowheads="1" noChangeShapeType="1"/>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3;p24">
                <a:extLst>
                  <a:ext uri="{FF2B5EF4-FFF2-40B4-BE49-F238E27FC236}">
                    <a16:creationId xmlns:a16="http://schemas.microsoft.com/office/drawing/2014/main" id="{B2035E8E-AD7B-CA13-B24F-95FDDBE19B02}"/>
                  </a:ext>
                </a:extLst>
              </p:cNvPr>
              <p:cNvSpPr>
                <a:spLocks noGrp="1" noRot="1" noMove="1" noResize="1" noEditPoints="1" noAdjustHandles="1" noChangeArrowheads="1" noChangeShapeType="1"/>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4;p24">
                <a:extLst>
                  <a:ext uri="{FF2B5EF4-FFF2-40B4-BE49-F238E27FC236}">
                    <a16:creationId xmlns:a16="http://schemas.microsoft.com/office/drawing/2014/main" id="{60524AEB-7C21-EAF5-FB0E-CAE1E597716B}"/>
                  </a:ext>
                </a:extLst>
              </p:cNvPr>
              <p:cNvSpPr>
                <a:spLocks noGrp="1" noRot="1" noMove="1" noResize="1" noEditPoints="1" noAdjustHandles="1" noChangeArrowheads="1" noChangeShapeType="1"/>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5;p24">
                <a:extLst>
                  <a:ext uri="{FF2B5EF4-FFF2-40B4-BE49-F238E27FC236}">
                    <a16:creationId xmlns:a16="http://schemas.microsoft.com/office/drawing/2014/main" id="{0DD039DA-0CBD-EA85-2C2D-A77336B210B5}"/>
                  </a:ext>
                </a:extLst>
              </p:cNvPr>
              <p:cNvSpPr>
                <a:spLocks noGrp="1" noRot="1" noMove="1" noResize="1" noEditPoints="1" noAdjustHandles="1" noChangeArrowheads="1" noChangeShapeType="1"/>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537;p24">
            <a:extLst>
              <a:ext uri="{FF2B5EF4-FFF2-40B4-BE49-F238E27FC236}">
                <a16:creationId xmlns:a16="http://schemas.microsoft.com/office/drawing/2014/main" id="{00281725-06E2-E38C-65FE-124224851BDA}"/>
              </a:ext>
            </a:extLst>
          </p:cNvPr>
          <p:cNvSpPr>
            <a:spLocks noGrp="1" noRot="1" noMove="1" noResize="1" noEditPoints="1" noAdjustHandles="1" noChangeArrowheads="1" noChangeShapeType="1"/>
          </p:cNvSpPr>
          <p:nvPr/>
        </p:nvSpPr>
        <p:spPr>
          <a:xfrm>
            <a:off x="4392050" y="322559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42" name="!!Text2">
            <a:extLst>
              <a:ext uri="{FF2B5EF4-FFF2-40B4-BE49-F238E27FC236}">
                <a16:creationId xmlns:a16="http://schemas.microsoft.com/office/drawing/2014/main" id="{D202FB24-DCE8-69A3-A58B-D6423E646AD0}"/>
              </a:ext>
            </a:extLst>
          </p:cNvPr>
          <p:cNvSpPr txBox="1">
            <a:spLocks noGrp="1" noRot="1" noMove="1" noResize="1" noEditPoints="1" noAdjustHandles="1" noChangeArrowheads="1" noChangeShapeType="1"/>
          </p:cNvSpPr>
          <p:nvPr/>
        </p:nvSpPr>
        <p:spPr>
          <a:xfrm>
            <a:off x="3625022" y="2575708"/>
            <a:ext cx="214011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Hướng dẫn cài đặt</a:t>
            </a:r>
            <a:endParaRPr sz="2400" b="1">
              <a:solidFill>
                <a:srgbClr val="434343"/>
              </a:solidFill>
              <a:ea typeface="Fira Sans Extra Condensed Medium"/>
              <a:cs typeface="Fira Sans Extra Condensed Medium"/>
              <a:sym typeface="Fira Sans Extra Condensed Medium"/>
            </a:endParaRPr>
          </a:p>
        </p:txBody>
      </p:sp>
      <p:sp>
        <p:nvSpPr>
          <p:cNvPr id="45" name="Google Shape;541;p24">
            <a:extLst>
              <a:ext uri="{FF2B5EF4-FFF2-40B4-BE49-F238E27FC236}">
                <a16:creationId xmlns:a16="http://schemas.microsoft.com/office/drawing/2014/main" id="{7DBE0FAC-2310-FFDB-3867-F9C38540CB24}"/>
              </a:ext>
            </a:extLst>
          </p:cNvPr>
          <p:cNvSpPr>
            <a:spLocks noGrp="1" noRot="1" noMove="1" noResize="1" noEditPoints="1" noAdjustHandles="1" noChangeArrowheads="1" noChangeShapeType="1"/>
          </p:cNvSpPr>
          <p:nvPr/>
        </p:nvSpPr>
        <p:spPr>
          <a:xfrm>
            <a:off x="6608288" y="3216313"/>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sp>
        <p:nvSpPr>
          <p:cNvPr id="46" name="!!Text3">
            <a:extLst>
              <a:ext uri="{FF2B5EF4-FFF2-40B4-BE49-F238E27FC236}">
                <a16:creationId xmlns:a16="http://schemas.microsoft.com/office/drawing/2014/main" id="{2730753D-F60E-BB2D-9BEE-2773C89EC449}"/>
              </a:ext>
            </a:extLst>
          </p:cNvPr>
          <p:cNvSpPr txBox="1">
            <a:spLocks noGrp="1" noRot="1" noMove="1" noResize="1" noEditPoints="1" noAdjustHandles="1" noChangeArrowheads="1" noChangeShapeType="1"/>
          </p:cNvSpPr>
          <p:nvPr/>
        </p:nvSpPr>
        <p:spPr>
          <a:xfrm>
            <a:off x="5789566" y="2612868"/>
            <a:ext cx="2243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Mô phỏng phân tán</a:t>
            </a:r>
            <a:endParaRPr sz="2400" b="1">
              <a:solidFill>
                <a:schemeClr val="bg2">
                  <a:lumMod val="75000"/>
                </a:schemeClr>
              </a:solidFill>
              <a:ea typeface="Fira Sans Extra Condensed Medium"/>
              <a:cs typeface="Fira Sans Extra Condensed Medium"/>
              <a:sym typeface="Fira Sans Extra Condensed Medium"/>
            </a:endParaRPr>
          </a:p>
        </p:txBody>
      </p:sp>
      <p:sp>
        <p:nvSpPr>
          <p:cNvPr id="53" name="!!Shape1">
            <a:extLst>
              <a:ext uri="{FF2B5EF4-FFF2-40B4-BE49-F238E27FC236}">
                <a16:creationId xmlns:a16="http://schemas.microsoft.com/office/drawing/2014/main" id="{21CA795C-1A2F-ECA4-5EC1-ABB699E7FC03}"/>
              </a:ext>
            </a:extLst>
          </p:cNvPr>
          <p:cNvSpPr>
            <a:spLocks noGrp="1" noRot="1" noMove="1" noResize="1" noEditPoints="1" noAdjustHandles="1" noChangeArrowheads="1" noChangeShapeType="1"/>
          </p:cNvSpPr>
          <p:nvPr/>
        </p:nvSpPr>
        <p:spPr>
          <a:xfrm>
            <a:off x="1860418" y="3232584"/>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54" name="!!Text1">
            <a:extLst>
              <a:ext uri="{FF2B5EF4-FFF2-40B4-BE49-F238E27FC236}">
                <a16:creationId xmlns:a16="http://schemas.microsoft.com/office/drawing/2014/main" id="{85840309-25AD-A959-F305-487614D9E8D7}"/>
              </a:ext>
            </a:extLst>
          </p:cNvPr>
          <p:cNvSpPr txBox="1">
            <a:spLocks noGrp="1" noRot="1" noMove="1" noResize="1" noEditPoints="1" noAdjustHandles="1" noChangeArrowheads="1" noChangeShapeType="1"/>
          </p:cNvSpPr>
          <p:nvPr/>
        </p:nvSpPr>
        <p:spPr>
          <a:xfrm>
            <a:off x="684932" y="2568540"/>
            <a:ext cx="296985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Tổng quan </a:t>
            </a:r>
          </a:p>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NoSQL-RethinkDB</a:t>
            </a:r>
            <a:endParaRPr sz="2400" b="1">
              <a:solidFill>
                <a:schemeClr val="bg2">
                  <a:lumMod val="75000"/>
                </a:schemeClr>
              </a:solidFill>
              <a:ea typeface="Fira Sans Extra Condensed Medium"/>
              <a:cs typeface="Fira Sans Extra Condensed Medium"/>
              <a:sym typeface="Fira Sans Extra Condensed Medium"/>
            </a:endParaRPr>
          </a:p>
        </p:txBody>
      </p:sp>
      <p:pic>
        <p:nvPicPr>
          <p:cNvPr id="57" name="Picture 56" descr="A picture containing text, vector graphics, clipart&#10;&#10;Description automatically generated">
            <a:extLst>
              <a:ext uri="{FF2B5EF4-FFF2-40B4-BE49-F238E27FC236}">
                <a16:creationId xmlns:a16="http://schemas.microsoft.com/office/drawing/2014/main" id="{3FA68777-6CD6-DBAB-425E-53116C57B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338" y="3295297"/>
            <a:ext cx="2832337" cy="1486977"/>
          </a:xfrm>
          <a:prstGeom prst="rect">
            <a:avLst/>
          </a:prstGeom>
        </p:spPr>
      </p:pic>
      <p:sp>
        <p:nvSpPr>
          <p:cNvPr id="62" name="Google Shape;545;p24">
            <a:extLst>
              <a:ext uri="{FF2B5EF4-FFF2-40B4-BE49-F238E27FC236}">
                <a16:creationId xmlns:a16="http://schemas.microsoft.com/office/drawing/2014/main" id="{EBD34AE6-7BA3-5966-B030-325A77FFA240}"/>
              </a:ext>
            </a:extLst>
          </p:cNvPr>
          <p:cNvSpPr>
            <a:spLocks noGrp="1" noRot="1" noMove="1" noResize="1" noEditPoints="1" noAdjustHandles="1" noChangeArrowheads="1" noChangeShapeType="1"/>
          </p:cNvSpPr>
          <p:nvPr/>
        </p:nvSpPr>
        <p:spPr>
          <a:xfrm>
            <a:off x="10016684" y="3216534"/>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04</a:t>
            </a:r>
            <a:endParaRPr sz="2200">
              <a:solidFill>
                <a:srgbClr val="FFFFFF"/>
              </a:solidFill>
              <a:latin typeface="Fira Sans Extra Condensed"/>
              <a:ea typeface="Fira Sans Extra Condensed"/>
              <a:cs typeface="Fira Sans Extra Condensed"/>
              <a:sym typeface="Fira Sans Extra Condensed"/>
            </a:endParaRPr>
          </a:p>
        </p:txBody>
      </p:sp>
      <p:sp>
        <p:nvSpPr>
          <p:cNvPr id="63" name="!!Text4">
            <a:extLst>
              <a:ext uri="{FF2B5EF4-FFF2-40B4-BE49-F238E27FC236}">
                <a16:creationId xmlns:a16="http://schemas.microsoft.com/office/drawing/2014/main" id="{5CD59A24-334F-D536-0983-C5F4DAB3E781}"/>
              </a:ext>
            </a:extLst>
          </p:cNvPr>
          <p:cNvSpPr txBox="1">
            <a:spLocks noGrp="1" noRot="1" noMove="1" noResize="1" noEditPoints="1" noAdjustHandles="1" noChangeArrowheads="1" noChangeShapeType="1"/>
          </p:cNvSpPr>
          <p:nvPr/>
        </p:nvSpPr>
        <p:spPr>
          <a:xfrm>
            <a:off x="9377412" y="254086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Kết luận</a:t>
            </a:r>
            <a:endParaRPr sz="2400" b="1">
              <a:solidFill>
                <a:schemeClr val="bg2">
                  <a:lumMod val="75000"/>
                </a:schemeClr>
              </a:solidFill>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197689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a:spLocks noGrp="1" noRot="1" noMove="1" noResize="1" noEditPoints="1" noAdjustHandles="1" noChangeArrowheads="1" noChangeShapeType="1"/>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NỘI DUNG</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17</a:t>
            </a:fld>
            <a:endParaRPr lang="vi-VN"/>
          </a:p>
        </p:txBody>
      </p:sp>
      <p:grpSp>
        <p:nvGrpSpPr>
          <p:cNvPr id="24" name="Google Shape;520;p24">
            <a:extLst>
              <a:ext uri="{FF2B5EF4-FFF2-40B4-BE49-F238E27FC236}">
                <a16:creationId xmlns:a16="http://schemas.microsoft.com/office/drawing/2014/main" id="{5CD99B1B-DC07-836F-9438-CB61B95030CA}"/>
              </a:ext>
            </a:extLst>
          </p:cNvPr>
          <p:cNvGrpSpPr>
            <a:grpSpLocks noGrp="1" noUngrp="1" noRot="1" noMove="1" noResize="1"/>
          </p:cNvGrpSpPr>
          <p:nvPr/>
        </p:nvGrpSpPr>
        <p:grpSpPr>
          <a:xfrm>
            <a:off x="526211" y="3989582"/>
            <a:ext cx="11059064" cy="1058032"/>
            <a:chOff x="0" y="3354801"/>
            <a:chExt cx="8433454" cy="1058032"/>
          </a:xfrm>
        </p:grpSpPr>
        <p:sp>
          <p:nvSpPr>
            <p:cNvPr id="25" name="Google Shape;521;p24">
              <a:extLst>
                <a:ext uri="{FF2B5EF4-FFF2-40B4-BE49-F238E27FC236}">
                  <a16:creationId xmlns:a16="http://schemas.microsoft.com/office/drawing/2014/main" id="{C74807C2-6E5C-0801-0063-346E1700222F}"/>
                </a:ext>
              </a:extLst>
            </p:cNvPr>
            <p:cNvSpPr>
              <a:spLocks noGrp="1" noRot="1" noMove="1" noResize="1" noEditPoints="1" noAdjustHandles="1" noChangeArrowheads="1" noChangeShapeType="1"/>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2;p24">
              <a:extLst>
                <a:ext uri="{FF2B5EF4-FFF2-40B4-BE49-F238E27FC236}">
                  <a16:creationId xmlns:a16="http://schemas.microsoft.com/office/drawing/2014/main" id="{6AE3F68D-C612-CFC6-3BAA-7CE83C38598B}"/>
                </a:ext>
              </a:extLst>
            </p:cNvPr>
            <p:cNvSpPr>
              <a:spLocks noGrp="1" noRot="1" noMove="1" noResize="1" noEditPoints="1" noAdjustHandles="1" noChangeArrowheads="1" noChangeShapeType="1"/>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3;p24">
              <a:extLst>
                <a:ext uri="{FF2B5EF4-FFF2-40B4-BE49-F238E27FC236}">
                  <a16:creationId xmlns:a16="http://schemas.microsoft.com/office/drawing/2014/main" id="{327729FF-7BA1-033A-10D4-08C08F000618}"/>
                </a:ext>
              </a:extLst>
            </p:cNvPr>
            <p:cNvSpPr>
              <a:spLocks noGrp="1" noRot="1" noMove="1" noResize="1" noEditPoints="1" noAdjustHandles="1" noChangeArrowheads="1" noChangeShapeType="1"/>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24;p24">
              <a:extLst>
                <a:ext uri="{FF2B5EF4-FFF2-40B4-BE49-F238E27FC236}">
                  <a16:creationId xmlns:a16="http://schemas.microsoft.com/office/drawing/2014/main" id="{F0272A40-7B73-139A-5E58-E423E18E8AFF}"/>
                </a:ext>
              </a:extLst>
            </p:cNvPr>
            <p:cNvGrpSpPr>
              <a:grpSpLocks noGrp="1" noUngrp="1" noRot="1" noMove="1" noResize="1"/>
            </p:cNvGrpSpPr>
            <p:nvPr/>
          </p:nvGrpSpPr>
          <p:grpSpPr>
            <a:xfrm>
              <a:off x="346902" y="3857188"/>
              <a:ext cx="7740127" cy="53613"/>
              <a:chOff x="346902" y="3236710"/>
              <a:chExt cx="7740127" cy="53613"/>
            </a:xfrm>
          </p:grpSpPr>
          <p:sp>
            <p:nvSpPr>
              <p:cNvPr id="29" name="Google Shape;525;p24">
                <a:extLst>
                  <a:ext uri="{FF2B5EF4-FFF2-40B4-BE49-F238E27FC236}">
                    <a16:creationId xmlns:a16="http://schemas.microsoft.com/office/drawing/2014/main" id="{FCFDAB2C-9726-C133-5D66-862F64C9C3C1}"/>
                  </a:ext>
                </a:extLst>
              </p:cNvPr>
              <p:cNvSpPr>
                <a:spLocks noGrp="1" noRot="1" noMove="1" noResize="1" noEditPoints="1" noAdjustHandles="1" noChangeArrowheads="1" noChangeShapeType="1"/>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p24">
                <a:extLst>
                  <a:ext uri="{FF2B5EF4-FFF2-40B4-BE49-F238E27FC236}">
                    <a16:creationId xmlns:a16="http://schemas.microsoft.com/office/drawing/2014/main" id="{59FBC194-337A-13A9-0741-7409368B34EE}"/>
                  </a:ext>
                </a:extLst>
              </p:cNvPr>
              <p:cNvSpPr>
                <a:spLocks noGrp="1" noRot="1" noMove="1" noResize="1" noEditPoints="1" noAdjustHandles="1" noChangeArrowheads="1" noChangeShapeType="1"/>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p24">
                <a:extLst>
                  <a:ext uri="{FF2B5EF4-FFF2-40B4-BE49-F238E27FC236}">
                    <a16:creationId xmlns:a16="http://schemas.microsoft.com/office/drawing/2014/main" id="{343B6537-4E9A-FD3C-ABA1-AC4AC667B036}"/>
                  </a:ext>
                </a:extLst>
              </p:cNvPr>
              <p:cNvSpPr>
                <a:spLocks noGrp="1" noRot="1" noMove="1" noResize="1" noEditPoints="1" noAdjustHandles="1" noChangeArrowheads="1" noChangeShapeType="1"/>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8;p24">
                <a:extLst>
                  <a:ext uri="{FF2B5EF4-FFF2-40B4-BE49-F238E27FC236}">
                    <a16:creationId xmlns:a16="http://schemas.microsoft.com/office/drawing/2014/main" id="{0A1C839E-7EC7-6BA7-098E-F765AAA8E132}"/>
                  </a:ext>
                </a:extLst>
              </p:cNvPr>
              <p:cNvSpPr>
                <a:spLocks noGrp="1" noRot="1" noMove="1" noResize="1" noEditPoints="1" noAdjustHandles="1" noChangeArrowheads="1" noChangeShapeType="1"/>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p24">
                <a:extLst>
                  <a:ext uri="{FF2B5EF4-FFF2-40B4-BE49-F238E27FC236}">
                    <a16:creationId xmlns:a16="http://schemas.microsoft.com/office/drawing/2014/main" id="{61EF3CBA-458D-0581-950E-078C765561E1}"/>
                  </a:ext>
                </a:extLst>
              </p:cNvPr>
              <p:cNvSpPr>
                <a:spLocks noGrp="1" noRot="1" noMove="1" noResize="1" noEditPoints="1" noAdjustHandles="1" noChangeArrowheads="1" noChangeShapeType="1"/>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0;p24">
                <a:extLst>
                  <a:ext uri="{FF2B5EF4-FFF2-40B4-BE49-F238E27FC236}">
                    <a16:creationId xmlns:a16="http://schemas.microsoft.com/office/drawing/2014/main" id="{AD0CB6AD-8E0F-BC58-3681-CD34F155F302}"/>
                  </a:ext>
                </a:extLst>
              </p:cNvPr>
              <p:cNvSpPr>
                <a:spLocks noGrp="1" noRot="1" noMove="1" noResize="1" noEditPoints="1" noAdjustHandles="1" noChangeArrowheads="1" noChangeShapeType="1"/>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1;p24">
                <a:extLst>
                  <a:ext uri="{FF2B5EF4-FFF2-40B4-BE49-F238E27FC236}">
                    <a16:creationId xmlns:a16="http://schemas.microsoft.com/office/drawing/2014/main" id="{16DB30DC-5065-020F-B7CB-125B1763DF12}"/>
                  </a:ext>
                </a:extLst>
              </p:cNvPr>
              <p:cNvSpPr>
                <a:spLocks noGrp="1" noRot="1" noMove="1" noResize="1" noEditPoints="1" noAdjustHandles="1" noChangeArrowheads="1" noChangeShapeType="1"/>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2;p24">
                <a:extLst>
                  <a:ext uri="{FF2B5EF4-FFF2-40B4-BE49-F238E27FC236}">
                    <a16:creationId xmlns:a16="http://schemas.microsoft.com/office/drawing/2014/main" id="{F5F4F042-0368-105A-9EAE-CB202C06DBCE}"/>
                  </a:ext>
                </a:extLst>
              </p:cNvPr>
              <p:cNvSpPr>
                <a:spLocks noGrp="1" noRot="1" noMove="1" noResize="1" noEditPoints="1" noAdjustHandles="1" noChangeArrowheads="1" noChangeShapeType="1"/>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3;p24">
                <a:extLst>
                  <a:ext uri="{FF2B5EF4-FFF2-40B4-BE49-F238E27FC236}">
                    <a16:creationId xmlns:a16="http://schemas.microsoft.com/office/drawing/2014/main" id="{B2035E8E-AD7B-CA13-B24F-95FDDBE19B02}"/>
                  </a:ext>
                </a:extLst>
              </p:cNvPr>
              <p:cNvSpPr>
                <a:spLocks noGrp="1" noRot="1" noMove="1" noResize="1" noEditPoints="1" noAdjustHandles="1" noChangeArrowheads="1" noChangeShapeType="1"/>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4;p24">
                <a:extLst>
                  <a:ext uri="{FF2B5EF4-FFF2-40B4-BE49-F238E27FC236}">
                    <a16:creationId xmlns:a16="http://schemas.microsoft.com/office/drawing/2014/main" id="{60524AEB-7C21-EAF5-FB0E-CAE1E597716B}"/>
                  </a:ext>
                </a:extLst>
              </p:cNvPr>
              <p:cNvSpPr>
                <a:spLocks noGrp="1" noRot="1" noMove="1" noResize="1" noEditPoints="1" noAdjustHandles="1" noChangeArrowheads="1" noChangeShapeType="1"/>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5;p24">
                <a:extLst>
                  <a:ext uri="{FF2B5EF4-FFF2-40B4-BE49-F238E27FC236}">
                    <a16:creationId xmlns:a16="http://schemas.microsoft.com/office/drawing/2014/main" id="{0DD039DA-0CBD-EA85-2C2D-A77336B210B5}"/>
                  </a:ext>
                </a:extLst>
              </p:cNvPr>
              <p:cNvSpPr>
                <a:spLocks noGrp="1" noRot="1" noMove="1" noResize="1" noEditPoints="1" noAdjustHandles="1" noChangeArrowheads="1" noChangeShapeType="1"/>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537;p24">
            <a:extLst>
              <a:ext uri="{FF2B5EF4-FFF2-40B4-BE49-F238E27FC236}">
                <a16:creationId xmlns:a16="http://schemas.microsoft.com/office/drawing/2014/main" id="{00281725-06E2-E38C-65FE-124224851BDA}"/>
              </a:ext>
            </a:extLst>
          </p:cNvPr>
          <p:cNvSpPr>
            <a:spLocks noGrp="1" noRot="1" noMove="1" noResize="1" noEditPoints="1" noAdjustHandles="1" noChangeArrowheads="1" noChangeShapeType="1"/>
          </p:cNvSpPr>
          <p:nvPr/>
        </p:nvSpPr>
        <p:spPr>
          <a:xfrm>
            <a:off x="4392050" y="322559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42" name="!!Text2">
            <a:extLst>
              <a:ext uri="{FF2B5EF4-FFF2-40B4-BE49-F238E27FC236}">
                <a16:creationId xmlns:a16="http://schemas.microsoft.com/office/drawing/2014/main" id="{D202FB24-DCE8-69A3-A58B-D6423E646AD0}"/>
              </a:ext>
            </a:extLst>
          </p:cNvPr>
          <p:cNvSpPr txBox="1">
            <a:spLocks noGrp="1" noRot="1" noMove="1" noResize="1" noEditPoints="1" noAdjustHandles="1" noChangeArrowheads="1" noChangeShapeType="1"/>
          </p:cNvSpPr>
          <p:nvPr/>
        </p:nvSpPr>
        <p:spPr>
          <a:xfrm>
            <a:off x="3625022" y="2575708"/>
            <a:ext cx="214011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Hướng dẫn cài đặt</a:t>
            </a:r>
            <a:endParaRPr sz="2400" b="1">
              <a:solidFill>
                <a:schemeClr val="bg2">
                  <a:lumMod val="75000"/>
                </a:schemeClr>
              </a:solidFill>
              <a:ea typeface="Fira Sans Extra Condensed Medium"/>
              <a:cs typeface="Fira Sans Extra Condensed Medium"/>
              <a:sym typeface="Fira Sans Extra Condensed Medium"/>
            </a:endParaRPr>
          </a:p>
        </p:txBody>
      </p:sp>
      <p:sp>
        <p:nvSpPr>
          <p:cNvPr id="45" name="Google Shape;541;p24">
            <a:extLst>
              <a:ext uri="{FF2B5EF4-FFF2-40B4-BE49-F238E27FC236}">
                <a16:creationId xmlns:a16="http://schemas.microsoft.com/office/drawing/2014/main" id="{7DBE0FAC-2310-FFDB-3867-F9C38540CB24}"/>
              </a:ext>
            </a:extLst>
          </p:cNvPr>
          <p:cNvSpPr>
            <a:spLocks noGrp="1" noRot="1" noMove="1" noResize="1" noEditPoints="1" noAdjustHandles="1" noChangeArrowheads="1" noChangeShapeType="1"/>
          </p:cNvSpPr>
          <p:nvPr/>
        </p:nvSpPr>
        <p:spPr>
          <a:xfrm>
            <a:off x="6608288" y="3216313"/>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sp>
        <p:nvSpPr>
          <p:cNvPr id="46" name="!!Text3">
            <a:extLst>
              <a:ext uri="{FF2B5EF4-FFF2-40B4-BE49-F238E27FC236}">
                <a16:creationId xmlns:a16="http://schemas.microsoft.com/office/drawing/2014/main" id="{2730753D-F60E-BB2D-9BEE-2773C89EC449}"/>
              </a:ext>
            </a:extLst>
          </p:cNvPr>
          <p:cNvSpPr txBox="1">
            <a:spLocks noGrp="1" noRot="1" noMove="1" noResize="1" noEditPoints="1" noAdjustHandles="1" noChangeArrowheads="1" noChangeShapeType="1"/>
          </p:cNvSpPr>
          <p:nvPr/>
        </p:nvSpPr>
        <p:spPr>
          <a:xfrm>
            <a:off x="5789566" y="2612868"/>
            <a:ext cx="2243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Mô phỏng phân tán</a:t>
            </a:r>
            <a:endParaRPr sz="2400" b="1">
              <a:solidFill>
                <a:srgbClr val="434343"/>
              </a:solidFill>
              <a:ea typeface="Fira Sans Extra Condensed Medium"/>
              <a:cs typeface="Fira Sans Extra Condensed Medium"/>
              <a:sym typeface="Fira Sans Extra Condensed Medium"/>
            </a:endParaRPr>
          </a:p>
        </p:txBody>
      </p:sp>
      <p:sp>
        <p:nvSpPr>
          <p:cNvPr id="53" name="!!Shape1">
            <a:extLst>
              <a:ext uri="{FF2B5EF4-FFF2-40B4-BE49-F238E27FC236}">
                <a16:creationId xmlns:a16="http://schemas.microsoft.com/office/drawing/2014/main" id="{21CA795C-1A2F-ECA4-5EC1-ABB699E7FC03}"/>
              </a:ext>
            </a:extLst>
          </p:cNvPr>
          <p:cNvSpPr>
            <a:spLocks noGrp="1" noRot="1" noMove="1" noResize="1" noEditPoints="1" noAdjustHandles="1" noChangeArrowheads="1" noChangeShapeType="1"/>
          </p:cNvSpPr>
          <p:nvPr/>
        </p:nvSpPr>
        <p:spPr>
          <a:xfrm>
            <a:off x="1860418" y="3232584"/>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54" name="!!Text1">
            <a:extLst>
              <a:ext uri="{FF2B5EF4-FFF2-40B4-BE49-F238E27FC236}">
                <a16:creationId xmlns:a16="http://schemas.microsoft.com/office/drawing/2014/main" id="{85840309-25AD-A959-F305-487614D9E8D7}"/>
              </a:ext>
            </a:extLst>
          </p:cNvPr>
          <p:cNvSpPr txBox="1">
            <a:spLocks noGrp="1" noRot="1" noMove="1" noResize="1" noEditPoints="1" noAdjustHandles="1" noChangeArrowheads="1" noChangeShapeType="1"/>
          </p:cNvSpPr>
          <p:nvPr/>
        </p:nvSpPr>
        <p:spPr>
          <a:xfrm>
            <a:off x="684932" y="2568540"/>
            <a:ext cx="296985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Tổng quan </a:t>
            </a:r>
          </a:p>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NoSQL-RethinkDB</a:t>
            </a:r>
            <a:endParaRPr sz="2400" b="1">
              <a:solidFill>
                <a:schemeClr val="bg2">
                  <a:lumMod val="75000"/>
                </a:schemeClr>
              </a:solidFill>
              <a:ea typeface="Fira Sans Extra Condensed Medium"/>
              <a:cs typeface="Fira Sans Extra Condensed Medium"/>
              <a:sym typeface="Fira Sans Extra Condensed Medium"/>
            </a:endParaRPr>
          </a:p>
        </p:txBody>
      </p:sp>
      <p:pic>
        <p:nvPicPr>
          <p:cNvPr id="57" name="Picture 56" descr="A picture containing text, vector graphics, clipart&#10;&#10;Description automatically generated">
            <a:extLst>
              <a:ext uri="{FF2B5EF4-FFF2-40B4-BE49-F238E27FC236}">
                <a16:creationId xmlns:a16="http://schemas.microsoft.com/office/drawing/2014/main" id="{3FA68777-6CD6-DBAB-425E-53116C57B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613" y="3295297"/>
            <a:ext cx="2832337" cy="1486977"/>
          </a:xfrm>
          <a:prstGeom prst="rect">
            <a:avLst/>
          </a:prstGeom>
        </p:spPr>
      </p:pic>
      <p:sp>
        <p:nvSpPr>
          <p:cNvPr id="62" name="Google Shape;545;p24">
            <a:extLst>
              <a:ext uri="{FF2B5EF4-FFF2-40B4-BE49-F238E27FC236}">
                <a16:creationId xmlns:a16="http://schemas.microsoft.com/office/drawing/2014/main" id="{EBD34AE6-7BA3-5966-B030-325A77FFA240}"/>
              </a:ext>
            </a:extLst>
          </p:cNvPr>
          <p:cNvSpPr>
            <a:spLocks noGrp="1" noRot="1" noMove="1" noResize="1" noEditPoints="1" noAdjustHandles="1" noChangeArrowheads="1" noChangeShapeType="1"/>
          </p:cNvSpPr>
          <p:nvPr/>
        </p:nvSpPr>
        <p:spPr>
          <a:xfrm>
            <a:off x="10016684" y="3216534"/>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04</a:t>
            </a:r>
            <a:endParaRPr sz="2200">
              <a:solidFill>
                <a:srgbClr val="FFFFFF"/>
              </a:solidFill>
              <a:latin typeface="Fira Sans Extra Condensed"/>
              <a:ea typeface="Fira Sans Extra Condensed"/>
              <a:cs typeface="Fira Sans Extra Condensed"/>
              <a:sym typeface="Fira Sans Extra Condensed"/>
            </a:endParaRPr>
          </a:p>
        </p:txBody>
      </p:sp>
      <p:sp>
        <p:nvSpPr>
          <p:cNvPr id="63" name="!!Text4">
            <a:extLst>
              <a:ext uri="{FF2B5EF4-FFF2-40B4-BE49-F238E27FC236}">
                <a16:creationId xmlns:a16="http://schemas.microsoft.com/office/drawing/2014/main" id="{5CD59A24-334F-D536-0983-C5F4DAB3E781}"/>
              </a:ext>
            </a:extLst>
          </p:cNvPr>
          <p:cNvSpPr txBox="1">
            <a:spLocks noGrp="1" noRot="1" noMove="1" noResize="1" noEditPoints="1" noAdjustHandles="1" noChangeArrowheads="1" noChangeShapeType="1"/>
          </p:cNvSpPr>
          <p:nvPr/>
        </p:nvSpPr>
        <p:spPr>
          <a:xfrm>
            <a:off x="9377412" y="254086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Kết luận</a:t>
            </a:r>
            <a:endParaRPr sz="2400" b="1">
              <a:solidFill>
                <a:schemeClr val="bg2">
                  <a:lumMod val="75000"/>
                </a:schemeClr>
              </a:solidFill>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2969443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a:spLocks noGrp="1" noRot="1" noMove="1" noResize="1" noEditPoints="1" noAdjustHandles="1" noChangeArrowheads="1" noChangeShapeType="1"/>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NỘI DUNG</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18</a:t>
            </a:fld>
            <a:endParaRPr lang="vi-VN"/>
          </a:p>
        </p:txBody>
      </p:sp>
      <p:grpSp>
        <p:nvGrpSpPr>
          <p:cNvPr id="24" name="Google Shape;520;p24">
            <a:extLst>
              <a:ext uri="{FF2B5EF4-FFF2-40B4-BE49-F238E27FC236}">
                <a16:creationId xmlns:a16="http://schemas.microsoft.com/office/drawing/2014/main" id="{5CD99B1B-DC07-836F-9438-CB61B95030CA}"/>
              </a:ext>
            </a:extLst>
          </p:cNvPr>
          <p:cNvGrpSpPr>
            <a:grpSpLocks noGrp="1" noUngrp="1" noRot="1" noMove="1" noResize="1"/>
          </p:cNvGrpSpPr>
          <p:nvPr/>
        </p:nvGrpSpPr>
        <p:grpSpPr>
          <a:xfrm>
            <a:off x="526211" y="3989582"/>
            <a:ext cx="11059064" cy="1058032"/>
            <a:chOff x="0" y="3354801"/>
            <a:chExt cx="8433454" cy="1058032"/>
          </a:xfrm>
        </p:grpSpPr>
        <p:sp>
          <p:nvSpPr>
            <p:cNvPr id="25" name="Google Shape;521;p24">
              <a:extLst>
                <a:ext uri="{FF2B5EF4-FFF2-40B4-BE49-F238E27FC236}">
                  <a16:creationId xmlns:a16="http://schemas.microsoft.com/office/drawing/2014/main" id="{C74807C2-6E5C-0801-0063-346E1700222F}"/>
                </a:ext>
              </a:extLst>
            </p:cNvPr>
            <p:cNvSpPr>
              <a:spLocks noGrp="1" noRot="1" noMove="1" noResize="1" noEditPoints="1" noAdjustHandles="1" noChangeArrowheads="1" noChangeShapeType="1"/>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2;p24">
              <a:extLst>
                <a:ext uri="{FF2B5EF4-FFF2-40B4-BE49-F238E27FC236}">
                  <a16:creationId xmlns:a16="http://schemas.microsoft.com/office/drawing/2014/main" id="{6AE3F68D-C612-CFC6-3BAA-7CE83C38598B}"/>
                </a:ext>
              </a:extLst>
            </p:cNvPr>
            <p:cNvSpPr>
              <a:spLocks noGrp="1" noRot="1" noMove="1" noResize="1" noEditPoints="1" noAdjustHandles="1" noChangeArrowheads="1" noChangeShapeType="1"/>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3;p24">
              <a:extLst>
                <a:ext uri="{FF2B5EF4-FFF2-40B4-BE49-F238E27FC236}">
                  <a16:creationId xmlns:a16="http://schemas.microsoft.com/office/drawing/2014/main" id="{327729FF-7BA1-033A-10D4-08C08F000618}"/>
                </a:ext>
              </a:extLst>
            </p:cNvPr>
            <p:cNvSpPr>
              <a:spLocks noGrp="1" noRot="1" noMove="1" noResize="1" noEditPoints="1" noAdjustHandles="1" noChangeArrowheads="1" noChangeShapeType="1"/>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24;p24">
              <a:extLst>
                <a:ext uri="{FF2B5EF4-FFF2-40B4-BE49-F238E27FC236}">
                  <a16:creationId xmlns:a16="http://schemas.microsoft.com/office/drawing/2014/main" id="{F0272A40-7B73-139A-5E58-E423E18E8AFF}"/>
                </a:ext>
              </a:extLst>
            </p:cNvPr>
            <p:cNvGrpSpPr>
              <a:grpSpLocks noGrp="1" noUngrp="1" noRot="1" noMove="1" noResize="1"/>
            </p:cNvGrpSpPr>
            <p:nvPr/>
          </p:nvGrpSpPr>
          <p:grpSpPr>
            <a:xfrm>
              <a:off x="346902" y="3857188"/>
              <a:ext cx="7740127" cy="53613"/>
              <a:chOff x="346902" y="3236710"/>
              <a:chExt cx="7740127" cy="53613"/>
            </a:xfrm>
          </p:grpSpPr>
          <p:sp>
            <p:nvSpPr>
              <p:cNvPr id="29" name="Google Shape;525;p24">
                <a:extLst>
                  <a:ext uri="{FF2B5EF4-FFF2-40B4-BE49-F238E27FC236}">
                    <a16:creationId xmlns:a16="http://schemas.microsoft.com/office/drawing/2014/main" id="{FCFDAB2C-9726-C133-5D66-862F64C9C3C1}"/>
                  </a:ext>
                </a:extLst>
              </p:cNvPr>
              <p:cNvSpPr>
                <a:spLocks noGrp="1" noRot="1" noMove="1" noResize="1" noEditPoints="1" noAdjustHandles="1" noChangeArrowheads="1" noChangeShapeType="1"/>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p24">
                <a:extLst>
                  <a:ext uri="{FF2B5EF4-FFF2-40B4-BE49-F238E27FC236}">
                    <a16:creationId xmlns:a16="http://schemas.microsoft.com/office/drawing/2014/main" id="{59FBC194-337A-13A9-0741-7409368B34EE}"/>
                  </a:ext>
                </a:extLst>
              </p:cNvPr>
              <p:cNvSpPr>
                <a:spLocks noGrp="1" noRot="1" noMove="1" noResize="1" noEditPoints="1" noAdjustHandles="1" noChangeArrowheads="1" noChangeShapeType="1"/>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p24">
                <a:extLst>
                  <a:ext uri="{FF2B5EF4-FFF2-40B4-BE49-F238E27FC236}">
                    <a16:creationId xmlns:a16="http://schemas.microsoft.com/office/drawing/2014/main" id="{343B6537-4E9A-FD3C-ABA1-AC4AC667B036}"/>
                  </a:ext>
                </a:extLst>
              </p:cNvPr>
              <p:cNvSpPr>
                <a:spLocks noGrp="1" noRot="1" noMove="1" noResize="1" noEditPoints="1" noAdjustHandles="1" noChangeArrowheads="1" noChangeShapeType="1"/>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8;p24">
                <a:extLst>
                  <a:ext uri="{FF2B5EF4-FFF2-40B4-BE49-F238E27FC236}">
                    <a16:creationId xmlns:a16="http://schemas.microsoft.com/office/drawing/2014/main" id="{0A1C839E-7EC7-6BA7-098E-F765AAA8E132}"/>
                  </a:ext>
                </a:extLst>
              </p:cNvPr>
              <p:cNvSpPr>
                <a:spLocks noGrp="1" noRot="1" noMove="1" noResize="1" noEditPoints="1" noAdjustHandles="1" noChangeArrowheads="1" noChangeShapeType="1"/>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p24">
                <a:extLst>
                  <a:ext uri="{FF2B5EF4-FFF2-40B4-BE49-F238E27FC236}">
                    <a16:creationId xmlns:a16="http://schemas.microsoft.com/office/drawing/2014/main" id="{61EF3CBA-458D-0581-950E-078C765561E1}"/>
                  </a:ext>
                </a:extLst>
              </p:cNvPr>
              <p:cNvSpPr>
                <a:spLocks noGrp="1" noRot="1" noMove="1" noResize="1" noEditPoints="1" noAdjustHandles="1" noChangeArrowheads="1" noChangeShapeType="1"/>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0;p24">
                <a:extLst>
                  <a:ext uri="{FF2B5EF4-FFF2-40B4-BE49-F238E27FC236}">
                    <a16:creationId xmlns:a16="http://schemas.microsoft.com/office/drawing/2014/main" id="{AD0CB6AD-8E0F-BC58-3681-CD34F155F302}"/>
                  </a:ext>
                </a:extLst>
              </p:cNvPr>
              <p:cNvSpPr>
                <a:spLocks noGrp="1" noRot="1" noMove="1" noResize="1" noEditPoints="1" noAdjustHandles="1" noChangeArrowheads="1" noChangeShapeType="1"/>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1;p24">
                <a:extLst>
                  <a:ext uri="{FF2B5EF4-FFF2-40B4-BE49-F238E27FC236}">
                    <a16:creationId xmlns:a16="http://schemas.microsoft.com/office/drawing/2014/main" id="{16DB30DC-5065-020F-B7CB-125B1763DF12}"/>
                  </a:ext>
                </a:extLst>
              </p:cNvPr>
              <p:cNvSpPr>
                <a:spLocks noGrp="1" noRot="1" noMove="1" noResize="1" noEditPoints="1" noAdjustHandles="1" noChangeArrowheads="1" noChangeShapeType="1"/>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2;p24">
                <a:extLst>
                  <a:ext uri="{FF2B5EF4-FFF2-40B4-BE49-F238E27FC236}">
                    <a16:creationId xmlns:a16="http://schemas.microsoft.com/office/drawing/2014/main" id="{F5F4F042-0368-105A-9EAE-CB202C06DBCE}"/>
                  </a:ext>
                </a:extLst>
              </p:cNvPr>
              <p:cNvSpPr>
                <a:spLocks noGrp="1" noRot="1" noMove="1" noResize="1" noEditPoints="1" noAdjustHandles="1" noChangeArrowheads="1" noChangeShapeType="1"/>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3;p24">
                <a:extLst>
                  <a:ext uri="{FF2B5EF4-FFF2-40B4-BE49-F238E27FC236}">
                    <a16:creationId xmlns:a16="http://schemas.microsoft.com/office/drawing/2014/main" id="{B2035E8E-AD7B-CA13-B24F-95FDDBE19B02}"/>
                  </a:ext>
                </a:extLst>
              </p:cNvPr>
              <p:cNvSpPr>
                <a:spLocks noGrp="1" noRot="1" noMove="1" noResize="1" noEditPoints="1" noAdjustHandles="1" noChangeArrowheads="1" noChangeShapeType="1"/>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4;p24">
                <a:extLst>
                  <a:ext uri="{FF2B5EF4-FFF2-40B4-BE49-F238E27FC236}">
                    <a16:creationId xmlns:a16="http://schemas.microsoft.com/office/drawing/2014/main" id="{60524AEB-7C21-EAF5-FB0E-CAE1E597716B}"/>
                  </a:ext>
                </a:extLst>
              </p:cNvPr>
              <p:cNvSpPr>
                <a:spLocks noGrp="1" noRot="1" noMove="1" noResize="1" noEditPoints="1" noAdjustHandles="1" noChangeArrowheads="1" noChangeShapeType="1"/>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5;p24">
                <a:extLst>
                  <a:ext uri="{FF2B5EF4-FFF2-40B4-BE49-F238E27FC236}">
                    <a16:creationId xmlns:a16="http://schemas.microsoft.com/office/drawing/2014/main" id="{0DD039DA-0CBD-EA85-2C2D-A77336B210B5}"/>
                  </a:ext>
                </a:extLst>
              </p:cNvPr>
              <p:cNvSpPr>
                <a:spLocks noGrp="1" noRot="1" noMove="1" noResize="1" noEditPoints="1" noAdjustHandles="1" noChangeArrowheads="1" noChangeShapeType="1"/>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537;p24">
            <a:extLst>
              <a:ext uri="{FF2B5EF4-FFF2-40B4-BE49-F238E27FC236}">
                <a16:creationId xmlns:a16="http://schemas.microsoft.com/office/drawing/2014/main" id="{00281725-06E2-E38C-65FE-124224851BDA}"/>
              </a:ext>
            </a:extLst>
          </p:cNvPr>
          <p:cNvSpPr>
            <a:spLocks noGrp="1" noRot="1" noMove="1" noResize="1" noEditPoints="1" noAdjustHandles="1" noChangeArrowheads="1" noChangeShapeType="1"/>
          </p:cNvSpPr>
          <p:nvPr/>
        </p:nvSpPr>
        <p:spPr>
          <a:xfrm>
            <a:off x="4392050" y="322559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42" name="!!Text2">
            <a:extLst>
              <a:ext uri="{FF2B5EF4-FFF2-40B4-BE49-F238E27FC236}">
                <a16:creationId xmlns:a16="http://schemas.microsoft.com/office/drawing/2014/main" id="{D202FB24-DCE8-69A3-A58B-D6423E646AD0}"/>
              </a:ext>
            </a:extLst>
          </p:cNvPr>
          <p:cNvSpPr txBox="1">
            <a:spLocks noGrp="1" noRot="1" noMove="1" noResize="1" noEditPoints="1" noAdjustHandles="1" noChangeArrowheads="1" noChangeShapeType="1"/>
          </p:cNvSpPr>
          <p:nvPr/>
        </p:nvSpPr>
        <p:spPr>
          <a:xfrm>
            <a:off x="3625022" y="2575708"/>
            <a:ext cx="214011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Hướng dẫn cài đặt</a:t>
            </a:r>
            <a:endParaRPr sz="2400" b="1">
              <a:solidFill>
                <a:schemeClr val="bg2">
                  <a:lumMod val="75000"/>
                </a:schemeClr>
              </a:solidFill>
              <a:ea typeface="Fira Sans Extra Condensed Medium"/>
              <a:cs typeface="Fira Sans Extra Condensed Medium"/>
              <a:sym typeface="Fira Sans Extra Condensed Medium"/>
            </a:endParaRPr>
          </a:p>
        </p:txBody>
      </p:sp>
      <p:sp>
        <p:nvSpPr>
          <p:cNvPr id="45" name="Google Shape;541;p24">
            <a:extLst>
              <a:ext uri="{FF2B5EF4-FFF2-40B4-BE49-F238E27FC236}">
                <a16:creationId xmlns:a16="http://schemas.microsoft.com/office/drawing/2014/main" id="{7DBE0FAC-2310-FFDB-3867-F9C38540CB24}"/>
              </a:ext>
            </a:extLst>
          </p:cNvPr>
          <p:cNvSpPr>
            <a:spLocks noGrp="1" noRot="1" noMove="1" noResize="1" noEditPoints="1" noAdjustHandles="1" noChangeArrowheads="1" noChangeShapeType="1"/>
          </p:cNvSpPr>
          <p:nvPr/>
        </p:nvSpPr>
        <p:spPr>
          <a:xfrm>
            <a:off x="6608288" y="3216313"/>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sp>
        <p:nvSpPr>
          <p:cNvPr id="46" name="!!Text3">
            <a:extLst>
              <a:ext uri="{FF2B5EF4-FFF2-40B4-BE49-F238E27FC236}">
                <a16:creationId xmlns:a16="http://schemas.microsoft.com/office/drawing/2014/main" id="{2730753D-F60E-BB2D-9BEE-2773C89EC449}"/>
              </a:ext>
            </a:extLst>
          </p:cNvPr>
          <p:cNvSpPr txBox="1">
            <a:spLocks noGrp="1" noRot="1" noMove="1" noResize="1" noEditPoints="1" noAdjustHandles="1" noChangeArrowheads="1" noChangeShapeType="1"/>
          </p:cNvSpPr>
          <p:nvPr/>
        </p:nvSpPr>
        <p:spPr>
          <a:xfrm>
            <a:off x="5789566" y="2612868"/>
            <a:ext cx="2243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Mô phỏng phân tán</a:t>
            </a:r>
            <a:endParaRPr sz="2400" b="1">
              <a:solidFill>
                <a:schemeClr val="bg2">
                  <a:lumMod val="75000"/>
                </a:schemeClr>
              </a:solidFill>
              <a:ea typeface="Fira Sans Extra Condensed Medium"/>
              <a:cs typeface="Fira Sans Extra Condensed Medium"/>
              <a:sym typeface="Fira Sans Extra Condensed Medium"/>
            </a:endParaRPr>
          </a:p>
        </p:txBody>
      </p:sp>
      <p:sp>
        <p:nvSpPr>
          <p:cNvPr id="53" name="!!Shape1">
            <a:extLst>
              <a:ext uri="{FF2B5EF4-FFF2-40B4-BE49-F238E27FC236}">
                <a16:creationId xmlns:a16="http://schemas.microsoft.com/office/drawing/2014/main" id="{21CA795C-1A2F-ECA4-5EC1-ABB699E7FC03}"/>
              </a:ext>
            </a:extLst>
          </p:cNvPr>
          <p:cNvSpPr>
            <a:spLocks noGrp="1" noRot="1" noMove="1" noResize="1" noEditPoints="1" noAdjustHandles="1" noChangeArrowheads="1" noChangeShapeType="1"/>
          </p:cNvSpPr>
          <p:nvPr/>
        </p:nvSpPr>
        <p:spPr>
          <a:xfrm>
            <a:off x="1860418" y="3232584"/>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54" name="!!Text1">
            <a:extLst>
              <a:ext uri="{FF2B5EF4-FFF2-40B4-BE49-F238E27FC236}">
                <a16:creationId xmlns:a16="http://schemas.microsoft.com/office/drawing/2014/main" id="{85840309-25AD-A959-F305-487614D9E8D7}"/>
              </a:ext>
            </a:extLst>
          </p:cNvPr>
          <p:cNvSpPr txBox="1">
            <a:spLocks noGrp="1" noRot="1" noMove="1" noResize="1" noEditPoints="1" noAdjustHandles="1" noChangeArrowheads="1" noChangeShapeType="1"/>
          </p:cNvSpPr>
          <p:nvPr/>
        </p:nvSpPr>
        <p:spPr>
          <a:xfrm>
            <a:off x="684932" y="2568540"/>
            <a:ext cx="296985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Tổng quan </a:t>
            </a:r>
          </a:p>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NoSQL-RethinkDB</a:t>
            </a:r>
            <a:endParaRPr sz="2400" b="1">
              <a:solidFill>
                <a:schemeClr val="bg2">
                  <a:lumMod val="75000"/>
                </a:schemeClr>
              </a:solidFill>
              <a:ea typeface="Fira Sans Extra Condensed Medium"/>
              <a:cs typeface="Fira Sans Extra Condensed Medium"/>
              <a:sym typeface="Fira Sans Extra Condensed Medium"/>
            </a:endParaRPr>
          </a:p>
        </p:txBody>
      </p:sp>
      <p:pic>
        <p:nvPicPr>
          <p:cNvPr id="57" name="Picture 56" descr="A picture containing text, vector graphics, clipart&#10;&#10;Description automatically generated">
            <a:extLst>
              <a:ext uri="{FF2B5EF4-FFF2-40B4-BE49-F238E27FC236}">
                <a16:creationId xmlns:a16="http://schemas.microsoft.com/office/drawing/2014/main" id="{3FA68777-6CD6-DBAB-425E-53116C57B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713" y="3295297"/>
            <a:ext cx="2832337" cy="1486977"/>
          </a:xfrm>
          <a:prstGeom prst="rect">
            <a:avLst/>
          </a:prstGeom>
        </p:spPr>
      </p:pic>
      <p:sp>
        <p:nvSpPr>
          <p:cNvPr id="62" name="Google Shape;545;p24">
            <a:extLst>
              <a:ext uri="{FF2B5EF4-FFF2-40B4-BE49-F238E27FC236}">
                <a16:creationId xmlns:a16="http://schemas.microsoft.com/office/drawing/2014/main" id="{EBD34AE6-7BA3-5966-B030-325A77FFA240}"/>
              </a:ext>
            </a:extLst>
          </p:cNvPr>
          <p:cNvSpPr>
            <a:spLocks noGrp="1" noRot="1" noMove="1" noResize="1" noEditPoints="1" noAdjustHandles="1" noChangeArrowheads="1" noChangeShapeType="1"/>
          </p:cNvSpPr>
          <p:nvPr/>
        </p:nvSpPr>
        <p:spPr>
          <a:xfrm>
            <a:off x="10016684" y="3216534"/>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04</a:t>
            </a:r>
            <a:endParaRPr sz="2200">
              <a:solidFill>
                <a:srgbClr val="FFFFFF"/>
              </a:solidFill>
              <a:latin typeface="Fira Sans Extra Condensed"/>
              <a:ea typeface="Fira Sans Extra Condensed"/>
              <a:cs typeface="Fira Sans Extra Condensed"/>
              <a:sym typeface="Fira Sans Extra Condensed"/>
            </a:endParaRPr>
          </a:p>
        </p:txBody>
      </p:sp>
      <p:sp>
        <p:nvSpPr>
          <p:cNvPr id="63" name="!!Text4">
            <a:extLst>
              <a:ext uri="{FF2B5EF4-FFF2-40B4-BE49-F238E27FC236}">
                <a16:creationId xmlns:a16="http://schemas.microsoft.com/office/drawing/2014/main" id="{5CD59A24-334F-D536-0983-C5F4DAB3E781}"/>
              </a:ext>
            </a:extLst>
          </p:cNvPr>
          <p:cNvSpPr txBox="1">
            <a:spLocks noGrp="1" noRot="1" noMove="1" noResize="1" noEditPoints="1" noAdjustHandles="1" noChangeArrowheads="1" noChangeShapeType="1"/>
          </p:cNvSpPr>
          <p:nvPr/>
        </p:nvSpPr>
        <p:spPr>
          <a:xfrm>
            <a:off x="9377412" y="254086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Kết luận</a:t>
            </a:r>
            <a:endParaRPr sz="2400" b="1">
              <a:solidFill>
                <a:srgbClr val="434343"/>
              </a:solidFill>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78127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a:spLocks noGrp="1" noRot="1" noMove="1" noResize="1" noEditPoints="1" noAdjustHandles="1" noChangeArrowheads="1" noChangeShapeType="1"/>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KẾT LUẬN</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19</a:t>
            </a:fld>
            <a:endParaRPr lang="vi-VN"/>
          </a:p>
        </p:txBody>
      </p:sp>
      <p:sp>
        <p:nvSpPr>
          <p:cNvPr id="48" name="TextBox 47">
            <a:extLst>
              <a:ext uri="{FF2B5EF4-FFF2-40B4-BE49-F238E27FC236}">
                <a16:creationId xmlns:a16="http://schemas.microsoft.com/office/drawing/2014/main" id="{65BDD6C7-50ED-971E-30C1-6AA00713838F}"/>
              </a:ext>
            </a:extLst>
          </p:cNvPr>
          <p:cNvSpPr txBox="1"/>
          <p:nvPr/>
        </p:nvSpPr>
        <p:spPr>
          <a:xfrm>
            <a:off x="1436914" y="1872117"/>
            <a:ext cx="936756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sz="2400" noProof="1">
                <a:solidFill>
                  <a:srgbClr val="0033CC"/>
                </a:solidFill>
              </a:rPr>
              <a:t>Dễ dàng tạo ra nhanh chóng các ứng dụng thời gian thực trên cả web và di động</a:t>
            </a:r>
          </a:p>
          <a:p>
            <a:pPr algn="just"/>
            <a:endParaRPr lang="en-US" sz="2400" noProof="1">
              <a:solidFill>
                <a:srgbClr val="0033CC"/>
              </a:solidFill>
            </a:endParaRPr>
          </a:p>
          <a:p>
            <a:pPr marL="285750" indent="-285750" algn="just">
              <a:buFont typeface="Wingdings" panose="05000000000000000000" pitchFamily="2" charset="2"/>
              <a:buChar char="ü"/>
            </a:pPr>
            <a:r>
              <a:rPr lang="en-US" sz="2400" noProof="1">
                <a:solidFill>
                  <a:srgbClr val="0033CC"/>
                </a:solidFill>
              </a:rPr>
              <a:t>Đối tướng hướng đến chủ yếu:</a:t>
            </a:r>
          </a:p>
          <a:p>
            <a:pPr marL="800100" lvl="1" indent="-342900" algn="just">
              <a:buFont typeface="Wingdings" panose="05000000000000000000" pitchFamily="2" charset="2"/>
              <a:buChar char="q"/>
            </a:pPr>
            <a:r>
              <a:rPr lang="en-US" sz="2400" noProof="1">
                <a:solidFill>
                  <a:srgbClr val="0033CC"/>
                </a:solidFill>
              </a:rPr>
              <a:t>Các ứng dụng truyền thông tin đa phương tiện trực tiếp</a:t>
            </a:r>
          </a:p>
          <a:p>
            <a:pPr marL="800100" lvl="1" indent="-342900" algn="just">
              <a:buFont typeface="Wingdings" panose="05000000000000000000" pitchFamily="2" charset="2"/>
              <a:buChar char="q"/>
            </a:pPr>
            <a:r>
              <a:rPr lang="en-US" sz="2400" noProof="1">
                <a:solidFill>
                  <a:srgbClr val="0033CC"/>
                </a:solidFill>
              </a:rPr>
              <a:t>Các ứng dụng phân tích trực tuyến, trò chơi nhiều người</a:t>
            </a:r>
          </a:p>
          <a:p>
            <a:pPr marL="800100" lvl="1" indent="-342900" algn="just">
              <a:buFont typeface="Wingdings" panose="05000000000000000000" pitchFamily="2" charset="2"/>
              <a:buChar char="q"/>
            </a:pPr>
            <a:r>
              <a:rPr lang="en-US" sz="2400" noProof="1">
                <a:solidFill>
                  <a:srgbClr val="0033CC"/>
                </a:solidFill>
              </a:rPr>
              <a:t>Ứng dụng di động kết hợp nền web</a:t>
            </a:r>
          </a:p>
          <a:p>
            <a:pPr marL="800100" lvl="1" indent="-342900" algn="just">
              <a:buFont typeface="Wingdings" panose="05000000000000000000" pitchFamily="2" charset="2"/>
              <a:buChar char="q"/>
            </a:pPr>
            <a:endParaRPr lang="en-US" sz="2400" noProof="1">
              <a:solidFill>
                <a:srgbClr val="0033CC"/>
              </a:solidFill>
            </a:endParaRPr>
          </a:p>
          <a:p>
            <a:pPr marL="342900" indent="-342900" algn="just">
              <a:buFont typeface="Wingdings" panose="05000000000000000000" pitchFamily="2" charset="2"/>
              <a:buChar char="ü"/>
            </a:pPr>
            <a:r>
              <a:rPr lang="en-US" sz="2400" noProof="1">
                <a:solidFill>
                  <a:srgbClr val="0033CC"/>
                </a:solidFill>
              </a:rPr>
              <a:t>Có giao diện quản trị dựa trên web mạnh mẽ</a:t>
            </a:r>
          </a:p>
        </p:txBody>
      </p:sp>
      <p:pic>
        <p:nvPicPr>
          <p:cNvPr id="7" name="!!Picture 56">
            <a:extLst>
              <a:ext uri="{FF2B5EF4-FFF2-40B4-BE49-F238E27FC236}">
                <a16:creationId xmlns:a16="http://schemas.microsoft.com/office/drawing/2014/main" id="{DC97F217-8473-BC75-6BC9-791E8F132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75" y="394911"/>
            <a:ext cx="1590675" cy="1174652"/>
          </a:xfrm>
          <a:prstGeom prst="rect">
            <a:avLst/>
          </a:prstGeom>
        </p:spPr>
      </p:pic>
    </p:spTree>
    <p:extLst>
      <p:ext uri="{BB962C8B-B14F-4D97-AF65-F5344CB8AC3E}">
        <p14:creationId xmlns:p14="http://schemas.microsoft.com/office/powerpoint/2010/main" val="2469675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2" end="2"/>
                                            </p:txEl>
                                          </p:spTgt>
                                        </p:tgtEl>
                                        <p:attrNameLst>
                                          <p:attrName>style.visibility</p:attrName>
                                        </p:attrNameLst>
                                      </p:cBhvr>
                                      <p:to>
                                        <p:strVal val="visible"/>
                                      </p:to>
                                    </p:set>
                                    <p:animEffect transition="in" filter="fade">
                                      <p:cBhvr>
                                        <p:cTn id="12" dur="500"/>
                                        <p:tgtEl>
                                          <p:spTgt spid="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3" end="3"/>
                                            </p:txEl>
                                          </p:spTgt>
                                        </p:tgtEl>
                                        <p:attrNameLst>
                                          <p:attrName>style.visibility</p:attrName>
                                        </p:attrNameLst>
                                      </p:cBhvr>
                                      <p:to>
                                        <p:strVal val="visible"/>
                                      </p:to>
                                    </p:set>
                                    <p:animEffect transition="in" filter="fade">
                                      <p:cBhvr>
                                        <p:cTn id="17" dur="500"/>
                                        <p:tgtEl>
                                          <p:spTgt spid="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4" end="4"/>
                                            </p:txEl>
                                          </p:spTgt>
                                        </p:tgtEl>
                                        <p:attrNameLst>
                                          <p:attrName>style.visibility</p:attrName>
                                        </p:attrNameLst>
                                      </p:cBhvr>
                                      <p:to>
                                        <p:strVal val="visible"/>
                                      </p:to>
                                    </p:set>
                                    <p:animEffect transition="in" filter="fade">
                                      <p:cBhvr>
                                        <p:cTn id="22" dur="500"/>
                                        <p:tgtEl>
                                          <p:spTgt spid="4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5" end="5"/>
                                            </p:txEl>
                                          </p:spTgt>
                                        </p:tgtEl>
                                        <p:attrNameLst>
                                          <p:attrName>style.visibility</p:attrName>
                                        </p:attrNameLst>
                                      </p:cBhvr>
                                      <p:to>
                                        <p:strVal val="visible"/>
                                      </p:to>
                                    </p:set>
                                    <p:animEffect transition="in" filter="fade">
                                      <p:cBhvr>
                                        <p:cTn id="27" dur="500"/>
                                        <p:tgtEl>
                                          <p:spTgt spid="4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xEl>
                                              <p:pRg st="7" end="7"/>
                                            </p:txEl>
                                          </p:spTgt>
                                        </p:tgtEl>
                                        <p:attrNameLst>
                                          <p:attrName>style.visibility</p:attrName>
                                        </p:attrNameLst>
                                      </p:cBhvr>
                                      <p:to>
                                        <p:strVal val="visible"/>
                                      </p:to>
                                    </p:set>
                                    <p:animEffect transition="in" filter="fade">
                                      <p:cBhvr>
                                        <p:cTn id="32" dur="500"/>
                                        <p:tgtEl>
                                          <p:spTgt spid="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a:spLocks noGrp="1" noRot="1" noMove="1" noResize="1" noEditPoints="1" noAdjustHandles="1" noChangeArrowheads="1" noChangeShapeType="1"/>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NỘI DUNG</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2</a:t>
            </a:fld>
            <a:endParaRPr lang="vi-VN"/>
          </a:p>
        </p:txBody>
      </p:sp>
      <p:grpSp>
        <p:nvGrpSpPr>
          <p:cNvPr id="24" name="Google Shape;520;p24">
            <a:extLst>
              <a:ext uri="{FF2B5EF4-FFF2-40B4-BE49-F238E27FC236}">
                <a16:creationId xmlns:a16="http://schemas.microsoft.com/office/drawing/2014/main" id="{5CD99B1B-DC07-836F-9438-CB61B95030CA}"/>
              </a:ext>
            </a:extLst>
          </p:cNvPr>
          <p:cNvGrpSpPr>
            <a:grpSpLocks noGrp="1" noUngrp="1" noRot="1" noMove="1" noResize="1"/>
          </p:cNvGrpSpPr>
          <p:nvPr/>
        </p:nvGrpSpPr>
        <p:grpSpPr>
          <a:xfrm>
            <a:off x="526211" y="3989582"/>
            <a:ext cx="11059064" cy="1058032"/>
            <a:chOff x="0" y="3354801"/>
            <a:chExt cx="8433454" cy="1058032"/>
          </a:xfrm>
        </p:grpSpPr>
        <p:sp>
          <p:nvSpPr>
            <p:cNvPr id="25" name="Google Shape;521;p24">
              <a:extLst>
                <a:ext uri="{FF2B5EF4-FFF2-40B4-BE49-F238E27FC236}">
                  <a16:creationId xmlns:a16="http://schemas.microsoft.com/office/drawing/2014/main" id="{C74807C2-6E5C-0801-0063-346E1700222F}"/>
                </a:ext>
              </a:extLst>
            </p:cNvPr>
            <p:cNvSpPr>
              <a:spLocks noGrp="1" noRot="1" noMove="1" noResize="1" noEditPoints="1" noAdjustHandles="1" noChangeArrowheads="1" noChangeShapeType="1"/>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2;p24">
              <a:extLst>
                <a:ext uri="{FF2B5EF4-FFF2-40B4-BE49-F238E27FC236}">
                  <a16:creationId xmlns:a16="http://schemas.microsoft.com/office/drawing/2014/main" id="{6AE3F68D-C612-CFC6-3BAA-7CE83C38598B}"/>
                </a:ext>
              </a:extLst>
            </p:cNvPr>
            <p:cNvSpPr>
              <a:spLocks noGrp="1" noRot="1" noMove="1" noResize="1" noEditPoints="1" noAdjustHandles="1" noChangeArrowheads="1" noChangeShapeType="1"/>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3;p24">
              <a:extLst>
                <a:ext uri="{FF2B5EF4-FFF2-40B4-BE49-F238E27FC236}">
                  <a16:creationId xmlns:a16="http://schemas.microsoft.com/office/drawing/2014/main" id="{327729FF-7BA1-033A-10D4-08C08F000618}"/>
                </a:ext>
              </a:extLst>
            </p:cNvPr>
            <p:cNvSpPr>
              <a:spLocks noGrp="1" noRot="1" noMove="1" noResize="1" noEditPoints="1" noAdjustHandles="1" noChangeArrowheads="1" noChangeShapeType="1"/>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24;p24">
              <a:extLst>
                <a:ext uri="{FF2B5EF4-FFF2-40B4-BE49-F238E27FC236}">
                  <a16:creationId xmlns:a16="http://schemas.microsoft.com/office/drawing/2014/main" id="{F0272A40-7B73-139A-5E58-E423E18E8AFF}"/>
                </a:ext>
              </a:extLst>
            </p:cNvPr>
            <p:cNvGrpSpPr>
              <a:grpSpLocks noGrp="1" noUngrp="1" noRot="1" noMove="1" noResize="1"/>
            </p:cNvGrpSpPr>
            <p:nvPr/>
          </p:nvGrpSpPr>
          <p:grpSpPr>
            <a:xfrm>
              <a:off x="346902" y="3857188"/>
              <a:ext cx="7740127" cy="53613"/>
              <a:chOff x="346902" y="3236710"/>
              <a:chExt cx="7740127" cy="53613"/>
            </a:xfrm>
          </p:grpSpPr>
          <p:sp>
            <p:nvSpPr>
              <p:cNvPr id="29" name="Google Shape;525;p24">
                <a:extLst>
                  <a:ext uri="{FF2B5EF4-FFF2-40B4-BE49-F238E27FC236}">
                    <a16:creationId xmlns:a16="http://schemas.microsoft.com/office/drawing/2014/main" id="{FCFDAB2C-9726-C133-5D66-862F64C9C3C1}"/>
                  </a:ext>
                </a:extLst>
              </p:cNvPr>
              <p:cNvSpPr>
                <a:spLocks noGrp="1" noRot="1" noMove="1" noResize="1" noEditPoints="1" noAdjustHandles="1" noChangeArrowheads="1" noChangeShapeType="1"/>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p24">
                <a:extLst>
                  <a:ext uri="{FF2B5EF4-FFF2-40B4-BE49-F238E27FC236}">
                    <a16:creationId xmlns:a16="http://schemas.microsoft.com/office/drawing/2014/main" id="{59FBC194-337A-13A9-0741-7409368B34EE}"/>
                  </a:ext>
                </a:extLst>
              </p:cNvPr>
              <p:cNvSpPr>
                <a:spLocks noGrp="1" noRot="1" noMove="1" noResize="1" noEditPoints="1" noAdjustHandles="1" noChangeArrowheads="1" noChangeShapeType="1"/>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p24">
                <a:extLst>
                  <a:ext uri="{FF2B5EF4-FFF2-40B4-BE49-F238E27FC236}">
                    <a16:creationId xmlns:a16="http://schemas.microsoft.com/office/drawing/2014/main" id="{343B6537-4E9A-FD3C-ABA1-AC4AC667B036}"/>
                  </a:ext>
                </a:extLst>
              </p:cNvPr>
              <p:cNvSpPr>
                <a:spLocks noGrp="1" noRot="1" noMove="1" noResize="1" noEditPoints="1" noAdjustHandles="1" noChangeArrowheads="1" noChangeShapeType="1"/>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8;p24">
                <a:extLst>
                  <a:ext uri="{FF2B5EF4-FFF2-40B4-BE49-F238E27FC236}">
                    <a16:creationId xmlns:a16="http://schemas.microsoft.com/office/drawing/2014/main" id="{0A1C839E-7EC7-6BA7-098E-F765AAA8E132}"/>
                  </a:ext>
                </a:extLst>
              </p:cNvPr>
              <p:cNvSpPr>
                <a:spLocks noGrp="1" noRot="1" noMove="1" noResize="1" noEditPoints="1" noAdjustHandles="1" noChangeArrowheads="1" noChangeShapeType="1"/>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p24">
                <a:extLst>
                  <a:ext uri="{FF2B5EF4-FFF2-40B4-BE49-F238E27FC236}">
                    <a16:creationId xmlns:a16="http://schemas.microsoft.com/office/drawing/2014/main" id="{61EF3CBA-458D-0581-950E-078C765561E1}"/>
                  </a:ext>
                </a:extLst>
              </p:cNvPr>
              <p:cNvSpPr>
                <a:spLocks noGrp="1" noRot="1" noMove="1" noResize="1" noEditPoints="1" noAdjustHandles="1" noChangeArrowheads="1" noChangeShapeType="1"/>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0;p24">
                <a:extLst>
                  <a:ext uri="{FF2B5EF4-FFF2-40B4-BE49-F238E27FC236}">
                    <a16:creationId xmlns:a16="http://schemas.microsoft.com/office/drawing/2014/main" id="{AD0CB6AD-8E0F-BC58-3681-CD34F155F302}"/>
                  </a:ext>
                </a:extLst>
              </p:cNvPr>
              <p:cNvSpPr>
                <a:spLocks noGrp="1" noRot="1" noMove="1" noResize="1" noEditPoints="1" noAdjustHandles="1" noChangeArrowheads="1" noChangeShapeType="1"/>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1;p24">
                <a:extLst>
                  <a:ext uri="{FF2B5EF4-FFF2-40B4-BE49-F238E27FC236}">
                    <a16:creationId xmlns:a16="http://schemas.microsoft.com/office/drawing/2014/main" id="{16DB30DC-5065-020F-B7CB-125B1763DF12}"/>
                  </a:ext>
                </a:extLst>
              </p:cNvPr>
              <p:cNvSpPr>
                <a:spLocks noGrp="1" noRot="1" noMove="1" noResize="1" noEditPoints="1" noAdjustHandles="1" noChangeArrowheads="1" noChangeShapeType="1"/>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2;p24">
                <a:extLst>
                  <a:ext uri="{FF2B5EF4-FFF2-40B4-BE49-F238E27FC236}">
                    <a16:creationId xmlns:a16="http://schemas.microsoft.com/office/drawing/2014/main" id="{F5F4F042-0368-105A-9EAE-CB202C06DBCE}"/>
                  </a:ext>
                </a:extLst>
              </p:cNvPr>
              <p:cNvSpPr>
                <a:spLocks noGrp="1" noRot="1" noMove="1" noResize="1" noEditPoints="1" noAdjustHandles="1" noChangeArrowheads="1" noChangeShapeType="1"/>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3;p24">
                <a:extLst>
                  <a:ext uri="{FF2B5EF4-FFF2-40B4-BE49-F238E27FC236}">
                    <a16:creationId xmlns:a16="http://schemas.microsoft.com/office/drawing/2014/main" id="{B2035E8E-AD7B-CA13-B24F-95FDDBE19B02}"/>
                  </a:ext>
                </a:extLst>
              </p:cNvPr>
              <p:cNvSpPr>
                <a:spLocks noGrp="1" noRot="1" noMove="1" noResize="1" noEditPoints="1" noAdjustHandles="1" noChangeArrowheads="1" noChangeShapeType="1"/>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4;p24">
                <a:extLst>
                  <a:ext uri="{FF2B5EF4-FFF2-40B4-BE49-F238E27FC236}">
                    <a16:creationId xmlns:a16="http://schemas.microsoft.com/office/drawing/2014/main" id="{60524AEB-7C21-EAF5-FB0E-CAE1E597716B}"/>
                  </a:ext>
                </a:extLst>
              </p:cNvPr>
              <p:cNvSpPr>
                <a:spLocks noGrp="1" noRot="1" noMove="1" noResize="1" noEditPoints="1" noAdjustHandles="1" noChangeArrowheads="1" noChangeShapeType="1"/>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5;p24">
                <a:extLst>
                  <a:ext uri="{FF2B5EF4-FFF2-40B4-BE49-F238E27FC236}">
                    <a16:creationId xmlns:a16="http://schemas.microsoft.com/office/drawing/2014/main" id="{0DD039DA-0CBD-EA85-2C2D-A77336B210B5}"/>
                  </a:ext>
                </a:extLst>
              </p:cNvPr>
              <p:cNvSpPr>
                <a:spLocks noGrp="1" noRot="1" noMove="1" noResize="1" noEditPoints="1" noAdjustHandles="1" noChangeArrowheads="1" noChangeShapeType="1"/>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537;p24">
            <a:extLst>
              <a:ext uri="{FF2B5EF4-FFF2-40B4-BE49-F238E27FC236}">
                <a16:creationId xmlns:a16="http://schemas.microsoft.com/office/drawing/2014/main" id="{00281725-06E2-E38C-65FE-124224851BDA}"/>
              </a:ext>
            </a:extLst>
          </p:cNvPr>
          <p:cNvSpPr>
            <a:spLocks noGrp="1" noRot="1" noMove="1" noResize="1" noEditPoints="1" noAdjustHandles="1" noChangeArrowheads="1" noChangeShapeType="1"/>
          </p:cNvSpPr>
          <p:nvPr/>
        </p:nvSpPr>
        <p:spPr>
          <a:xfrm>
            <a:off x="4392050" y="322559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42" name="!!Text2">
            <a:extLst>
              <a:ext uri="{FF2B5EF4-FFF2-40B4-BE49-F238E27FC236}">
                <a16:creationId xmlns:a16="http://schemas.microsoft.com/office/drawing/2014/main" id="{D202FB24-DCE8-69A3-A58B-D6423E646AD0}"/>
              </a:ext>
            </a:extLst>
          </p:cNvPr>
          <p:cNvSpPr txBox="1">
            <a:spLocks noGrp="1" noRot="1" noMove="1" noResize="1" noEditPoints="1" noAdjustHandles="1" noChangeArrowheads="1" noChangeShapeType="1"/>
          </p:cNvSpPr>
          <p:nvPr/>
        </p:nvSpPr>
        <p:spPr>
          <a:xfrm>
            <a:off x="3625022" y="2575708"/>
            <a:ext cx="214011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noProof="1">
                <a:solidFill>
                  <a:srgbClr val="434343"/>
                </a:solidFill>
                <a:ea typeface="Fira Sans Extra Condensed Medium"/>
                <a:cs typeface="Fira Sans Extra Condensed Medium"/>
                <a:sym typeface="Fira Sans Extra Condensed Medium"/>
              </a:rPr>
              <a:t>Hướng dẫn cài đặt</a:t>
            </a:r>
          </a:p>
        </p:txBody>
      </p:sp>
      <p:sp>
        <p:nvSpPr>
          <p:cNvPr id="45" name="Google Shape;541;p24">
            <a:extLst>
              <a:ext uri="{FF2B5EF4-FFF2-40B4-BE49-F238E27FC236}">
                <a16:creationId xmlns:a16="http://schemas.microsoft.com/office/drawing/2014/main" id="{7DBE0FAC-2310-FFDB-3867-F9C38540CB24}"/>
              </a:ext>
            </a:extLst>
          </p:cNvPr>
          <p:cNvSpPr>
            <a:spLocks noGrp="1" noRot="1" noMove="1" noResize="1" noEditPoints="1" noAdjustHandles="1" noChangeArrowheads="1" noChangeShapeType="1"/>
          </p:cNvSpPr>
          <p:nvPr/>
        </p:nvSpPr>
        <p:spPr>
          <a:xfrm>
            <a:off x="6608288" y="3216313"/>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sp>
        <p:nvSpPr>
          <p:cNvPr id="46" name="!!Text3">
            <a:extLst>
              <a:ext uri="{FF2B5EF4-FFF2-40B4-BE49-F238E27FC236}">
                <a16:creationId xmlns:a16="http://schemas.microsoft.com/office/drawing/2014/main" id="{2730753D-F60E-BB2D-9BEE-2773C89EC449}"/>
              </a:ext>
            </a:extLst>
          </p:cNvPr>
          <p:cNvSpPr txBox="1">
            <a:spLocks noGrp="1" noRot="1" noMove="1" noResize="1" noEditPoints="1" noAdjustHandles="1" noChangeArrowheads="1" noChangeShapeType="1"/>
          </p:cNvSpPr>
          <p:nvPr/>
        </p:nvSpPr>
        <p:spPr>
          <a:xfrm>
            <a:off x="5789566" y="2612868"/>
            <a:ext cx="2243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noProof="1">
                <a:solidFill>
                  <a:srgbClr val="434343"/>
                </a:solidFill>
                <a:ea typeface="Fira Sans Extra Condensed Medium"/>
                <a:cs typeface="Fira Sans Extra Condensed Medium"/>
                <a:sym typeface="Fira Sans Extra Condensed Medium"/>
              </a:rPr>
              <a:t>Mô phỏng phân tán</a:t>
            </a:r>
          </a:p>
        </p:txBody>
      </p:sp>
      <p:sp>
        <p:nvSpPr>
          <p:cNvPr id="53" name="!!Shape1">
            <a:extLst>
              <a:ext uri="{FF2B5EF4-FFF2-40B4-BE49-F238E27FC236}">
                <a16:creationId xmlns:a16="http://schemas.microsoft.com/office/drawing/2014/main" id="{21CA795C-1A2F-ECA4-5EC1-ABB699E7FC03}"/>
              </a:ext>
            </a:extLst>
          </p:cNvPr>
          <p:cNvSpPr>
            <a:spLocks noGrp="1" noRot="1" noMove="1" noResize="1" noEditPoints="1" noAdjustHandles="1" noChangeArrowheads="1" noChangeShapeType="1"/>
          </p:cNvSpPr>
          <p:nvPr/>
        </p:nvSpPr>
        <p:spPr>
          <a:xfrm>
            <a:off x="1860418" y="3232584"/>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54" name="!!Text1">
            <a:extLst>
              <a:ext uri="{FF2B5EF4-FFF2-40B4-BE49-F238E27FC236}">
                <a16:creationId xmlns:a16="http://schemas.microsoft.com/office/drawing/2014/main" id="{85840309-25AD-A959-F305-487614D9E8D7}"/>
              </a:ext>
            </a:extLst>
          </p:cNvPr>
          <p:cNvSpPr txBox="1">
            <a:spLocks noGrp="1" noRot="1" noMove="1" noResize="1" noEditPoints="1" noAdjustHandles="1" noChangeArrowheads="1" noChangeShapeType="1"/>
          </p:cNvSpPr>
          <p:nvPr/>
        </p:nvSpPr>
        <p:spPr>
          <a:xfrm>
            <a:off x="684932" y="2568540"/>
            <a:ext cx="296985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Tổng quan </a:t>
            </a:r>
          </a:p>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NoSQL-RethinkDB</a:t>
            </a:r>
            <a:endParaRPr sz="2400" b="1">
              <a:solidFill>
                <a:srgbClr val="434343"/>
              </a:solidFill>
              <a:ea typeface="Fira Sans Extra Condensed Medium"/>
              <a:cs typeface="Fira Sans Extra Condensed Medium"/>
              <a:sym typeface="Fira Sans Extra Condensed Medium"/>
            </a:endParaRPr>
          </a:p>
        </p:txBody>
      </p:sp>
      <p:pic>
        <p:nvPicPr>
          <p:cNvPr id="57" name="Picture 56" descr="A picture containing text, vector graphics, clipart&#10;&#10;Description automatically generated">
            <a:extLst>
              <a:ext uri="{FF2B5EF4-FFF2-40B4-BE49-F238E27FC236}">
                <a16:creationId xmlns:a16="http://schemas.microsoft.com/office/drawing/2014/main" id="{3FA68777-6CD6-DBAB-425E-53116C57BBF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9837" y="3295297"/>
            <a:ext cx="2832337" cy="1486977"/>
          </a:xfrm>
          <a:prstGeom prst="rect">
            <a:avLst/>
          </a:prstGeom>
        </p:spPr>
      </p:pic>
      <p:sp>
        <p:nvSpPr>
          <p:cNvPr id="62" name="Google Shape;545;p24">
            <a:extLst>
              <a:ext uri="{FF2B5EF4-FFF2-40B4-BE49-F238E27FC236}">
                <a16:creationId xmlns:a16="http://schemas.microsoft.com/office/drawing/2014/main" id="{EBD34AE6-7BA3-5966-B030-325A77FFA240}"/>
              </a:ext>
            </a:extLst>
          </p:cNvPr>
          <p:cNvSpPr>
            <a:spLocks noGrp="1" noRot="1" noMove="1" noResize="1" noEditPoints="1" noAdjustHandles="1" noChangeArrowheads="1" noChangeShapeType="1"/>
          </p:cNvSpPr>
          <p:nvPr/>
        </p:nvSpPr>
        <p:spPr>
          <a:xfrm>
            <a:off x="10016684" y="3216534"/>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04</a:t>
            </a:r>
            <a:endParaRPr sz="2200">
              <a:solidFill>
                <a:srgbClr val="FFFFFF"/>
              </a:solidFill>
              <a:latin typeface="Fira Sans Extra Condensed"/>
              <a:ea typeface="Fira Sans Extra Condensed"/>
              <a:cs typeface="Fira Sans Extra Condensed"/>
              <a:sym typeface="Fira Sans Extra Condensed"/>
            </a:endParaRPr>
          </a:p>
        </p:txBody>
      </p:sp>
      <p:sp>
        <p:nvSpPr>
          <p:cNvPr id="63" name="!!Text4">
            <a:extLst>
              <a:ext uri="{FF2B5EF4-FFF2-40B4-BE49-F238E27FC236}">
                <a16:creationId xmlns:a16="http://schemas.microsoft.com/office/drawing/2014/main" id="{5CD59A24-334F-D536-0983-C5F4DAB3E781}"/>
              </a:ext>
            </a:extLst>
          </p:cNvPr>
          <p:cNvSpPr txBox="1">
            <a:spLocks noGrp="1" noRot="1" noMove="1" noResize="1" noEditPoints="1" noAdjustHandles="1" noChangeArrowheads="1" noChangeShapeType="1"/>
          </p:cNvSpPr>
          <p:nvPr/>
        </p:nvSpPr>
        <p:spPr>
          <a:xfrm>
            <a:off x="9377412" y="254086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Kết luận</a:t>
            </a:r>
            <a:endParaRPr sz="2400" b="1">
              <a:solidFill>
                <a:srgbClr val="434343"/>
              </a:solidFill>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200817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5" grpId="0" animBg="1"/>
      <p:bldP spid="46" grpId="0"/>
      <p:bldP spid="53" grpId="0" animBg="1"/>
      <p:bldP spid="54" grpId="0"/>
      <p:bldP spid="62" grpId="0" animBg="1"/>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1">
            <a:extLst>
              <a:ext uri="{FF2B5EF4-FFF2-40B4-BE49-F238E27FC236}">
                <a16:creationId xmlns:a16="http://schemas.microsoft.com/office/drawing/2014/main" id="{537A2DC1-3B4F-BECA-3D6B-2FFDA1906092}"/>
              </a:ext>
            </a:extLst>
          </p:cNvPr>
          <p:cNvSpPr txBox="1">
            <a:spLocks noGrp="1" noRot="1" noMove="1" noResize="1" noEditPoints="1" noAdjustHandles="1" noChangeArrowheads="1" noChangeShapeType="1"/>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NỘI DUNG</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20</a:t>
            </a:fld>
            <a:endParaRPr lang="vi-VN"/>
          </a:p>
        </p:txBody>
      </p:sp>
      <p:grpSp>
        <p:nvGrpSpPr>
          <p:cNvPr id="24" name="Google Shape;520;p24">
            <a:extLst>
              <a:ext uri="{FF2B5EF4-FFF2-40B4-BE49-F238E27FC236}">
                <a16:creationId xmlns:a16="http://schemas.microsoft.com/office/drawing/2014/main" id="{5CD99B1B-DC07-836F-9438-CB61B95030CA}"/>
              </a:ext>
            </a:extLst>
          </p:cNvPr>
          <p:cNvGrpSpPr>
            <a:grpSpLocks noGrp="1" noUngrp="1" noRot="1" noMove="1" noResize="1"/>
          </p:cNvGrpSpPr>
          <p:nvPr/>
        </p:nvGrpSpPr>
        <p:grpSpPr>
          <a:xfrm>
            <a:off x="526211" y="3989582"/>
            <a:ext cx="11059064" cy="1058032"/>
            <a:chOff x="0" y="3354801"/>
            <a:chExt cx="8433454" cy="1058032"/>
          </a:xfrm>
        </p:grpSpPr>
        <p:sp>
          <p:nvSpPr>
            <p:cNvPr id="25" name="Google Shape;521;p24">
              <a:extLst>
                <a:ext uri="{FF2B5EF4-FFF2-40B4-BE49-F238E27FC236}">
                  <a16:creationId xmlns:a16="http://schemas.microsoft.com/office/drawing/2014/main" id="{C74807C2-6E5C-0801-0063-346E1700222F}"/>
                </a:ext>
              </a:extLst>
            </p:cNvPr>
            <p:cNvSpPr>
              <a:spLocks noGrp="1" noRot="1" noMove="1" noResize="1" noEditPoints="1" noAdjustHandles="1" noChangeArrowheads="1" noChangeShapeType="1"/>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2;p24">
              <a:extLst>
                <a:ext uri="{FF2B5EF4-FFF2-40B4-BE49-F238E27FC236}">
                  <a16:creationId xmlns:a16="http://schemas.microsoft.com/office/drawing/2014/main" id="{6AE3F68D-C612-CFC6-3BAA-7CE83C38598B}"/>
                </a:ext>
              </a:extLst>
            </p:cNvPr>
            <p:cNvSpPr>
              <a:spLocks noGrp="1" noRot="1" noMove="1" noResize="1" noEditPoints="1" noAdjustHandles="1" noChangeArrowheads="1" noChangeShapeType="1"/>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3;p24">
              <a:extLst>
                <a:ext uri="{FF2B5EF4-FFF2-40B4-BE49-F238E27FC236}">
                  <a16:creationId xmlns:a16="http://schemas.microsoft.com/office/drawing/2014/main" id="{327729FF-7BA1-033A-10D4-08C08F000618}"/>
                </a:ext>
              </a:extLst>
            </p:cNvPr>
            <p:cNvSpPr>
              <a:spLocks noGrp="1" noRot="1" noMove="1" noResize="1" noEditPoints="1" noAdjustHandles="1" noChangeArrowheads="1" noChangeShapeType="1"/>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24;p24">
              <a:extLst>
                <a:ext uri="{FF2B5EF4-FFF2-40B4-BE49-F238E27FC236}">
                  <a16:creationId xmlns:a16="http://schemas.microsoft.com/office/drawing/2014/main" id="{F0272A40-7B73-139A-5E58-E423E18E8AFF}"/>
                </a:ext>
              </a:extLst>
            </p:cNvPr>
            <p:cNvGrpSpPr>
              <a:grpSpLocks noGrp="1" noUngrp="1" noRot="1" noMove="1" noResize="1"/>
            </p:cNvGrpSpPr>
            <p:nvPr/>
          </p:nvGrpSpPr>
          <p:grpSpPr>
            <a:xfrm>
              <a:off x="346902" y="3857188"/>
              <a:ext cx="7740127" cy="53613"/>
              <a:chOff x="346902" y="3236710"/>
              <a:chExt cx="7740127" cy="53613"/>
            </a:xfrm>
          </p:grpSpPr>
          <p:sp>
            <p:nvSpPr>
              <p:cNvPr id="29" name="Google Shape;525;p24">
                <a:extLst>
                  <a:ext uri="{FF2B5EF4-FFF2-40B4-BE49-F238E27FC236}">
                    <a16:creationId xmlns:a16="http://schemas.microsoft.com/office/drawing/2014/main" id="{FCFDAB2C-9726-C133-5D66-862F64C9C3C1}"/>
                  </a:ext>
                </a:extLst>
              </p:cNvPr>
              <p:cNvSpPr>
                <a:spLocks noGrp="1" noRot="1" noMove="1" noResize="1" noEditPoints="1" noAdjustHandles="1" noChangeArrowheads="1" noChangeShapeType="1"/>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p24">
                <a:extLst>
                  <a:ext uri="{FF2B5EF4-FFF2-40B4-BE49-F238E27FC236}">
                    <a16:creationId xmlns:a16="http://schemas.microsoft.com/office/drawing/2014/main" id="{59FBC194-337A-13A9-0741-7409368B34EE}"/>
                  </a:ext>
                </a:extLst>
              </p:cNvPr>
              <p:cNvSpPr>
                <a:spLocks noGrp="1" noRot="1" noMove="1" noResize="1" noEditPoints="1" noAdjustHandles="1" noChangeArrowheads="1" noChangeShapeType="1"/>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p24">
                <a:extLst>
                  <a:ext uri="{FF2B5EF4-FFF2-40B4-BE49-F238E27FC236}">
                    <a16:creationId xmlns:a16="http://schemas.microsoft.com/office/drawing/2014/main" id="{343B6537-4E9A-FD3C-ABA1-AC4AC667B036}"/>
                  </a:ext>
                </a:extLst>
              </p:cNvPr>
              <p:cNvSpPr>
                <a:spLocks noGrp="1" noRot="1" noMove="1" noResize="1" noEditPoints="1" noAdjustHandles="1" noChangeArrowheads="1" noChangeShapeType="1"/>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8;p24">
                <a:extLst>
                  <a:ext uri="{FF2B5EF4-FFF2-40B4-BE49-F238E27FC236}">
                    <a16:creationId xmlns:a16="http://schemas.microsoft.com/office/drawing/2014/main" id="{0A1C839E-7EC7-6BA7-098E-F765AAA8E132}"/>
                  </a:ext>
                </a:extLst>
              </p:cNvPr>
              <p:cNvSpPr>
                <a:spLocks noGrp="1" noRot="1" noMove="1" noResize="1" noEditPoints="1" noAdjustHandles="1" noChangeArrowheads="1" noChangeShapeType="1"/>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p24">
                <a:extLst>
                  <a:ext uri="{FF2B5EF4-FFF2-40B4-BE49-F238E27FC236}">
                    <a16:creationId xmlns:a16="http://schemas.microsoft.com/office/drawing/2014/main" id="{61EF3CBA-458D-0581-950E-078C765561E1}"/>
                  </a:ext>
                </a:extLst>
              </p:cNvPr>
              <p:cNvSpPr>
                <a:spLocks noGrp="1" noRot="1" noMove="1" noResize="1" noEditPoints="1" noAdjustHandles="1" noChangeArrowheads="1" noChangeShapeType="1"/>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0;p24">
                <a:extLst>
                  <a:ext uri="{FF2B5EF4-FFF2-40B4-BE49-F238E27FC236}">
                    <a16:creationId xmlns:a16="http://schemas.microsoft.com/office/drawing/2014/main" id="{AD0CB6AD-8E0F-BC58-3681-CD34F155F302}"/>
                  </a:ext>
                </a:extLst>
              </p:cNvPr>
              <p:cNvSpPr>
                <a:spLocks noGrp="1" noRot="1" noMove="1" noResize="1" noEditPoints="1" noAdjustHandles="1" noChangeArrowheads="1" noChangeShapeType="1"/>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1;p24">
                <a:extLst>
                  <a:ext uri="{FF2B5EF4-FFF2-40B4-BE49-F238E27FC236}">
                    <a16:creationId xmlns:a16="http://schemas.microsoft.com/office/drawing/2014/main" id="{16DB30DC-5065-020F-B7CB-125B1763DF12}"/>
                  </a:ext>
                </a:extLst>
              </p:cNvPr>
              <p:cNvSpPr>
                <a:spLocks noGrp="1" noRot="1" noMove="1" noResize="1" noEditPoints="1" noAdjustHandles="1" noChangeArrowheads="1" noChangeShapeType="1"/>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2;p24">
                <a:extLst>
                  <a:ext uri="{FF2B5EF4-FFF2-40B4-BE49-F238E27FC236}">
                    <a16:creationId xmlns:a16="http://schemas.microsoft.com/office/drawing/2014/main" id="{F5F4F042-0368-105A-9EAE-CB202C06DBCE}"/>
                  </a:ext>
                </a:extLst>
              </p:cNvPr>
              <p:cNvSpPr>
                <a:spLocks noGrp="1" noRot="1" noMove="1" noResize="1" noEditPoints="1" noAdjustHandles="1" noChangeArrowheads="1" noChangeShapeType="1"/>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3;p24">
                <a:extLst>
                  <a:ext uri="{FF2B5EF4-FFF2-40B4-BE49-F238E27FC236}">
                    <a16:creationId xmlns:a16="http://schemas.microsoft.com/office/drawing/2014/main" id="{B2035E8E-AD7B-CA13-B24F-95FDDBE19B02}"/>
                  </a:ext>
                </a:extLst>
              </p:cNvPr>
              <p:cNvSpPr>
                <a:spLocks noGrp="1" noRot="1" noMove="1" noResize="1" noEditPoints="1" noAdjustHandles="1" noChangeArrowheads="1" noChangeShapeType="1"/>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4;p24">
                <a:extLst>
                  <a:ext uri="{FF2B5EF4-FFF2-40B4-BE49-F238E27FC236}">
                    <a16:creationId xmlns:a16="http://schemas.microsoft.com/office/drawing/2014/main" id="{60524AEB-7C21-EAF5-FB0E-CAE1E597716B}"/>
                  </a:ext>
                </a:extLst>
              </p:cNvPr>
              <p:cNvSpPr>
                <a:spLocks noGrp="1" noRot="1" noMove="1" noResize="1" noEditPoints="1" noAdjustHandles="1" noChangeArrowheads="1" noChangeShapeType="1"/>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5;p24">
                <a:extLst>
                  <a:ext uri="{FF2B5EF4-FFF2-40B4-BE49-F238E27FC236}">
                    <a16:creationId xmlns:a16="http://schemas.microsoft.com/office/drawing/2014/main" id="{0DD039DA-0CBD-EA85-2C2D-A77336B210B5}"/>
                  </a:ext>
                </a:extLst>
              </p:cNvPr>
              <p:cNvSpPr>
                <a:spLocks noGrp="1" noRot="1" noMove="1" noResize="1" noEditPoints="1" noAdjustHandles="1" noChangeArrowheads="1" noChangeShapeType="1"/>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537;p24">
            <a:extLst>
              <a:ext uri="{FF2B5EF4-FFF2-40B4-BE49-F238E27FC236}">
                <a16:creationId xmlns:a16="http://schemas.microsoft.com/office/drawing/2014/main" id="{00281725-06E2-E38C-65FE-124224851BDA}"/>
              </a:ext>
            </a:extLst>
          </p:cNvPr>
          <p:cNvSpPr>
            <a:spLocks noGrp="1" noRot="1" noMove="1" noResize="1" noEditPoints="1" noAdjustHandles="1" noChangeArrowheads="1" noChangeShapeType="1"/>
          </p:cNvSpPr>
          <p:nvPr/>
        </p:nvSpPr>
        <p:spPr>
          <a:xfrm>
            <a:off x="4392050" y="322559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42" name="!!Text2">
            <a:extLst>
              <a:ext uri="{FF2B5EF4-FFF2-40B4-BE49-F238E27FC236}">
                <a16:creationId xmlns:a16="http://schemas.microsoft.com/office/drawing/2014/main" id="{D202FB24-DCE8-69A3-A58B-D6423E646AD0}"/>
              </a:ext>
            </a:extLst>
          </p:cNvPr>
          <p:cNvSpPr txBox="1">
            <a:spLocks noGrp="1" noRot="1" noMove="1" noResize="1" noEditPoints="1" noAdjustHandles="1" noChangeArrowheads="1" noChangeShapeType="1"/>
          </p:cNvSpPr>
          <p:nvPr/>
        </p:nvSpPr>
        <p:spPr>
          <a:xfrm>
            <a:off x="3625022" y="2575708"/>
            <a:ext cx="214011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Hướng dẫn cài đặt</a:t>
            </a:r>
            <a:endParaRPr sz="2400" b="1">
              <a:solidFill>
                <a:schemeClr val="bg2">
                  <a:lumMod val="75000"/>
                </a:schemeClr>
              </a:solidFill>
              <a:ea typeface="Fira Sans Extra Condensed Medium"/>
              <a:cs typeface="Fira Sans Extra Condensed Medium"/>
              <a:sym typeface="Fira Sans Extra Condensed Medium"/>
            </a:endParaRPr>
          </a:p>
        </p:txBody>
      </p:sp>
      <p:sp>
        <p:nvSpPr>
          <p:cNvPr id="45" name="Google Shape;541;p24">
            <a:extLst>
              <a:ext uri="{FF2B5EF4-FFF2-40B4-BE49-F238E27FC236}">
                <a16:creationId xmlns:a16="http://schemas.microsoft.com/office/drawing/2014/main" id="{7DBE0FAC-2310-FFDB-3867-F9C38540CB24}"/>
              </a:ext>
            </a:extLst>
          </p:cNvPr>
          <p:cNvSpPr>
            <a:spLocks noGrp="1" noRot="1" noMove="1" noResize="1" noEditPoints="1" noAdjustHandles="1" noChangeArrowheads="1" noChangeShapeType="1"/>
          </p:cNvSpPr>
          <p:nvPr/>
        </p:nvSpPr>
        <p:spPr>
          <a:xfrm>
            <a:off x="6608288" y="3216313"/>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sp>
        <p:nvSpPr>
          <p:cNvPr id="46" name="!!Text3">
            <a:extLst>
              <a:ext uri="{FF2B5EF4-FFF2-40B4-BE49-F238E27FC236}">
                <a16:creationId xmlns:a16="http://schemas.microsoft.com/office/drawing/2014/main" id="{2730753D-F60E-BB2D-9BEE-2773C89EC449}"/>
              </a:ext>
            </a:extLst>
          </p:cNvPr>
          <p:cNvSpPr txBox="1">
            <a:spLocks noGrp="1" noRot="1" noMove="1" noResize="1" noEditPoints="1" noAdjustHandles="1" noChangeArrowheads="1" noChangeShapeType="1"/>
          </p:cNvSpPr>
          <p:nvPr/>
        </p:nvSpPr>
        <p:spPr>
          <a:xfrm>
            <a:off x="5789566" y="2612868"/>
            <a:ext cx="2243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Mô phỏng phân tán</a:t>
            </a:r>
            <a:endParaRPr sz="2400" b="1">
              <a:solidFill>
                <a:schemeClr val="bg2">
                  <a:lumMod val="75000"/>
                </a:schemeClr>
              </a:solidFill>
              <a:ea typeface="Fira Sans Extra Condensed Medium"/>
              <a:cs typeface="Fira Sans Extra Condensed Medium"/>
              <a:sym typeface="Fira Sans Extra Condensed Medium"/>
            </a:endParaRPr>
          </a:p>
        </p:txBody>
      </p:sp>
      <p:sp>
        <p:nvSpPr>
          <p:cNvPr id="53" name="!!Shape1">
            <a:extLst>
              <a:ext uri="{FF2B5EF4-FFF2-40B4-BE49-F238E27FC236}">
                <a16:creationId xmlns:a16="http://schemas.microsoft.com/office/drawing/2014/main" id="{21CA795C-1A2F-ECA4-5EC1-ABB699E7FC03}"/>
              </a:ext>
            </a:extLst>
          </p:cNvPr>
          <p:cNvSpPr>
            <a:spLocks noGrp="1" noRot="1" noMove="1" noResize="1" noEditPoints="1" noAdjustHandles="1" noChangeArrowheads="1" noChangeShapeType="1"/>
          </p:cNvSpPr>
          <p:nvPr/>
        </p:nvSpPr>
        <p:spPr>
          <a:xfrm>
            <a:off x="1860418" y="3232584"/>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54" name="!!Text1">
            <a:extLst>
              <a:ext uri="{FF2B5EF4-FFF2-40B4-BE49-F238E27FC236}">
                <a16:creationId xmlns:a16="http://schemas.microsoft.com/office/drawing/2014/main" id="{85840309-25AD-A959-F305-487614D9E8D7}"/>
              </a:ext>
            </a:extLst>
          </p:cNvPr>
          <p:cNvSpPr txBox="1">
            <a:spLocks noGrp="1" noRot="1" noMove="1" noResize="1" noEditPoints="1" noAdjustHandles="1" noChangeArrowheads="1" noChangeShapeType="1"/>
          </p:cNvSpPr>
          <p:nvPr/>
        </p:nvSpPr>
        <p:spPr>
          <a:xfrm>
            <a:off x="684932" y="2568540"/>
            <a:ext cx="296985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Tổng quan </a:t>
            </a:r>
          </a:p>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NoSQL-RethinkDB</a:t>
            </a:r>
            <a:endParaRPr sz="2400" b="1">
              <a:solidFill>
                <a:schemeClr val="bg2">
                  <a:lumMod val="75000"/>
                </a:schemeClr>
              </a:solidFill>
              <a:ea typeface="Fira Sans Extra Condensed Medium"/>
              <a:cs typeface="Fira Sans Extra Condensed Medium"/>
              <a:sym typeface="Fira Sans Extra Condensed Medium"/>
            </a:endParaRPr>
          </a:p>
        </p:txBody>
      </p:sp>
      <p:pic>
        <p:nvPicPr>
          <p:cNvPr id="57" name="!!Picture 56" descr="A picture containing text, vector graphics, clipart&#10;&#10;Description automatically generated">
            <a:extLst>
              <a:ext uri="{FF2B5EF4-FFF2-40B4-BE49-F238E27FC236}">
                <a16:creationId xmlns:a16="http://schemas.microsoft.com/office/drawing/2014/main" id="{3FA68777-6CD6-DBAB-425E-53116C57BBF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656663" y="3295297"/>
            <a:ext cx="2832337" cy="1486977"/>
          </a:xfrm>
          <a:prstGeom prst="rect">
            <a:avLst/>
          </a:prstGeom>
        </p:spPr>
      </p:pic>
      <p:sp>
        <p:nvSpPr>
          <p:cNvPr id="62" name="Google Shape;545;p24">
            <a:extLst>
              <a:ext uri="{FF2B5EF4-FFF2-40B4-BE49-F238E27FC236}">
                <a16:creationId xmlns:a16="http://schemas.microsoft.com/office/drawing/2014/main" id="{EBD34AE6-7BA3-5966-B030-325A77FFA240}"/>
              </a:ext>
            </a:extLst>
          </p:cNvPr>
          <p:cNvSpPr>
            <a:spLocks noGrp="1" noRot="1" noMove="1" noResize="1" noEditPoints="1" noAdjustHandles="1" noChangeArrowheads="1" noChangeShapeType="1"/>
          </p:cNvSpPr>
          <p:nvPr/>
        </p:nvSpPr>
        <p:spPr>
          <a:xfrm>
            <a:off x="10016684" y="3216534"/>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bg2">
              <a:lumMod val="9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04</a:t>
            </a:r>
            <a:endParaRPr sz="2200">
              <a:solidFill>
                <a:srgbClr val="FFFFFF"/>
              </a:solidFill>
              <a:latin typeface="Fira Sans Extra Condensed"/>
              <a:ea typeface="Fira Sans Extra Condensed"/>
              <a:cs typeface="Fira Sans Extra Condensed"/>
              <a:sym typeface="Fira Sans Extra Condensed"/>
            </a:endParaRPr>
          </a:p>
        </p:txBody>
      </p:sp>
      <p:sp>
        <p:nvSpPr>
          <p:cNvPr id="63" name="!!Text4">
            <a:extLst>
              <a:ext uri="{FF2B5EF4-FFF2-40B4-BE49-F238E27FC236}">
                <a16:creationId xmlns:a16="http://schemas.microsoft.com/office/drawing/2014/main" id="{5CD59A24-334F-D536-0983-C5F4DAB3E781}"/>
              </a:ext>
            </a:extLst>
          </p:cNvPr>
          <p:cNvSpPr txBox="1">
            <a:spLocks noGrp="1" noRot="1" noMove="1" noResize="1" noEditPoints="1" noAdjustHandles="1" noChangeArrowheads="1" noChangeShapeType="1"/>
          </p:cNvSpPr>
          <p:nvPr/>
        </p:nvSpPr>
        <p:spPr>
          <a:xfrm>
            <a:off x="9377412" y="254086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75000"/>
                  </a:schemeClr>
                </a:solidFill>
                <a:ea typeface="Fira Sans Extra Condensed Medium"/>
                <a:cs typeface="Fira Sans Extra Condensed Medium"/>
                <a:sym typeface="Fira Sans Extra Condensed Medium"/>
              </a:rPr>
              <a:t>Kết luận</a:t>
            </a:r>
            <a:endParaRPr sz="2400" b="1">
              <a:solidFill>
                <a:schemeClr val="bg2">
                  <a:lumMod val="75000"/>
                </a:schemeClr>
              </a:solidFill>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499504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56" descr="Logo, company name&#10;&#10;Description automatically generated">
            <a:extLst>
              <a:ext uri="{FF2B5EF4-FFF2-40B4-BE49-F238E27FC236}">
                <a16:creationId xmlns:a16="http://schemas.microsoft.com/office/drawing/2014/main" id="{FDD26A9A-6CE9-4425-AD7E-E2ABF46EC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52" y="263554"/>
            <a:ext cx="5850148" cy="6339928"/>
          </a:xfrm>
          <a:prstGeom prst="rect">
            <a:avLst/>
          </a:prstGeom>
        </p:spPr>
      </p:pic>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21</a:t>
            </a:fld>
            <a:endParaRPr lang="vi-VN"/>
          </a:p>
        </p:txBody>
      </p:sp>
      <p:sp>
        <p:nvSpPr>
          <p:cNvPr id="6" name="!!Text11">
            <a:extLst>
              <a:ext uri="{FF2B5EF4-FFF2-40B4-BE49-F238E27FC236}">
                <a16:creationId xmlns:a16="http://schemas.microsoft.com/office/drawing/2014/main" id="{B9D30243-5245-5065-FC2F-401E5E04D42B}"/>
              </a:ext>
            </a:extLst>
          </p:cNvPr>
          <p:cNvSpPr txBox="1"/>
          <p:nvPr/>
        </p:nvSpPr>
        <p:spPr>
          <a:xfrm>
            <a:off x="6494252" y="2670344"/>
            <a:ext cx="5129213" cy="1015663"/>
          </a:xfrm>
          <a:prstGeom prst="rect">
            <a:avLst/>
          </a:prstGeom>
          <a:noFill/>
        </p:spPr>
        <p:txBody>
          <a:bodyPr wrap="square" rtlCol="0">
            <a:spAutoFit/>
          </a:bodyPr>
          <a:lstStyle/>
          <a:p>
            <a:r>
              <a:rPr lang="vi-VN" sz="6000" b="1">
                <a:latin typeface="Fujiyama-LightCondensed" panose="02020500000000000000" pitchFamily="18" charset="0"/>
                <a:ea typeface="Fujiyama-LightCondensed" panose="02020500000000000000" pitchFamily="18" charset="0"/>
                <a:cs typeface="Fujiyama-LightCondensed" panose="02020500000000000000" pitchFamily="18" charset="0"/>
              </a:rPr>
              <a:t>Thanks For Watching!</a:t>
            </a:r>
          </a:p>
        </p:txBody>
      </p:sp>
    </p:spTree>
    <p:extLst>
      <p:ext uri="{BB962C8B-B14F-4D97-AF65-F5344CB8AC3E}">
        <p14:creationId xmlns:p14="http://schemas.microsoft.com/office/powerpoint/2010/main" val="384915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a:spLocks/>
          </p:cNvSpPr>
          <p:nvPr/>
        </p:nvSpPr>
        <p:spPr>
          <a:xfrm>
            <a:off x="4474633" y="252448"/>
            <a:ext cx="3242734" cy="646331"/>
          </a:xfrm>
          <a:prstGeom prst="rect">
            <a:avLst/>
          </a:prstGeom>
          <a:noFill/>
        </p:spPr>
        <p:txBody>
          <a:bodyPr wrap="square" rtlCol="0">
            <a:spAutoFit/>
          </a:bodyPr>
          <a:lstStyle/>
          <a:p>
            <a:pPr algn="ctr"/>
            <a:r>
              <a:rPr lang="vi-VN" sz="3600" b="1">
                <a:solidFill>
                  <a:srgbClr val="FF0000"/>
                </a:solidFill>
              </a:rPr>
              <a:t>NỘI DUNG</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3</a:t>
            </a:fld>
            <a:endParaRPr lang="vi-VN"/>
          </a:p>
        </p:txBody>
      </p:sp>
      <p:grpSp>
        <p:nvGrpSpPr>
          <p:cNvPr id="24" name="Google Shape;520;p24">
            <a:extLst>
              <a:ext uri="{FF2B5EF4-FFF2-40B4-BE49-F238E27FC236}">
                <a16:creationId xmlns:a16="http://schemas.microsoft.com/office/drawing/2014/main" id="{5CD99B1B-DC07-836F-9438-CB61B95030CA}"/>
              </a:ext>
            </a:extLst>
          </p:cNvPr>
          <p:cNvGrpSpPr>
            <a:grpSpLocks/>
          </p:cNvGrpSpPr>
          <p:nvPr/>
        </p:nvGrpSpPr>
        <p:grpSpPr>
          <a:xfrm>
            <a:off x="526211" y="3989582"/>
            <a:ext cx="11059064" cy="1058032"/>
            <a:chOff x="0" y="3354801"/>
            <a:chExt cx="8433454" cy="1058032"/>
          </a:xfrm>
        </p:grpSpPr>
        <p:sp>
          <p:nvSpPr>
            <p:cNvPr id="25" name="Google Shape;521;p24">
              <a:extLst>
                <a:ext uri="{FF2B5EF4-FFF2-40B4-BE49-F238E27FC236}">
                  <a16:creationId xmlns:a16="http://schemas.microsoft.com/office/drawing/2014/main" id="{C74807C2-6E5C-0801-0063-346E1700222F}"/>
                </a:ext>
              </a:extLst>
            </p:cNvPr>
            <p:cNvSpPr>
              <a:spLocks/>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2;p24">
              <a:extLst>
                <a:ext uri="{FF2B5EF4-FFF2-40B4-BE49-F238E27FC236}">
                  <a16:creationId xmlns:a16="http://schemas.microsoft.com/office/drawing/2014/main" id="{6AE3F68D-C612-CFC6-3BAA-7CE83C38598B}"/>
                </a:ext>
              </a:extLst>
            </p:cNvPr>
            <p:cNvSpPr>
              <a:spLocks/>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3;p24">
              <a:extLst>
                <a:ext uri="{FF2B5EF4-FFF2-40B4-BE49-F238E27FC236}">
                  <a16:creationId xmlns:a16="http://schemas.microsoft.com/office/drawing/2014/main" id="{327729FF-7BA1-033A-10D4-08C08F000618}"/>
                </a:ext>
              </a:extLst>
            </p:cNvPr>
            <p:cNvSpPr>
              <a:spLocks/>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24;p24">
              <a:extLst>
                <a:ext uri="{FF2B5EF4-FFF2-40B4-BE49-F238E27FC236}">
                  <a16:creationId xmlns:a16="http://schemas.microsoft.com/office/drawing/2014/main" id="{F0272A40-7B73-139A-5E58-E423E18E8AFF}"/>
                </a:ext>
              </a:extLst>
            </p:cNvPr>
            <p:cNvGrpSpPr>
              <a:grpSpLocks/>
            </p:cNvGrpSpPr>
            <p:nvPr/>
          </p:nvGrpSpPr>
          <p:grpSpPr>
            <a:xfrm>
              <a:off x="346902" y="3857188"/>
              <a:ext cx="7740127" cy="53613"/>
              <a:chOff x="346902" y="3236710"/>
              <a:chExt cx="7740127" cy="53613"/>
            </a:xfrm>
          </p:grpSpPr>
          <p:sp>
            <p:nvSpPr>
              <p:cNvPr id="29" name="Google Shape;525;p24">
                <a:extLst>
                  <a:ext uri="{FF2B5EF4-FFF2-40B4-BE49-F238E27FC236}">
                    <a16:creationId xmlns:a16="http://schemas.microsoft.com/office/drawing/2014/main" id="{FCFDAB2C-9726-C133-5D66-862F64C9C3C1}"/>
                  </a:ext>
                </a:extLst>
              </p:cNvPr>
              <p:cNvSpPr>
                <a:spLocks/>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p24">
                <a:extLst>
                  <a:ext uri="{FF2B5EF4-FFF2-40B4-BE49-F238E27FC236}">
                    <a16:creationId xmlns:a16="http://schemas.microsoft.com/office/drawing/2014/main" id="{59FBC194-337A-13A9-0741-7409368B34EE}"/>
                  </a:ext>
                </a:extLst>
              </p:cNvPr>
              <p:cNvSpPr>
                <a:spLocks/>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p24">
                <a:extLst>
                  <a:ext uri="{FF2B5EF4-FFF2-40B4-BE49-F238E27FC236}">
                    <a16:creationId xmlns:a16="http://schemas.microsoft.com/office/drawing/2014/main" id="{343B6537-4E9A-FD3C-ABA1-AC4AC667B036}"/>
                  </a:ext>
                </a:extLst>
              </p:cNvPr>
              <p:cNvSpPr>
                <a:spLocks/>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8;p24">
                <a:extLst>
                  <a:ext uri="{FF2B5EF4-FFF2-40B4-BE49-F238E27FC236}">
                    <a16:creationId xmlns:a16="http://schemas.microsoft.com/office/drawing/2014/main" id="{0A1C839E-7EC7-6BA7-098E-F765AAA8E132}"/>
                  </a:ext>
                </a:extLst>
              </p:cNvPr>
              <p:cNvSpPr>
                <a:spLocks/>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p24">
                <a:extLst>
                  <a:ext uri="{FF2B5EF4-FFF2-40B4-BE49-F238E27FC236}">
                    <a16:creationId xmlns:a16="http://schemas.microsoft.com/office/drawing/2014/main" id="{61EF3CBA-458D-0581-950E-078C765561E1}"/>
                  </a:ext>
                </a:extLst>
              </p:cNvPr>
              <p:cNvSpPr>
                <a:spLocks/>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0;p24">
                <a:extLst>
                  <a:ext uri="{FF2B5EF4-FFF2-40B4-BE49-F238E27FC236}">
                    <a16:creationId xmlns:a16="http://schemas.microsoft.com/office/drawing/2014/main" id="{AD0CB6AD-8E0F-BC58-3681-CD34F155F302}"/>
                  </a:ext>
                </a:extLst>
              </p:cNvPr>
              <p:cNvSpPr>
                <a:spLocks/>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1;p24">
                <a:extLst>
                  <a:ext uri="{FF2B5EF4-FFF2-40B4-BE49-F238E27FC236}">
                    <a16:creationId xmlns:a16="http://schemas.microsoft.com/office/drawing/2014/main" id="{16DB30DC-5065-020F-B7CB-125B1763DF12}"/>
                  </a:ext>
                </a:extLst>
              </p:cNvPr>
              <p:cNvSpPr>
                <a:spLocks/>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2;p24">
                <a:extLst>
                  <a:ext uri="{FF2B5EF4-FFF2-40B4-BE49-F238E27FC236}">
                    <a16:creationId xmlns:a16="http://schemas.microsoft.com/office/drawing/2014/main" id="{F5F4F042-0368-105A-9EAE-CB202C06DBCE}"/>
                  </a:ext>
                </a:extLst>
              </p:cNvPr>
              <p:cNvSpPr>
                <a:spLocks/>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3;p24">
                <a:extLst>
                  <a:ext uri="{FF2B5EF4-FFF2-40B4-BE49-F238E27FC236}">
                    <a16:creationId xmlns:a16="http://schemas.microsoft.com/office/drawing/2014/main" id="{B2035E8E-AD7B-CA13-B24F-95FDDBE19B02}"/>
                  </a:ext>
                </a:extLst>
              </p:cNvPr>
              <p:cNvSpPr>
                <a:spLocks/>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4;p24">
                <a:extLst>
                  <a:ext uri="{FF2B5EF4-FFF2-40B4-BE49-F238E27FC236}">
                    <a16:creationId xmlns:a16="http://schemas.microsoft.com/office/drawing/2014/main" id="{60524AEB-7C21-EAF5-FB0E-CAE1E597716B}"/>
                  </a:ext>
                </a:extLst>
              </p:cNvPr>
              <p:cNvSpPr>
                <a:spLocks/>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5;p24">
                <a:extLst>
                  <a:ext uri="{FF2B5EF4-FFF2-40B4-BE49-F238E27FC236}">
                    <a16:creationId xmlns:a16="http://schemas.microsoft.com/office/drawing/2014/main" id="{0DD039DA-0CBD-EA85-2C2D-A77336B210B5}"/>
                  </a:ext>
                </a:extLst>
              </p:cNvPr>
              <p:cNvSpPr>
                <a:spLocks/>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537;p24">
            <a:extLst>
              <a:ext uri="{FF2B5EF4-FFF2-40B4-BE49-F238E27FC236}">
                <a16:creationId xmlns:a16="http://schemas.microsoft.com/office/drawing/2014/main" id="{00281725-06E2-E38C-65FE-124224851BDA}"/>
              </a:ext>
            </a:extLst>
          </p:cNvPr>
          <p:cNvSpPr>
            <a:spLocks/>
          </p:cNvSpPr>
          <p:nvPr/>
        </p:nvSpPr>
        <p:spPr>
          <a:xfrm>
            <a:off x="4392050" y="322559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alpha val="3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42" name="!!Text2">
            <a:extLst>
              <a:ext uri="{FF2B5EF4-FFF2-40B4-BE49-F238E27FC236}">
                <a16:creationId xmlns:a16="http://schemas.microsoft.com/office/drawing/2014/main" id="{D202FB24-DCE8-69A3-A58B-D6423E646AD0}"/>
              </a:ext>
            </a:extLst>
          </p:cNvPr>
          <p:cNvSpPr txBox="1">
            <a:spLocks/>
          </p:cNvSpPr>
          <p:nvPr/>
        </p:nvSpPr>
        <p:spPr>
          <a:xfrm>
            <a:off x="3625022" y="2575708"/>
            <a:ext cx="214011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90000"/>
                  </a:schemeClr>
                </a:solidFill>
                <a:ea typeface="Fira Sans Extra Condensed Medium"/>
                <a:cs typeface="Fira Sans Extra Condensed Medium"/>
                <a:sym typeface="Fira Sans Extra Condensed Medium"/>
              </a:rPr>
              <a:t>Hướng dẫn cài đặt</a:t>
            </a:r>
            <a:endParaRPr sz="2400" b="1">
              <a:solidFill>
                <a:schemeClr val="bg2">
                  <a:lumMod val="90000"/>
                </a:schemeClr>
              </a:solidFill>
              <a:ea typeface="Fira Sans Extra Condensed Medium"/>
              <a:cs typeface="Fira Sans Extra Condensed Medium"/>
              <a:sym typeface="Fira Sans Extra Condensed Medium"/>
            </a:endParaRPr>
          </a:p>
        </p:txBody>
      </p:sp>
      <p:sp>
        <p:nvSpPr>
          <p:cNvPr id="45" name="Google Shape;541;p24">
            <a:extLst>
              <a:ext uri="{FF2B5EF4-FFF2-40B4-BE49-F238E27FC236}">
                <a16:creationId xmlns:a16="http://schemas.microsoft.com/office/drawing/2014/main" id="{7DBE0FAC-2310-FFDB-3867-F9C38540CB24}"/>
              </a:ext>
            </a:extLst>
          </p:cNvPr>
          <p:cNvSpPr>
            <a:spLocks/>
          </p:cNvSpPr>
          <p:nvPr/>
        </p:nvSpPr>
        <p:spPr>
          <a:xfrm>
            <a:off x="6608288" y="3216313"/>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alpha val="3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sp>
        <p:nvSpPr>
          <p:cNvPr id="46" name="!!Text3">
            <a:extLst>
              <a:ext uri="{FF2B5EF4-FFF2-40B4-BE49-F238E27FC236}">
                <a16:creationId xmlns:a16="http://schemas.microsoft.com/office/drawing/2014/main" id="{2730753D-F60E-BB2D-9BEE-2773C89EC449}"/>
              </a:ext>
            </a:extLst>
          </p:cNvPr>
          <p:cNvSpPr txBox="1">
            <a:spLocks/>
          </p:cNvSpPr>
          <p:nvPr/>
        </p:nvSpPr>
        <p:spPr>
          <a:xfrm>
            <a:off x="5789566" y="2612868"/>
            <a:ext cx="2243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90000"/>
                  </a:schemeClr>
                </a:solidFill>
                <a:ea typeface="Fira Sans Extra Condensed Medium"/>
                <a:cs typeface="Fira Sans Extra Condensed Medium"/>
                <a:sym typeface="Fira Sans Extra Condensed Medium"/>
              </a:rPr>
              <a:t>Mô phỏng phân tán</a:t>
            </a:r>
            <a:endParaRPr sz="2400" b="1">
              <a:solidFill>
                <a:schemeClr val="bg2">
                  <a:lumMod val="90000"/>
                </a:schemeClr>
              </a:solidFill>
              <a:ea typeface="Fira Sans Extra Condensed Medium"/>
              <a:cs typeface="Fira Sans Extra Condensed Medium"/>
              <a:sym typeface="Fira Sans Extra Condensed Medium"/>
            </a:endParaRPr>
          </a:p>
        </p:txBody>
      </p:sp>
      <p:sp>
        <p:nvSpPr>
          <p:cNvPr id="53" name="!!Shape1">
            <a:extLst>
              <a:ext uri="{FF2B5EF4-FFF2-40B4-BE49-F238E27FC236}">
                <a16:creationId xmlns:a16="http://schemas.microsoft.com/office/drawing/2014/main" id="{21CA795C-1A2F-ECA4-5EC1-ABB699E7FC03}"/>
              </a:ext>
            </a:extLst>
          </p:cNvPr>
          <p:cNvSpPr>
            <a:spLocks/>
          </p:cNvSpPr>
          <p:nvPr/>
        </p:nvSpPr>
        <p:spPr>
          <a:xfrm>
            <a:off x="1860418" y="3232584"/>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54" name="!!Text1">
            <a:extLst>
              <a:ext uri="{FF2B5EF4-FFF2-40B4-BE49-F238E27FC236}">
                <a16:creationId xmlns:a16="http://schemas.microsoft.com/office/drawing/2014/main" id="{85840309-25AD-A959-F305-487614D9E8D7}"/>
              </a:ext>
            </a:extLst>
          </p:cNvPr>
          <p:cNvSpPr txBox="1">
            <a:spLocks/>
          </p:cNvSpPr>
          <p:nvPr/>
        </p:nvSpPr>
        <p:spPr>
          <a:xfrm>
            <a:off x="684932" y="2568540"/>
            <a:ext cx="296985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Tổng quan </a:t>
            </a:r>
          </a:p>
          <a:p>
            <a:pPr marL="0" lvl="0" indent="0" algn="ctr" rtl="0">
              <a:spcBef>
                <a:spcPts val="0"/>
              </a:spcBef>
              <a:spcAft>
                <a:spcPts val="0"/>
              </a:spcAft>
              <a:buNone/>
            </a:pPr>
            <a:r>
              <a:rPr lang="vi-VN" sz="2400" b="1">
                <a:solidFill>
                  <a:srgbClr val="434343"/>
                </a:solidFill>
                <a:ea typeface="Fira Sans Extra Condensed Medium"/>
                <a:cs typeface="Fira Sans Extra Condensed Medium"/>
                <a:sym typeface="Fira Sans Extra Condensed Medium"/>
              </a:rPr>
              <a:t>NoSQL-RethinkDB</a:t>
            </a:r>
            <a:endParaRPr sz="2400" b="1">
              <a:solidFill>
                <a:srgbClr val="434343"/>
              </a:solidFill>
              <a:ea typeface="Fira Sans Extra Condensed Medium"/>
              <a:cs typeface="Fira Sans Extra Condensed Medium"/>
              <a:sym typeface="Fira Sans Extra Condensed Medium"/>
            </a:endParaRPr>
          </a:p>
        </p:txBody>
      </p:sp>
      <p:pic>
        <p:nvPicPr>
          <p:cNvPr id="57" name="Picture 56" descr="A picture containing text, vector graphics, clipart&#10;&#10;Description automatically generated">
            <a:extLst>
              <a:ext uri="{FF2B5EF4-FFF2-40B4-BE49-F238E27FC236}">
                <a16:creationId xmlns:a16="http://schemas.microsoft.com/office/drawing/2014/main" id="{3FA68777-6CD6-DBAB-425E-53116C57B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37" y="3295297"/>
            <a:ext cx="2832337" cy="1486977"/>
          </a:xfrm>
          <a:prstGeom prst="rect">
            <a:avLst/>
          </a:prstGeom>
        </p:spPr>
      </p:pic>
      <p:sp>
        <p:nvSpPr>
          <p:cNvPr id="62" name="Google Shape;545;p24">
            <a:extLst>
              <a:ext uri="{FF2B5EF4-FFF2-40B4-BE49-F238E27FC236}">
                <a16:creationId xmlns:a16="http://schemas.microsoft.com/office/drawing/2014/main" id="{EBD34AE6-7BA3-5966-B030-325A77FFA240}"/>
              </a:ext>
            </a:extLst>
          </p:cNvPr>
          <p:cNvSpPr>
            <a:spLocks/>
          </p:cNvSpPr>
          <p:nvPr/>
        </p:nvSpPr>
        <p:spPr>
          <a:xfrm>
            <a:off x="10016684" y="3216534"/>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alpha val="30000"/>
            </a:schemeClr>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04</a:t>
            </a:r>
            <a:endParaRPr sz="2200">
              <a:solidFill>
                <a:srgbClr val="FFFFFF"/>
              </a:solidFill>
              <a:latin typeface="Fira Sans Extra Condensed"/>
              <a:ea typeface="Fira Sans Extra Condensed"/>
              <a:cs typeface="Fira Sans Extra Condensed"/>
              <a:sym typeface="Fira Sans Extra Condensed"/>
            </a:endParaRPr>
          </a:p>
        </p:txBody>
      </p:sp>
      <p:sp>
        <p:nvSpPr>
          <p:cNvPr id="63" name="!!Text4">
            <a:extLst>
              <a:ext uri="{FF2B5EF4-FFF2-40B4-BE49-F238E27FC236}">
                <a16:creationId xmlns:a16="http://schemas.microsoft.com/office/drawing/2014/main" id="{5CD59A24-334F-D536-0983-C5F4DAB3E781}"/>
              </a:ext>
            </a:extLst>
          </p:cNvPr>
          <p:cNvSpPr txBox="1">
            <a:spLocks/>
          </p:cNvSpPr>
          <p:nvPr/>
        </p:nvSpPr>
        <p:spPr>
          <a:xfrm>
            <a:off x="9377412" y="254086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2">
                    <a:lumMod val="90000"/>
                  </a:schemeClr>
                </a:solidFill>
                <a:ea typeface="Fira Sans Extra Condensed Medium"/>
                <a:cs typeface="Fira Sans Extra Condensed Medium"/>
                <a:sym typeface="Fira Sans Extra Condensed Medium"/>
              </a:rPr>
              <a:t>Kết luận</a:t>
            </a:r>
            <a:endParaRPr sz="2400" b="1">
              <a:solidFill>
                <a:schemeClr val="bg2">
                  <a:lumMod val="90000"/>
                </a:schemeClr>
              </a:solidFill>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165614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652812" y="252448"/>
            <a:ext cx="6900764"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4</a:t>
            </a:fld>
            <a:endParaRPr lang="vi-VN"/>
          </a:p>
        </p:txBody>
      </p:sp>
      <p:sp>
        <p:nvSpPr>
          <p:cNvPr id="3" name="TextBox 2">
            <a:extLst>
              <a:ext uri="{FF2B5EF4-FFF2-40B4-BE49-F238E27FC236}">
                <a16:creationId xmlns:a16="http://schemas.microsoft.com/office/drawing/2014/main" id="{E29DD432-BE11-446D-DA28-7CEAA809EC58}"/>
              </a:ext>
            </a:extLst>
          </p:cNvPr>
          <p:cNvSpPr txBox="1"/>
          <p:nvPr/>
        </p:nvSpPr>
        <p:spPr>
          <a:xfrm>
            <a:off x="1370046" y="933051"/>
            <a:ext cx="2883159" cy="584775"/>
          </a:xfrm>
          <a:prstGeom prst="rect">
            <a:avLst/>
          </a:prstGeom>
          <a:noFill/>
        </p:spPr>
        <p:txBody>
          <a:bodyPr wrap="square" rtlCol="0">
            <a:spAutoFit/>
          </a:bodyPr>
          <a:lstStyle/>
          <a:p>
            <a:r>
              <a:rPr lang="vi-VN" sz="3200" b="1" noProof="1"/>
              <a:t>NoSQL là gì?</a:t>
            </a:r>
          </a:p>
        </p:txBody>
      </p:sp>
      <p:sp>
        <p:nvSpPr>
          <p:cNvPr id="7" name="Rectangle 6">
            <a:extLst>
              <a:ext uri="{FF2B5EF4-FFF2-40B4-BE49-F238E27FC236}">
                <a16:creationId xmlns:a16="http://schemas.microsoft.com/office/drawing/2014/main" id="{CF07CC5F-BDF2-DE32-EF46-58F6F484FB95}"/>
              </a:ext>
            </a:extLst>
          </p:cNvPr>
          <p:cNvSpPr/>
          <p:nvPr/>
        </p:nvSpPr>
        <p:spPr>
          <a:xfrm>
            <a:off x="1436913" y="1483562"/>
            <a:ext cx="2548811" cy="6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1" name="Google Shape;227;p4">
            <a:extLst>
              <a:ext uri="{FF2B5EF4-FFF2-40B4-BE49-F238E27FC236}">
                <a16:creationId xmlns:a16="http://schemas.microsoft.com/office/drawing/2014/main" id="{DBF4754E-2BB1-8B7C-7E59-E593DB61F7DB}"/>
              </a:ext>
            </a:extLst>
          </p:cNvPr>
          <p:cNvGrpSpPr/>
          <p:nvPr/>
        </p:nvGrpSpPr>
        <p:grpSpPr>
          <a:xfrm>
            <a:off x="2161312" y="4165796"/>
            <a:ext cx="7869375" cy="2190554"/>
            <a:chOff x="399375" y="2444675"/>
            <a:chExt cx="8326500" cy="2517300"/>
          </a:xfrm>
        </p:grpSpPr>
        <p:sp>
          <p:nvSpPr>
            <p:cNvPr id="55" name="Google Shape;228;p4">
              <a:extLst>
                <a:ext uri="{FF2B5EF4-FFF2-40B4-BE49-F238E27FC236}">
                  <a16:creationId xmlns:a16="http://schemas.microsoft.com/office/drawing/2014/main" id="{E4DFBD86-8407-74DC-8704-EEE2489CD462}"/>
                </a:ext>
              </a:extLst>
            </p:cNvPr>
            <p:cNvSpPr/>
            <p:nvPr/>
          </p:nvSpPr>
          <p:spPr>
            <a:xfrm>
              <a:off x="399375" y="2444675"/>
              <a:ext cx="8326500" cy="25173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 name="Google Shape;229;p4">
              <a:extLst>
                <a:ext uri="{FF2B5EF4-FFF2-40B4-BE49-F238E27FC236}">
                  <a16:creationId xmlns:a16="http://schemas.microsoft.com/office/drawing/2014/main" id="{7A627764-E593-AB9C-8700-FDA51BBA1FCB}"/>
                </a:ext>
              </a:extLst>
            </p:cNvPr>
            <p:cNvPicPr preferRelativeResize="0"/>
            <p:nvPr/>
          </p:nvPicPr>
          <p:blipFill rotWithShape="1">
            <a:blip r:embed="rId3">
              <a:alphaModFix/>
            </a:blip>
            <a:srcRect/>
            <a:stretch/>
          </p:blipFill>
          <p:spPr>
            <a:xfrm>
              <a:off x="552150" y="2585075"/>
              <a:ext cx="8039700" cy="2236500"/>
            </a:xfrm>
            <a:prstGeom prst="roundRect">
              <a:avLst>
                <a:gd name="adj" fmla="val 16667"/>
              </a:avLst>
            </a:prstGeom>
            <a:noFill/>
            <a:ln w="38100" cap="flat" cmpd="sng">
              <a:solidFill>
                <a:schemeClr val="dk2"/>
              </a:solidFill>
              <a:prstDash val="solid"/>
              <a:round/>
              <a:headEnd type="none" w="sm" len="sm"/>
              <a:tailEnd type="none" w="sm" len="sm"/>
            </a:ln>
          </p:spPr>
        </p:pic>
      </p:grpSp>
      <p:sp>
        <p:nvSpPr>
          <p:cNvPr id="10" name="TextBox 9">
            <a:extLst>
              <a:ext uri="{FF2B5EF4-FFF2-40B4-BE49-F238E27FC236}">
                <a16:creationId xmlns:a16="http://schemas.microsoft.com/office/drawing/2014/main" id="{BE979B0A-D6B9-90A3-004C-736D691F6A70}"/>
              </a:ext>
            </a:extLst>
          </p:cNvPr>
          <p:cNvSpPr txBox="1"/>
          <p:nvPr/>
        </p:nvSpPr>
        <p:spPr>
          <a:xfrm>
            <a:off x="1370046" y="1998888"/>
            <a:ext cx="10176588" cy="16858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vi-VN" sz="2400" noProof="1">
                <a:solidFill>
                  <a:srgbClr val="0033CC"/>
                </a:solidFill>
              </a:rPr>
              <a:t>Là Hệ quản trị CSDL </a:t>
            </a:r>
            <a:r>
              <a:rPr lang="vi-VN" sz="2400" noProof="1">
                <a:solidFill>
                  <a:srgbClr val="FF0000"/>
                </a:solidFill>
              </a:rPr>
              <a:t>không ràng buộc (Non-Relational).</a:t>
            </a:r>
          </a:p>
          <a:p>
            <a:pPr marL="342900" indent="-342900" algn="just">
              <a:lnSpc>
                <a:spcPct val="150000"/>
              </a:lnSpc>
              <a:buFont typeface="Wingdings" panose="05000000000000000000" pitchFamily="2" charset="2"/>
              <a:buChar char="Ø"/>
            </a:pPr>
            <a:r>
              <a:rPr lang="vi-VN" sz="2400" noProof="1">
                <a:solidFill>
                  <a:srgbClr val="0033CC"/>
                </a:solidFill>
              </a:rPr>
              <a:t>Dùng để xử lý </a:t>
            </a:r>
            <a:r>
              <a:rPr lang="vi-VN" sz="2400" noProof="1">
                <a:solidFill>
                  <a:srgbClr val="FF0000"/>
                </a:solidFill>
              </a:rPr>
              <a:t>Big Data </a:t>
            </a:r>
            <a:r>
              <a:rPr lang="vi-VN" sz="2400" noProof="1">
                <a:solidFill>
                  <a:srgbClr val="0033CC"/>
                </a:solidFill>
              </a:rPr>
              <a:t>và Bài toán về tương tác </a:t>
            </a:r>
            <a:r>
              <a:rPr lang="vi-VN" sz="2400" noProof="1">
                <a:solidFill>
                  <a:srgbClr val="FF0000"/>
                </a:solidFill>
              </a:rPr>
              <a:t>dữ liệu thời gian thực</a:t>
            </a:r>
            <a:r>
              <a:rPr lang="vi-VN" sz="2400" noProof="1">
                <a:solidFill>
                  <a:srgbClr val="0033CC"/>
                </a:solidFill>
              </a:rPr>
              <a:t>.</a:t>
            </a:r>
          </a:p>
          <a:p>
            <a:pPr marL="342900" indent="-342900" algn="just">
              <a:lnSpc>
                <a:spcPct val="150000"/>
              </a:lnSpc>
              <a:buFont typeface="Wingdings" panose="05000000000000000000" pitchFamily="2" charset="2"/>
              <a:buChar char="Ø"/>
            </a:pPr>
            <a:r>
              <a:rPr lang="vi-VN" sz="2400" noProof="1">
                <a:solidFill>
                  <a:srgbClr val="0033CC"/>
                </a:solidFill>
              </a:rPr>
              <a:t>Có thể chia thành 4 loại:</a:t>
            </a:r>
          </a:p>
        </p:txBody>
      </p:sp>
      <p:sp>
        <p:nvSpPr>
          <p:cNvPr id="15" name="!!Shape1">
            <a:extLst>
              <a:ext uri="{FF2B5EF4-FFF2-40B4-BE49-F238E27FC236}">
                <a16:creationId xmlns:a16="http://schemas.microsoft.com/office/drawing/2014/main" id="{E63FBB89-5A7A-AE07-284E-9CD6E32C49C6}"/>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4" name="Picture 13" descr="A picture containing text, vector graphics, clipart&#10;&#10;Description automatically generated">
            <a:extLst>
              <a:ext uri="{FF2B5EF4-FFF2-40B4-BE49-F238E27FC236}">
                <a16:creationId xmlns:a16="http://schemas.microsoft.com/office/drawing/2014/main" id="{E8124026-A91B-073A-9B85-B953E2A94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spTree>
    <p:extLst>
      <p:ext uri="{BB962C8B-B14F-4D97-AF65-F5344CB8AC3E}">
        <p14:creationId xmlns:p14="http://schemas.microsoft.com/office/powerpoint/2010/main" val="2822011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5</a:t>
            </a:fld>
            <a:endParaRPr lang="vi-VN"/>
          </a:p>
        </p:txBody>
      </p:sp>
      <p:sp>
        <p:nvSpPr>
          <p:cNvPr id="3" name="TextBox 2">
            <a:extLst>
              <a:ext uri="{FF2B5EF4-FFF2-40B4-BE49-F238E27FC236}">
                <a16:creationId xmlns:a16="http://schemas.microsoft.com/office/drawing/2014/main" id="{E29DD432-BE11-446D-DA28-7CEAA809EC58}"/>
              </a:ext>
            </a:extLst>
          </p:cNvPr>
          <p:cNvSpPr txBox="1"/>
          <p:nvPr/>
        </p:nvSpPr>
        <p:spPr>
          <a:xfrm>
            <a:off x="1370046" y="933051"/>
            <a:ext cx="3509962" cy="584775"/>
          </a:xfrm>
          <a:prstGeom prst="rect">
            <a:avLst/>
          </a:prstGeom>
          <a:noFill/>
        </p:spPr>
        <p:txBody>
          <a:bodyPr wrap="square" rtlCol="0">
            <a:spAutoFit/>
          </a:bodyPr>
          <a:lstStyle/>
          <a:p>
            <a:r>
              <a:rPr lang="vi-VN" sz="3200" b="1" noProof="1"/>
              <a:t>RethinkDB là gì?</a:t>
            </a:r>
          </a:p>
        </p:txBody>
      </p:sp>
      <p:sp>
        <p:nvSpPr>
          <p:cNvPr id="7" name="Rectangle 6">
            <a:extLst>
              <a:ext uri="{FF2B5EF4-FFF2-40B4-BE49-F238E27FC236}">
                <a16:creationId xmlns:a16="http://schemas.microsoft.com/office/drawing/2014/main" id="{CF07CC5F-BDF2-DE32-EF46-58F6F484FB95}"/>
              </a:ext>
            </a:extLst>
          </p:cNvPr>
          <p:cNvSpPr/>
          <p:nvPr/>
        </p:nvSpPr>
        <p:spPr>
          <a:xfrm>
            <a:off x="1436913" y="1483562"/>
            <a:ext cx="3231340" cy="62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Shape1">
            <a:extLst>
              <a:ext uri="{FF2B5EF4-FFF2-40B4-BE49-F238E27FC236}">
                <a16:creationId xmlns:a16="http://schemas.microsoft.com/office/drawing/2014/main" id="{8DA4ECB4-2A3A-D3CB-FF50-6FD8FB47AD34}"/>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6" name="Picture 15" descr="A picture containing text, vector graphics, clipart&#10;&#10;Description automatically generated">
            <a:extLst>
              <a:ext uri="{FF2B5EF4-FFF2-40B4-BE49-F238E27FC236}">
                <a16:creationId xmlns:a16="http://schemas.microsoft.com/office/drawing/2014/main" id="{D4758CB7-38DD-D123-6F19-1208A6046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graphicFrame>
        <p:nvGraphicFramePr>
          <p:cNvPr id="62" name="TextBox 9">
            <a:extLst>
              <a:ext uri="{FF2B5EF4-FFF2-40B4-BE49-F238E27FC236}">
                <a16:creationId xmlns:a16="http://schemas.microsoft.com/office/drawing/2014/main" id="{B2DFE831-328E-DC2E-F4D5-60B95233A6B6}"/>
              </a:ext>
            </a:extLst>
          </p:cNvPr>
          <p:cNvGraphicFramePr/>
          <p:nvPr>
            <p:extLst>
              <p:ext uri="{D42A27DB-BD31-4B8C-83A1-F6EECF244321}">
                <p14:modId xmlns:p14="http://schemas.microsoft.com/office/powerpoint/2010/main" val="3337792386"/>
              </p:ext>
            </p:extLst>
          </p:nvPr>
        </p:nvGraphicFramePr>
        <p:xfrm>
          <a:off x="1370046" y="2188996"/>
          <a:ext cx="10176588" cy="3969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6825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graphicEl>
                                              <a:dgm id="{F1C70B56-D1CD-43B1-B47B-51FC3ABF2C60}"/>
                                            </p:graphicEl>
                                          </p:spTgt>
                                        </p:tgtEl>
                                        <p:attrNameLst>
                                          <p:attrName>style.visibility</p:attrName>
                                        </p:attrNameLst>
                                      </p:cBhvr>
                                      <p:to>
                                        <p:strVal val="visible"/>
                                      </p:to>
                                    </p:set>
                                    <p:animEffect transition="in" filter="fade">
                                      <p:cBhvr>
                                        <p:cTn id="7" dur="500"/>
                                        <p:tgtEl>
                                          <p:spTgt spid="62">
                                            <p:graphicEl>
                                              <a:dgm id="{F1C70B56-D1CD-43B1-B47B-51FC3ABF2C6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graphicEl>
                                              <a:dgm id="{3FC084FE-26AB-406A-8AF8-0B52B1D8C52A}"/>
                                            </p:graphicEl>
                                          </p:spTgt>
                                        </p:tgtEl>
                                        <p:attrNameLst>
                                          <p:attrName>style.visibility</p:attrName>
                                        </p:attrNameLst>
                                      </p:cBhvr>
                                      <p:to>
                                        <p:strVal val="visible"/>
                                      </p:to>
                                    </p:set>
                                    <p:animEffect transition="in" filter="fade">
                                      <p:cBhvr>
                                        <p:cTn id="10" dur="500"/>
                                        <p:tgtEl>
                                          <p:spTgt spid="62">
                                            <p:graphicEl>
                                              <a:dgm id="{3FC084FE-26AB-406A-8AF8-0B52B1D8C52A}"/>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
                                            <p:graphicEl>
                                              <a:dgm id="{F835A2A5-298E-4DC1-9F27-CC62F0F851A3}"/>
                                            </p:graphicEl>
                                          </p:spTgt>
                                        </p:tgtEl>
                                        <p:attrNameLst>
                                          <p:attrName>style.visibility</p:attrName>
                                        </p:attrNameLst>
                                      </p:cBhvr>
                                      <p:to>
                                        <p:strVal val="visible"/>
                                      </p:to>
                                    </p:set>
                                    <p:animEffect transition="in" filter="fade">
                                      <p:cBhvr>
                                        <p:cTn id="15" dur="500"/>
                                        <p:tgtEl>
                                          <p:spTgt spid="62">
                                            <p:graphicEl>
                                              <a:dgm id="{F835A2A5-298E-4DC1-9F27-CC62F0F851A3}"/>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graphicEl>
                                              <a:dgm id="{5E37F7F4-23EA-4907-BDB4-4F57527C3347}"/>
                                            </p:graphicEl>
                                          </p:spTgt>
                                        </p:tgtEl>
                                        <p:attrNameLst>
                                          <p:attrName>style.visibility</p:attrName>
                                        </p:attrNameLst>
                                      </p:cBhvr>
                                      <p:to>
                                        <p:strVal val="visible"/>
                                      </p:to>
                                    </p:set>
                                    <p:animEffect transition="in" filter="fade">
                                      <p:cBhvr>
                                        <p:cTn id="18" dur="500"/>
                                        <p:tgtEl>
                                          <p:spTgt spid="62">
                                            <p:graphicEl>
                                              <a:dgm id="{5E37F7F4-23EA-4907-BDB4-4F57527C334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2">
                                            <p:graphicEl>
                                              <a:dgm id="{C011FFAA-9E28-4373-B1B9-B39207D5493B}"/>
                                            </p:graphicEl>
                                          </p:spTgt>
                                        </p:tgtEl>
                                        <p:attrNameLst>
                                          <p:attrName>style.visibility</p:attrName>
                                        </p:attrNameLst>
                                      </p:cBhvr>
                                      <p:to>
                                        <p:strVal val="visible"/>
                                      </p:to>
                                    </p:set>
                                    <p:animEffect transition="in" filter="fade">
                                      <p:cBhvr>
                                        <p:cTn id="23" dur="500"/>
                                        <p:tgtEl>
                                          <p:spTgt spid="62">
                                            <p:graphicEl>
                                              <a:dgm id="{C011FFAA-9E28-4373-B1B9-B39207D5493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2">
                                            <p:graphicEl>
                                              <a:dgm id="{2E2424D1-55C6-4E1B-8565-1B08969BABA0}"/>
                                            </p:graphicEl>
                                          </p:spTgt>
                                        </p:tgtEl>
                                        <p:attrNameLst>
                                          <p:attrName>style.visibility</p:attrName>
                                        </p:attrNameLst>
                                      </p:cBhvr>
                                      <p:to>
                                        <p:strVal val="visible"/>
                                      </p:to>
                                    </p:set>
                                    <p:animEffect transition="in" filter="fade">
                                      <p:cBhvr>
                                        <p:cTn id="26" dur="500"/>
                                        <p:tgtEl>
                                          <p:spTgt spid="62">
                                            <p:graphicEl>
                                              <a:dgm id="{2E2424D1-55C6-4E1B-8565-1B08969BABA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2">
                                            <p:graphicEl>
                                              <a:dgm id="{FADAD363-55C9-4F24-81B9-E0DBD9AC0218}"/>
                                            </p:graphicEl>
                                          </p:spTgt>
                                        </p:tgtEl>
                                        <p:attrNameLst>
                                          <p:attrName>style.visibility</p:attrName>
                                        </p:attrNameLst>
                                      </p:cBhvr>
                                      <p:to>
                                        <p:strVal val="visible"/>
                                      </p:to>
                                    </p:set>
                                    <p:animEffect transition="in" filter="fade">
                                      <p:cBhvr>
                                        <p:cTn id="31" dur="500"/>
                                        <p:tgtEl>
                                          <p:spTgt spid="62">
                                            <p:graphicEl>
                                              <a:dgm id="{FADAD363-55C9-4F24-81B9-E0DBD9AC0218}"/>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graphicEl>
                                              <a:dgm id="{04697443-504E-4B58-A39C-DC057C618D04}"/>
                                            </p:graphicEl>
                                          </p:spTgt>
                                        </p:tgtEl>
                                        <p:attrNameLst>
                                          <p:attrName>style.visibility</p:attrName>
                                        </p:attrNameLst>
                                      </p:cBhvr>
                                      <p:to>
                                        <p:strVal val="visible"/>
                                      </p:to>
                                    </p:set>
                                    <p:animEffect transition="in" filter="fade">
                                      <p:cBhvr>
                                        <p:cTn id="34" dur="500"/>
                                        <p:tgtEl>
                                          <p:spTgt spid="62">
                                            <p:graphicEl>
                                              <a:dgm id="{04697443-504E-4B58-A39C-DC057C618D0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2"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6</a:t>
            </a:fld>
            <a:endParaRPr lang="vi-VN"/>
          </a:p>
        </p:txBody>
      </p:sp>
      <p:sp>
        <p:nvSpPr>
          <p:cNvPr id="3" name="TextBox 2">
            <a:extLst>
              <a:ext uri="{FF2B5EF4-FFF2-40B4-BE49-F238E27FC236}">
                <a16:creationId xmlns:a16="http://schemas.microsoft.com/office/drawing/2014/main" id="{E29DD432-BE11-446D-DA28-7CEAA809EC58}"/>
              </a:ext>
            </a:extLst>
          </p:cNvPr>
          <p:cNvSpPr txBox="1"/>
          <p:nvPr/>
        </p:nvSpPr>
        <p:spPr>
          <a:xfrm>
            <a:off x="1370045" y="933051"/>
            <a:ext cx="5668929" cy="584775"/>
          </a:xfrm>
          <a:prstGeom prst="rect">
            <a:avLst/>
          </a:prstGeom>
          <a:noFill/>
        </p:spPr>
        <p:txBody>
          <a:bodyPr wrap="square" rtlCol="0">
            <a:spAutoFit/>
          </a:bodyPr>
          <a:lstStyle/>
          <a:p>
            <a:r>
              <a:rPr lang="vi-VN" sz="3200" b="1"/>
              <a:t>Lịch sử ra đời, nguồn gốc?</a:t>
            </a:r>
          </a:p>
        </p:txBody>
      </p:sp>
      <p:sp>
        <p:nvSpPr>
          <p:cNvPr id="7" name="Rectangle 6">
            <a:extLst>
              <a:ext uri="{FF2B5EF4-FFF2-40B4-BE49-F238E27FC236}">
                <a16:creationId xmlns:a16="http://schemas.microsoft.com/office/drawing/2014/main" id="{CF07CC5F-BDF2-DE32-EF46-58F6F484FB95}"/>
              </a:ext>
            </a:extLst>
          </p:cNvPr>
          <p:cNvSpPr/>
          <p:nvPr/>
        </p:nvSpPr>
        <p:spPr>
          <a:xfrm>
            <a:off x="1436913" y="1483562"/>
            <a:ext cx="5240112" cy="6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Google Shape;249;p18">
            <a:extLst>
              <a:ext uri="{FF2B5EF4-FFF2-40B4-BE49-F238E27FC236}">
                <a16:creationId xmlns:a16="http://schemas.microsoft.com/office/drawing/2014/main" id="{557B90F0-314E-1B88-E91A-7C48D51F3280}"/>
              </a:ext>
            </a:extLst>
          </p:cNvPr>
          <p:cNvSpPr/>
          <p:nvPr/>
        </p:nvSpPr>
        <p:spPr>
          <a:xfrm>
            <a:off x="2572250" y="3705359"/>
            <a:ext cx="6823615" cy="1034786"/>
          </a:xfrm>
          <a:custGeom>
            <a:avLst/>
            <a:gdLst/>
            <a:ahLst/>
            <a:cxnLst/>
            <a:rect l="l" t="t" r="r" b="b"/>
            <a:pathLst>
              <a:path w="218338" h="32989" extrusionOk="0">
                <a:moveTo>
                  <a:pt x="76602" y="1"/>
                </a:moveTo>
                <a:cubicBezTo>
                  <a:pt x="75021" y="1"/>
                  <a:pt x="73464" y="328"/>
                  <a:pt x="72045" y="948"/>
                </a:cubicBezTo>
                <a:cubicBezTo>
                  <a:pt x="70319" y="1687"/>
                  <a:pt x="68795" y="2865"/>
                  <a:pt x="67640" y="4318"/>
                </a:cubicBezTo>
                <a:cubicBezTo>
                  <a:pt x="66473" y="5759"/>
                  <a:pt x="65687" y="7473"/>
                  <a:pt x="65330" y="9247"/>
                </a:cubicBezTo>
                <a:cubicBezTo>
                  <a:pt x="65259" y="9699"/>
                  <a:pt x="65187" y="10152"/>
                  <a:pt x="65151" y="10604"/>
                </a:cubicBezTo>
                <a:cubicBezTo>
                  <a:pt x="65151" y="10711"/>
                  <a:pt x="65139" y="10831"/>
                  <a:pt x="65128" y="10938"/>
                </a:cubicBezTo>
                <a:lnTo>
                  <a:pt x="65128" y="11283"/>
                </a:lnTo>
                <a:cubicBezTo>
                  <a:pt x="65116" y="11628"/>
                  <a:pt x="65104" y="11985"/>
                  <a:pt x="65092" y="12343"/>
                </a:cubicBezTo>
                <a:cubicBezTo>
                  <a:pt x="65032" y="13986"/>
                  <a:pt x="64770" y="15617"/>
                  <a:pt x="64330" y="17188"/>
                </a:cubicBezTo>
                <a:cubicBezTo>
                  <a:pt x="63449" y="20344"/>
                  <a:pt x="61818" y="23237"/>
                  <a:pt x="59686" y="25606"/>
                </a:cubicBezTo>
                <a:cubicBezTo>
                  <a:pt x="57555" y="27964"/>
                  <a:pt x="54912" y="29821"/>
                  <a:pt x="52019" y="30988"/>
                </a:cubicBezTo>
                <a:cubicBezTo>
                  <a:pt x="49456" y="32047"/>
                  <a:pt x="46715" y="32559"/>
                  <a:pt x="44029" y="32559"/>
                </a:cubicBezTo>
                <a:cubicBezTo>
                  <a:pt x="43695" y="32559"/>
                  <a:pt x="43362" y="32551"/>
                  <a:pt x="43030" y="32536"/>
                </a:cubicBezTo>
                <a:cubicBezTo>
                  <a:pt x="40017" y="32393"/>
                  <a:pt x="37065" y="31583"/>
                  <a:pt x="34469" y="30250"/>
                </a:cubicBezTo>
                <a:cubicBezTo>
                  <a:pt x="31862" y="28916"/>
                  <a:pt x="29587" y="27071"/>
                  <a:pt x="27790" y="24892"/>
                </a:cubicBezTo>
                <a:cubicBezTo>
                  <a:pt x="26004" y="22713"/>
                  <a:pt x="24682" y="20213"/>
                  <a:pt x="23896" y="17605"/>
                </a:cubicBezTo>
                <a:cubicBezTo>
                  <a:pt x="23503" y="16307"/>
                  <a:pt x="23229" y="14986"/>
                  <a:pt x="23099" y="13664"/>
                </a:cubicBezTo>
                <a:cubicBezTo>
                  <a:pt x="23075" y="13331"/>
                  <a:pt x="23051" y="12997"/>
                  <a:pt x="23027" y="12676"/>
                </a:cubicBezTo>
                <a:cubicBezTo>
                  <a:pt x="23003" y="12343"/>
                  <a:pt x="23003" y="12021"/>
                  <a:pt x="22991" y="11688"/>
                </a:cubicBezTo>
                <a:cubicBezTo>
                  <a:pt x="22991" y="11485"/>
                  <a:pt x="22979" y="11271"/>
                  <a:pt x="22979" y="11057"/>
                </a:cubicBezTo>
                <a:cubicBezTo>
                  <a:pt x="22979" y="10878"/>
                  <a:pt x="22956" y="10711"/>
                  <a:pt x="22944" y="10533"/>
                </a:cubicBezTo>
                <a:cubicBezTo>
                  <a:pt x="22825" y="9116"/>
                  <a:pt x="22456" y="7771"/>
                  <a:pt x="21872" y="6544"/>
                </a:cubicBezTo>
                <a:cubicBezTo>
                  <a:pt x="21289" y="5330"/>
                  <a:pt x="20503" y="4258"/>
                  <a:pt x="19598" y="3342"/>
                </a:cubicBezTo>
                <a:cubicBezTo>
                  <a:pt x="18681" y="2449"/>
                  <a:pt x="17657" y="1722"/>
                  <a:pt x="16574" y="1187"/>
                </a:cubicBezTo>
                <a:cubicBezTo>
                  <a:pt x="14931" y="365"/>
                  <a:pt x="13177" y="6"/>
                  <a:pt x="11515" y="6"/>
                </a:cubicBezTo>
                <a:cubicBezTo>
                  <a:pt x="11008" y="6"/>
                  <a:pt x="10509" y="39"/>
                  <a:pt x="10025" y="103"/>
                </a:cubicBezTo>
                <a:cubicBezTo>
                  <a:pt x="7954" y="353"/>
                  <a:pt x="6156" y="1163"/>
                  <a:pt x="4763" y="2175"/>
                </a:cubicBezTo>
                <a:cubicBezTo>
                  <a:pt x="3358" y="3187"/>
                  <a:pt x="2346" y="4413"/>
                  <a:pt x="1655" y="5556"/>
                </a:cubicBezTo>
                <a:cubicBezTo>
                  <a:pt x="965" y="6711"/>
                  <a:pt x="572" y="7794"/>
                  <a:pt x="346" y="8687"/>
                </a:cubicBezTo>
                <a:cubicBezTo>
                  <a:pt x="131" y="9580"/>
                  <a:pt x="48" y="10283"/>
                  <a:pt x="24" y="10771"/>
                </a:cubicBezTo>
                <a:cubicBezTo>
                  <a:pt x="0" y="11009"/>
                  <a:pt x="12" y="11188"/>
                  <a:pt x="0" y="11307"/>
                </a:cubicBezTo>
                <a:cubicBezTo>
                  <a:pt x="0" y="11438"/>
                  <a:pt x="0" y="11497"/>
                  <a:pt x="0" y="11497"/>
                </a:cubicBezTo>
                <a:lnTo>
                  <a:pt x="429" y="11497"/>
                </a:lnTo>
                <a:cubicBezTo>
                  <a:pt x="429" y="11497"/>
                  <a:pt x="429" y="11438"/>
                  <a:pt x="429" y="11319"/>
                </a:cubicBezTo>
                <a:cubicBezTo>
                  <a:pt x="441" y="11200"/>
                  <a:pt x="429" y="11021"/>
                  <a:pt x="453" y="10795"/>
                </a:cubicBezTo>
                <a:cubicBezTo>
                  <a:pt x="477" y="10330"/>
                  <a:pt x="548" y="9652"/>
                  <a:pt x="762" y="8783"/>
                </a:cubicBezTo>
                <a:cubicBezTo>
                  <a:pt x="977" y="7925"/>
                  <a:pt x="1346" y="6890"/>
                  <a:pt x="2013" y="5770"/>
                </a:cubicBezTo>
                <a:cubicBezTo>
                  <a:pt x="2691" y="4675"/>
                  <a:pt x="3656" y="3496"/>
                  <a:pt x="5013" y="2520"/>
                </a:cubicBezTo>
                <a:cubicBezTo>
                  <a:pt x="6358" y="1544"/>
                  <a:pt x="8085" y="770"/>
                  <a:pt x="10073" y="520"/>
                </a:cubicBezTo>
                <a:cubicBezTo>
                  <a:pt x="10526" y="460"/>
                  <a:pt x="10996" y="430"/>
                  <a:pt x="11476" y="430"/>
                </a:cubicBezTo>
                <a:cubicBezTo>
                  <a:pt x="12044" y="430"/>
                  <a:pt x="12624" y="472"/>
                  <a:pt x="13204" y="555"/>
                </a:cubicBezTo>
                <a:cubicBezTo>
                  <a:pt x="13740" y="651"/>
                  <a:pt x="14276" y="770"/>
                  <a:pt x="14812" y="936"/>
                </a:cubicBezTo>
                <a:cubicBezTo>
                  <a:pt x="15336" y="1103"/>
                  <a:pt x="15871" y="1317"/>
                  <a:pt x="16383" y="1568"/>
                </a:cubicBezTo>
                <a:cubicBezTo>
                  <a:pt x="17431" y="2079"/>
                  <a:pt x="18419" y="2782"/>
                  <a:pt x="19300" y="3651"/>
                </a:cubicBezTo>
                <a:cubicBezTo>
                  <a:pt x="20170" y="4520"/>
                  <a:pt x="20920" y="5568"/>
                  <a:pt x="21491" y="6735"/>
                </a:cubicBezTo>
                <a:cubicBezTo>
                  <a:pt x="22051" y="7902"/>
                  <a:pt x="22408" y="9199"/>
                  <a:pt x="22515" y="10569"/>
                </a:cubicBezTo>
                <a:cubicBezTo>
                  <a:pt x="22527" y="10735"/>
                  <a:pt x="22551" y="10902"/>
                  <a:pt x="22551" y="11081"/>
                </a:cubicBezTo>
                <a:cubicBezTo>
                  <a:pt x="22551" y="11283"/>
                  <a:pt x="22563" y="11485"/>
                  <a:pt x="22563" y="11688"/>
                </a:cubicBezTo>
                <a:cubicBezTo>
                  <a:pt x="22575" y="12021"/>
                  <a:pt x="22575" y="12366"/>
                  <a:pt x="22598" y="12700"/>
                </a:cubicBezTo>
                <a:cubicBezTo>
                  <a:pt x="22622" y="13033"/>
                  <a:pt x="22646" y="13367"/>
                  <a:pt x="22670" y="13700"/>
                </a:cubicBezTo>
                <a:cubicBezTo>
                  <a:pt x="22813" y="15057"/>
                  <a:pt x="23087" y="16403"/>
                  <a:pt x="23480" y="17736"/>
                </a:cubicBezTo>
                <a:cubicBezTo>
                  <a:pt x="24289" y="20391"/>
                  <a:pt x="25635" y="22939"/>
                  <a:pt x="27468" y="25166"/>
                </a:cubicBezTo>
                <a:cubicBezTo>
                  <a:pt x="29290" y="27380"/>
                  <a:pt x="31611" y="29273"/>
                  <a:pt x="34267" y="30631"/>
                </a:cubicBezTo>
                <a:cubicBezTo>
                  <a:pt x="36934" y="32000"/>
                  <a:pt x="39934" y="32821"/>
                  <a:pt x="43006" y="32964"/>
                </a:cubicBezTo>
                <a:cubicBezTo>
                  <a:pt x="43339" y="32980"/>
                  <a:pt x="43673" y="32988"/>
                  <a:pt x="44008" y="32988"/>
                </a:cubicBezTo>
                <a:cubicBezTo>
                  <a:pt x="46754" y="32988"/>
                  <a:pt x="49564" y="32464"/>
                  <a:pt x="52185" y="31393"/>
                </a:cubicBezTo>
                <a:cubicBezTo>
                  <a:pt x="55126" y="30190"/>
                  <a:pt x="57829" y="28297"/>
                  <a:pt x="60008" y="25892"/>
                </a:cubicBezTo>
                <a:cubicBezTo>
                  <a:pt x="62187" y="23475"/>
                  <a:pt x="63842" y="20534"/>
                  <a:pt x="64735" y="17308"/>
                </a:cubicBezTo>
                <a:cubicBezTo>
                  <a:pt x="65187" y="15700"/>
                  <a:pt x="65461" y="14033"/>
                  <a:pt x="65520" y="12355"/>
                </a:cubicBezTo>
                <a:cubicBezTo>
                  <a:pt x="65532" y="11997"/>
                  <a:pt x="65544" y="11640"/>
                  <a:pt x="65544" y="11283"/>
                </a:cubicBezTo>
                <a:lnTo>
                  <a:pt x="65556" y="10962"/>
                </a:lnTo>
                <a:cubicBezTo>
                  <a:pt x="65556" y="10854"/>
                  <a:pt x="65568" y="10747"/>
                  <a:pt x="65580" y="10628"/>
                </a:cubicBezTo>
                <a:cubicBezTo>
                  <a:pt x="65604" y="10200"/>
                  <a:pt x="65675" y="9759"/>
                  <a:pt x="65759" y="9330"/>
                </a:cubicBezTo>
                <a:cubicBezTo>
                  <a:pt x="66092" y="7628"/>
                  <a:pt x="66842" y="5973"/>
                  <a:pt x="67973" y="4580"/>
                </a:cubicBezTo>
                <a:cubicBezTo>
                  <a:pt x="69080" y="3187"/>
                  <a:pt x="70557" y="2056"/>
                  <a:pt x="72212" y="1341"/>
                </a:cubicBezTo>
                <a:cubicBezTo>
                  <a:pt x="73582" y="740"/>
                  <a:pt x="75084" y="432"/>
                  <a:pt x="76607" y="432"/>
                </a:cubicBezTo>
                <a:cubicBezTo>
                  <a:pt x="76923" y="432"/>
                  <a:pt x="77241" y="446"/>
                  <a:pt x="77558" y="472"/>
                </a:cubicBezTo>
                <a:cubicBezTo>
                  <a:pt x="79391" y="615"/>
                  <a:pt x="81177" y="1246"/>
                  <a:pt x="82725" y="2270"/>
                </a:cubicBezTo>
                <a:cubicBezTo>
                  <a:pt x="83499" y="2782"/>
                  <a:pt x="84201" y="3401"/>
                  <a:pt x="84832" y="4092"/>
                </a:cubicBezTo>
                <a:cubicBezTo>
                  <a:pt x="85452" y="4794"/>
                  <a:pt x="85999" y="5556"/>
                  <a:pt x="86428" y="6390"/>
                </a:cubicBezTo>
                <a:lnTo>
                  <a:pt x="86595" y="6699"/>
                </a:lnTo>
                <a:lnTo>
                  <a:pt x="86737" y="7021"/>
                </a:lnTo>
                <a:cubicBezTo>
                  <a:pt x="86833" y="7223"/>
                  <a:pt x="86904" y="7449"/>
                  <a:pt x="86999" y="7664"/>
                </a:cubicBezTo>
                <a:cubicBezTo>
                  <a:pt x="87154" y="8104"/>
                  <a:pt x="87297" y="8556"/>
                  <a:pt x="87392" y="9009"/>
                </a:cubicBezTo>
                <a:cubicBezTo>
                  <a:pt x="87511" y="9461"/>
                  <a:pt x="87571" y="9938"/>
                  <a:pt x="87618" y="10402"/>
                </a:cubicBezTo>
                <a:cubicBezTo>
                  <a:pt x="87630" y="10640"/>
                  <a:pt x="87666" y="10866"/>
                  <a:pt x="87666" y="11104"/>
                </a:cubicBezTo>
                <a:lnTo>
                  <a:pt x="87690" y="12116"/>
                </a:lnTo>
                <a:cubicBezTo>
                  <a:pt x="87773" y="15772"/>
                  <a:pt x="88857" y="19427"/>
                  <a:pt x="90750" y="22570"/>
                </a:cubicBezTo>
                <a:cubicBezTo>
                  <a:pt x="92655" y="25713"/>
                  <a:pt x="95358" y="28380"/>
                  <a:pt x="98572" y="30190"/>
                </a:cubicBezTo>
                <a:cubicBezTo>
                  <a:pt x="100180" y="31107"/>
                  <a:pt x="101906" y="31797"/>
                  <a:pt x="103692" y="32286"/>
                </a:cubicBezTo>
                <a:cubicBezTo>
                  <a:pt x="105478" y="32750"/>
                  <a:pt x="107335" y="32976"/>
                  <a:pt x="109169" y="32988"/>
                </a:cubicBezTo>
                <a:cubicBezTo>
                  <a:pt x="111002" y="32976"/>
                  <a:pt x="112860" y="32750"/>
                  <a:pt x="114646" y="32286"/>
                </a:cubicBezTo>
                <a:cubicBezTo>
                  <a:pt x="116432" y="31797"/>
                  <a:pt x="118158" y="31107"/>
                  <a:pt x="119765" y="30190"/>
                </a:cubicBezTo>
                <a:cubicBezTo>
                  <a:pt x="122980" y="28380"/>
                  <a:pt x="125683" y="25713"/>
                  <a:pt x="127588" y="22570"/>
                </a:cubicBezTo>
                <a:cubicBezTo>
                  <a:pt x="129481" y="19427"/>
                  <a:pt x="130552" y="15772"/>
                  <a:pt x="130648" y="12116"/>
                </a:cubicBezTo>
                <a:lnTo>
                  <a:pt x="130671" y="11104"/>
                </a:lnTo>
                <a:cubicBezTo>
                  <a:pt x="130671" y="10866"/>
                  <a:pt x="130707" y="10640"/>
                  <a:pt x="130719" y="10402"/>
                </a:cubicBezTo>
                <a:cubicBezTo>
                  <a:pt x="130767" y="9938"/>
                  <a:pt x="130826" y="9461"/>
                  <a:pt x="130945" y="9009"/>
                </a:cubicBezTo>
                <a:cubicBezTo>
                  <a:pt x="131041" y="8556"/>
                  <a:pt x="131183" y="8104"/>
                  <a:pt x="131338" y="7664"/>
                </a:cubicBezTo>
                <a:cubicBezTo>
                  <a:pt x="131433" y="7449"/>
                  <a:pt x="131505" y="7223"/>
                  <a:pt x="131600" y="7021"/>
                </a:cubicBezTo>
                <a:lnTo>
                  <a:pt x="131743" y="6699"/>
                </a:lnTo>
                <a:lnTo>
                  <a:pt x="131910" y="6390"/>
                </a:lnTo>
                <a:cubicBezTo>
                  <a:pt x="132338" y="5556"/>
                  <a:pt x="132886" y="4794"/>
                  <a:pt x="133505" y="4092"/>
                </a:cubicBezTo>
                <a:cubicBezTo>
                  <a:pt x="134136" y="3401"/>
                  <a:pt x="134839" y="2782"/>
                  <a:pt x="135613" y="2270"/>
                </a:cubicBezTo>
                <a:cubicBezTo>
                  <a:pt x="137160" y="1246"/>
                  <a:pt x="138946" y="615"/>
                  <a:pt x="140780" y="472"/>
                </a:cubicBezTo>
                <a:cubicBezTo>
                  <a:pt x="141097" y="446"/>
                  <a:pt x="141414" y="432"/>
                  <a:pt x="141730" y="432"/>
                </a:cubicBezTo>
                <a:cubicBezTo>
                  <a:pt x="143254" y="432"/>
                  <a:pt x="144755" y="740"/>
                  <a:pt x="146126" y="1341"/>
                </a:cubicBezTo>
                <a:cubicBezTo>
                  <a:pt x="147781" y="2056"/>
                  <a:pt x="149257" y="3187"/>
                  <a:pt x="150364" y="4580"/>
                </a:cubicBezTo>
                <a:cubicBezTo>
                  <a:pt x="151496" y="5973"/>
                  <a:pt x="152246" y="7628"/>
                  <a:pt x="152579" y="9330"/>
                </a:cubicBezTo>
                <a:cubicBezTo>
                  <a:pt x="152662" y="9759"/>
                  <a:pt x="152734" y="10200"/>
                  <a:pt x="152758" y="10628"/>
                </a:cubicBezTo>
                <a:cubicBezTo>
                  <a:pt x="152769" y="10747"/>
                  <a:pt x="152781" y="10854"/>
                  <a:pt x="152781" y="10962"/>
                </a:cubicBezTo>
                <a:lnTo>
                  <a:pt x="152793" y="11283"/>
                </a:lnTo>
                <a:cubicBezTo>
                  <a:pt x="152793" y="11640"/>
                  <a:pt x="152805" y="11997"/>
                  <a:pt x="152817" y="12355"/>
                </a:cubicBezTo>
                <a:cubicBezTo>
                  <a:pt x="152877" y="14033"/>
                  <a:pt x="153150" y="15700"/>
                  <a:pt x="153603" y="17308"/>
                </a:cubicBezTo>
                <a:cubicBezTo>
                  <a:pt x="154496" y="20534"/>
                  <a:pt x="156151" y="23475"/>
                  <a:pt x="158330" y="25892"/>
                </a:cubicBezTo>
                <a:cubicBezTo>
                  <a:pt x="160509" y="28297"/>
                  <a:pt x="163211" y="30190"/>
                  <a:pt x="166152" y="31393"/>
                </a:cubicBezTo>
                <a:cubicBezTo>
                  <a:pt x="168773" y="32464"/>
                  <a:pt x="171583" y="32988"/>
                  <a:pt x="174330" y="32988"/>
                </a:cubicBezTo>
                <a:cubicBezTo>
                  <a:pt x="174665" y="32988"/>
                  <a:pt x="174999" y="32980"/>
                  <a:pt x="175332" y="32964"/>
                </a:cubicBezTo>
                <a:cubicBezTo>
                  <a:pt x="178404" y="32821"/>
                  <a:pt x="181404" y="32000"/>
                  <a:pt x="184071" y="30631"/>
                </a:cubicBezTo>
                <a:cubicBezTo>
                  <a:pt x="186726" y="29273"/>
                  <a:pt x="189048" y="27380"/>
                  <a:pt x="190869" y="25166"/>
                </a:cubicBezTo>
                <a:cubicBezTo>
                  <a:pt x="192703" y="22939"/>
                  <a:pt x="194048" y="20391"/>
                  <a:pt x="194858" y="17736"/>
                </a:cubicBezTo>
                <a:cubicBezTo>
                  <a:pt x="195251" y="16403"/>
                  <a:pt x="195525" y="15057"/>
                  <a:pt x="195668" y="13700"/>
                </a:cubicBezTo>
                <a:cubicBezTo>
                  <a:pt x="195692" y="13367"/>
                  <a:pt x="195715" y="13033"/>
                  <a:pt x="195739" y="12700"/>
                </a:cubicBezTo>
                <a:cubicBezTo>
                  <a:pt x="195763" y="12366"/>
                  <a:pt x="195763" y="12021"/>
                  <a:pt x="195775" y="11688"/>
                </a:cubicBezTo>
                <a:cubicBezTo>
                  <a:pt x="195775" y="11485"/>
                  <a:pt x="195787" y="11283"/>
                  <a:pt x="195787" y="11081"/>
                </a:cubicBezTo>
                <a:cubicBezTo>
                  <a:pt x="195787" y="10902"/>
                  <a:pt x="195811" y="10735"/>
                  <a:pt x="195822" y="10569"/>
                </a:cubicBezTo>
                <a:cubicBezTo>
                  <a:pt x="195930" y="9199"/>
                  <a:pt x="196287" y="7902"/>
                  <a:pt x="196846" y="6735"/>
                </a:cubicBezTo>
                <a:cubicBezTo>
                  <a:pt x="197418" y="5568"/>
                  <a:pt x="198168" y="4520"/>
                  <a:pt x="199037" y="3651"/>
                </a:cubicBezTo>
                <a:cubicBezTo>
                  <a:pt x="199918" y="2782"/>
                  <a:pt x="200906" y="2079"/>
                  <a:pt x="201954" y="1568"/>
                </a:cubicBezTo>
                <a:cubicBezTo>
                  <a:pt x="202466" y="1317"/>
                  <a:pt x="203002" y="1103"/>
                  <a:pt x="203526" y="936"/>
                </a:cubicBezTo>
                <a:cubicBezTo>
                  <a:pt x="204062" y="770"/>
                  <a:pt x="204597" y="651"/>
                  <a:pt x="205133" y="555"/>
                </a:cubicBezTo>
                <a:cubicBezTo>
                  <a:pt x="205714" y="472"/>
                  <a:pt x="206294" y="430"/>
                  <a:pt x="206861" y="430"/>
                </a:cubicBezTo>
                <a:cubicBezTo>
                  <a:pt x="207341" y="430"/>
                  <a:pt x="207812" y="460"/>
                  <a:pt x="208265" y="520"/>
                </a:cubicBezTo>
                <a:cubicBezTo>
                  <a:pt x="210253" y="770"/>
                  <a:pt x="211979" y="1544"/>
                  <a:pt x="213325" y="2520"/>
                </a:cubicBezTo>
                <a:cubicBezTo>
                  <a:pt x="214682" y="3496"/>
                  <a:pt x="215646" y="4675"/>
                  <a:pt x="216325" y="5770"/>
                </a:cubicBezTo>
                <a:cubicBezTo>
                  <a:pt x="216992" y="6890"/>
                  <a:pt x="217361" y="7925"/>
                  <a:pt x="217575" y="8783"/>
                </a:cubicBezTo>
                <a:cubicBezTo>
                  <a:pt x="217790" y="9652"/>
                  <a:pt x="217861" y="10330"/>
                  <a:pt x="217885" y="10795"/>
                </a:cubicBezTo>
                <a:cubicBezTo>
                  <a:pt x="217909" y="11021"/>
                  <a:pt x="217897" y="11200"/>
                  <a:pt x="217909" y="11319"/>
                </a:cubicBezTo>
                <a:cubicBezTo>
                  <a:pt x="217909" y="11438"/>
                  <a:pt x="217909" y="11497"/>
                  <a:pt x="217909" y="11497"/>
                </a:cubicBezTo>
                <a:lnTo>
                  <a:pt x="218337" y="11497"/>
                </a:lnTo>
                <a:cubicBezTo>
                  <a:pt x="218337" y="11497"/>
                  <a:pt x="218337" y="11438"/>
                  <a:pt x="218337" y="11307"/>
                </a:cubicBezTo>
                <a:cubicBezTo>
                  <a:pt x="218325" y="11188"/>
                  <a:pt x="218337" y="11009"/>
                  <a:pt x="218313" y="10771"/>
                </a:cubicBezTo>
                <a:cubicBezTo>
                  <a:pt x="218290" y="10283"/>
                  <a:pt x="218206" y="9580"/>
                  <a:pt x="217992" y="8676"/>
                </a:cubicBezTo>
                <a:cubicBezTo>
                  <a:pt x="217766" y="7783"/>
                  <a:pt x="217373" y="6711"/>
                  <a:pt x="216682" y="5556"/>
                </a:cubicBezTo>
                <a:cubicBezTo>
                  <a:pt x="215992" y="4413"/>
                  <a:pt x="214980" y="3187"/>
                  <a:pt x="213575" y="2175"/>
                </a:cubicBezTo>
                <a:cubicBezTo>
                  <a:pt x="212182" y="1163"/>
                  <a:pt x="210384" y="353"/>
                  <a:pt x="208312" y="103"/>
                </a:cubicBezTo>
                <a:cubicBezTo>
                  <a:pt x="207828" y="39"/>
                  <a:pt x="207330" y="6"/>
                  <a:pt x="206823" y="6"/>
                </a:cubicBezTo>
                <a:cubicBezTo>
                  <a:pt x="205160" y="6"/>
                  <a:pt x="203406" y="365"/>
                  <a:pt x="201764" y="1187"/>
                </a:cubicBezTo>
                <a:cubicBezTo>
                  <a:pt x="200680" y="1722"/>
                  <a:pt x="199656" y="2449"/>
                  <a:pt x="198740" y="3342"/>
                </a:cubicBezTo>
                <a:cubicBezTo>
                  <a:pt x="197835" y="4258"/>
                  <a:pt x="197049" y="5330"/>
                  <a:pt x="196465" y="6544"/>
                </a:cubicBezTo>
                <a:cubicBezTo>
                  <a:pt x="195882" y="7771"/>
                  <a:pt x="195513" y="9116"/>
                  <a:pt x="195394" y="10533"/>
                </a:cubicBezTo>
                <a:cubicBezTo>
                  <a:pt x="195382" y="10711"/>
                  <a:pt x="195358" y="10878"/>
                  <a:pt x="195358" y="11057"/>
                </a:cubicBezTo>
                <a:cubicBezTo>
                  <a:pt x="195358" y="11271"/>
                  <a:pt x="195358" y="11473"/>
                  <a:pt x="195346" y="11688"/>
                </a:cubicBezTo>
                <a:cubicBezTo>
                  <a:pt x="195334" y="12021"/>
                  <a:pt x="195334" y="12343"/>
                  <a:pt x="195322" y="12676"/>
                </a:cubicBezTo>
                <a:cubicBezTo>
                  <a:pt x="195287" y="12997"/>
                  <a:pt x="195263" y="13331"/>
                  <a:pt x="195239" y="13664"/>
                </a:cubicBezTo>
                <a:cubicBezTo>
                  <a:pt x="195108" y="14986"/>
                  <a:pt x="194846" y="16307"/>
                  <a:pt x="194441" y="17605"/>
                </a:cubicBezTo>
                <a:cubicBezTo>
                  <a:pt x="193656" y="20213"/>
                  <a:pt x="192334" y="22713"/>
                  <a:pt x="190548" y="24892"/>
                </a:cubicBezTo>
                <a:cubicBezTo>
                  <a:pt x="188750" y="27059"/>
                  <a:pt x="186476" y="28916"/>
                  <a:pt x="183869" y="30250"/>
                </a:cubicBezTo>
                <a:cubicBezTo>
                  <a:pt x="181273" y="31583"/>
                  <a:pt x="178320" y="32393"/>
                  <a:pt x="175308" y="32536"/>
                </a:cubicBezTo>
                <a:cubicBezTo>
                  <a:pt x="174976" y="32551"/>
                  <a:pt x="174643" y="32559"/>
                  <a:pt x="174308" y="32559"/>
                </a:cubicBezTo>
                <a:cubicBezTo>
                  <a:pt x="171623" y="32559"/>
                  <a:pt x="168881" y="32047"/>
                  <a:pt x="166319" y="30988"/>
                </a:cubicBezTo>
                <a:cubicBezTo>
                  <a:pt x="163426" y="29821"/>
                  <a:pt x="160782" y="27964"/>
                  <a:pt x="158651" y="25606"/>
                </a:cubicBezTo>
                <a:cubicBezTo>
                  <a:pt x="156520" y="23237"/>
                  <a:pt x="154889" y="20344"/>
                  <a:pt x="154008" y="17188"/>
                </a:cubicBezTo>
                <a:cubicBezTo>
                  <a:pt x="153567" y="15617"/>
                  <a:pt x="153305" y="13986"/>
                  <a:pt x="153246" y="12343"/>
                </a:cubicBezTo>
                <a:cubicBezTo>
                  <a:pt x="153234" y="11985"/>
                  <a:pt x="153222" y="11628"/>
                  <a:pt x="153210" y="11283"/>
                </a:cubicBezTo>
                <a:lnTo>
                  <a:pt x="153210" y="10938"/>
                </a:lnTo>
                <a:cubicBezTo>
                  <a:pt x="153198" y="10831"/>
                  <a:pt x="153186" y="10711"/>
                  <a:pt x="153186" y="10604"/>
                </a:cubicBezTo>
                <a:cubicBezTo>
                  <a:pt x="153150" y="10152"/>
                  <a:pt x="153079" y="9699"/>
                  <a:pt x="153008" y="9247"/>
                </a:cubicBezTo>
                <a:cubicBezTo>
                  <a:pt x="152650" y="7473"/>
                  <a:pt x="151865" y="5759"/>
                  <a:pt x="150698" y="4318"/>
                </a:cubicBezTo>
                <a:cubicBezTo>
                  <a:pt x="149543" y="2865"/>
                  <a:pt x="148019" y="1687"/>
                  <a:pt x="146292" y="948"/>
                </a:cubicBezTo>
                <a:cubicBezTo>
                  <a:pt x="144874" y="328"/>
                  <a:pt x="143317" y="1"/>
                  <a:pt x="141735" y="1"/>
                </a:cubicBezTo>
                <a:cubicBezTo>
                  <a:pt x="141406" y="1"/>
                  <a:pt x="141075" y="15"/>
                  <a:pt x="140744" y="44"/>
                </a:cubicBezTo>
                <a:cubicBezTo>
                  <a:pt x="138839" y="198"/>
                  <a:pt x="136994" y="853"/>
                  <a:pt x="135374" y="1913"/>
                </a:cubicBezTo>
                <a:cubicBezTo>
                  <a:pt x="134577" y="2449"/>
                  <a:pt x="133839" y="3092"/>
                  <a:pt x="133184" y="3806"/>
                </a:cubicBezTo>
                <a:cubicBezTo>
                  <a:pt x="132541" y="4532"/>
                  <a:pt x="131969" y="5330"/>
                  <a:pt x="131529" y="6187"/>
                </a:cubicBezTo>
                <a:lnTo>
                  <a:pt x="131362" y="6509"/>
                </a:lnTo>
                <a:lnTo>
                  <a:pt x="131219" y="6842"/>
                </a:lnTo>
                <a:cubicBezTo>
                  <a:pt x="131112" y="7068"/>
                  <a:pt x="131041" y="7294"/>
                  <a:pt x="130933" y="7521"/>
                </a:cubicBezTo>
                <a:cubicBezTo>
                  <a:pt x="130779" y="7973"/>
                  <a:pt x="130624" y="8437"/>
                  <a:pt x="130529" y="8914"/>
                </a:cubicBezTo>
                <a:cubicBezTo>
                  <a:pt x="130410" y="9390"/>
                  <a:pt x="130350" y="9878"/>
                  <a:pt x="130290" y="10354"/>
                </a:cubicBezTo>
                <a:cubicBezTo>
                  <a:pt x="130279" y="10604"/>
                  <a:pt x="130243" y="10842"/>
                  <a:pt x="130243" y="11092"/>
                </a:cubicBezTo>
                <a:lnTo>
                  <a:pt x="130219" y="12105"/>
                </a:lnTo>
                <a:cubicBezTo>
                  <a:pt x="130136" y="15676"/>
                  <a:pt x="129076" y="19260"/>
                  <a:pt x="127219" y="22356"/>
                </a:cubicBezTo>
                <a:cubicBezTo>
                  <a:pt x="125349" y="25439"/>
                  <a:pt x="122706" y="28047"/>
                  <a:pt x="119551" y="29821"/>
                </a:cubicBezTo>
                <a:cubicBezTo>
                  <a:pt x="117979" y="30726"/>
                  <a:pt x="116289" y="31393"/>
                  <a:pt x="114539" y="31869"/>
                </a:cubicBezTo>
                <a:cubicBezTo>
                  <a:pt x="112776" y="32321"/>
                  <a:pt x="110967" y="32548"/>
                  <a:pt x="109169" y="32559"/>
                </a:cubicBezTo>
                <a:cubicBezTo>
                  <a:pt x="107371" y="32548"/>
                  <a:pt x="105561" y="32321"/>
                  <a:pt x="103799" y="31869"/>
                </a:cubicBezTo>
                <a:cubicBezTo>
                  <a:pt x="102049" y="31393"/>
                  <a:pt x="100358" y="30726"/>
                  <a:pt x="98787" y="29821"/>
                </a:cubicBezTo>
                <a:cubicBezTo>
                  <a:pt x="95631" y="28047"/>
                  <a:pt x="92988" y="25439"/>
                  <a:pt x="91119" y="22356"/>
                </a:cubicBezTo>
                <a:cubicBezTo>
                  <a:pt x="89262" y="19272"/>
                  <a:pt x="88202" y="15688"/>
                  <a:pt x="88119" y="12105"/>
                </a:cubicBezTo>
                <a:lnTo>
                  <a:pt x="88095" y="11092"/>
                </a:lnTo>
                <a:cubicBezTo>
                  <a:pt x="88095" y="10842"/>
                  <a:pt x="88059" y="10604"/>
                  <a:pt x="88047" y="10354"/>
                </a:cubicBezTo>
                <a:cubicBezTo>
                  <a:pt x="87988" y="9878"/>
                  <a:pt x="87928" y="9390"/>
                  <a:pt x="87809" y="8914"/>
                </a:cubicBezTo>
                <a:cubicBezTo>
                  <a:pt x="87714" y="8437"/>
                  <a:pt x="87559" y="7973"/>
                  <a:pt x="87404" y="7521"/>
                </a:cubicBezTo>
                <a:cubicBezTo>
                  <a:pt x="87309" y="7294"/>
                  <a:pt x="87226" y="7068"/>
                  <a:pt x="87118" y="6842"/>
                </a:cubicBezTo>
                <a:lnTo>
                  <a:pt x="86976" y="6509"/>
                </a:lnTo>
                <a:lnTo>
                  <a:pt x="86809" y="6187"/>
                </a:lnTo>
                <a:cubicBezTo>
                  <a:pt x="86368" y="5330"/>
                  <a:pt x="85797" y="4532"/>
                  <a:pt x="85154" y="3806"/>
                </a:cubicBezTo>
                <a:cubicBezTo>
                  <a:pt x="84499" y="3092"/>
                  <a:pt x="83761" y="2449"/>
                  <a:pt x="82963" y="1913"/>
                </a:cubicBezTo>
                <a:cubicBezTo>
                  <a:pt x="81344" y="853"/>
                  <a:pt x="79498" y="198"/>
                  <a:pt x="77593" y="44"/>
                </a:cubicBezTo>
                <a:cubicBezTo>
                  <a:pt x="77263" y="15"/>
                  <a:pt x="76932" y="1"/>
                  <a:pt x="76602"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0;p18">
            <a:extLst>
              <a:ext uri="{FF2B5EF4-FFF2-40B4-BE49-F238E27FC236}">
                <a16:creationId xmlns:a16="http://schemas.microsoft.com/office/drawing/2014/main" id="{B8F29E0A-EA0B-FDC3-29A4-4CC67B4970EC}"/>
              </a:ext>
            </a:extLst>
          </p:cNvPr>
          <p:cNvSpPr/>
          <p:nvPr/>
        </p:nvSpPr>
        <p:spPr>
          <a:xfrm>
            <a:off x="2259692" y="3391964"/>
            <a:ext cx="7448729" cy="1034534"/>
          </a:xfrm>
          <a:custGeom>
            <a:avLst/>
            <a:gdLst/>
            <a:ahLst/>
            <a:cxnLst/>
            <a:rect l="l" t="t" r="r" b="b"/>
            <a:pathLst>
              <a:path w="238340" h="32981" extrusionOk="0">
                <a:moveTo>
                  <a:pt x="21497" y="1"/>
                </a:moveTo>
                <a:cubicBezTo>
                  <a:pt x="20566" y="1"/>
                  <a:pt x="19650" y="60"/>
                  <a:pt x="18752" y="176"/>
                </a:cubicBezTo>
                <a:cubicBezTo>
                  <a:pt x="16824" y="414"/>
                  <a:pt x="15002" y="926"/>
                  <a:pt x="13347" y="1593"/>
                </a:cubicBezTo>
                <a:cubicBezTo>
                  <a:pt x="11692" y="2272"/>
                  <a:pt x="10216" y="3129"/>
                  <a:pt x="8906" y="4070"/>
                </a:cubicBezTo>
                <a:cubicBezTo>
                  <a:pt x="6275" y="5963"/>
                  <a:pt x="4405" y="8225"/>
                  <a:pt x="3096" y="10368"/>
                </a:cubicBezTo>
                <a:cubicBezTo>
                  <a:pt x="1810" y="12523"/>
                  <a:pt x="1072" y="14559"/>
                  <a:pt x="655" y="16238"/>
                </a:cubicBezTo>
                <a:cubicBezTo>
                  <a:pt x="238" y="17916"/>
                  <a:pt x="95" y="19250"/>
                  <a:pt x="48" y="20131"/>
                </a:cubicBezTo>
                <a:cubicBezTo>
                  <a:pt x="12" y="20583"/>
                  <a:pt x="24" y="20917"/>
                  <a:pt x="12" y="21143"/>
                </a:cubicBezTo>
                <a:cubicBezTo>
                  <a:pt x="0" y="21369"/>
                  <a:pt x="0" y="21488"/>
                  <a:pt x="0" y="21488"/>
                </a:cubicBezTo>
                <a:lnTo>
                  <a:pt x="429" y="21488"/>
                </a:lnTo>
                <a:cubicBezTo>
                  <a:pt x="429" y="21488"/>
                  <a:pt x="429" y="21369"/>
                  <a:pt x="441" y="21155"/>
                </a:cubicBezTo>
                <a:cubicBezTo>
                  <a:pt x="441" y="20929"/>
                  <a:pt x="441" y="20595"/>
                  <a:pt x="476" y="20167"/>
                </a:cubicBezTo>
                <a:cubicBezTo>
                  <a:pt x="524" y="19286"/>
                  <a:pt x="655" y="17988"/>
                  <a:pt x="1060" y="16345"/>
                </a:cubicBezTo>
                <a:cubicBezTo>
                  <a:pt x="1477" y="14702"/>
                  <a:pt x="2191" y="12702"/>
                  <a:pt x="3465" y="10582"/>
                </a:cubicBezTo>
                <a:cubicBezTo>
                  <a:pt x="4739" y="8487"/>
                  <a:pt x="6584" y="6272"/>
                  <a:pt x="9156" y="4415"/>
                </a:cubicBezTo>
                <a:cubicBezTo>
                  <a:pt x="10430" y="3498"/>
                  <a:pt x="11883" y="2653"/>
                  <a:pt x="13514" y="1986"/>
                </a:cubicBezTo>
                <a:cubicBezTo>
                  <a:pt x="15133" y="1331"/>
                  <a:pt x="16919" y="831"/>
                  <a:pt x="18812" y="593"/>
                </a:cubicBezTo>
                <a:cubicBezTo>
                  <a:pt x="19668" y="480"/>
                  <a:pt x="20543" y="423"/>
                  <a:pt x="21433" y="423"/>
                </a:cubicBezTo>
                <a:cubicBezTo>
                  <a:pt x="22513" y="423"/>
                  <a:pt x="23614" y="507"/>
                  <a:pt x="24729" y="676"/>
                </a:cubicBezTo>
                <a:cubicBezTo>
                  <a:pt x="25753" y="831"/>
                  <a:pt x="26777" y="1069"/>
                  <a:pt x="27801" y="1391"/>
                </a:cubicBezTo>
                <a:cubicBezTo>
                  <a:pt x="28825" y="1712"/>
                  <a:pt x="29825" y="2117"/>
                  <a:pt x="30825" y="2605"/>
                </a:cubicBezTo>
                <a:cubicBezTo>
                  <a:pt x="32802" y="3581"/>
                  <a:pt x="34683" y="4903"/>
                  <a:pt x="36350" y="6546"/>
                </a:cubicBezTo>
                <a:cubicBezTo>
                  <a:pt x="38005" y="8201"/>
                  <a:pt x="39434" y="10177"/>
                  <a:pt x="40505" y="12416"/>
                </a:cubicBezTo>
                <a:cubicBezTo>
                  <a:pt x="41577" y="14642"/>
                  <a:pt x="42267" y="17143"/>
                  <a:pt x="42482" y="19726"/>
                </a:cubicBezTo>
                <a:cubicBezTo>
                  <a:pt x="42505" y="20048"/>
                  <a:pt x="42529" y="20381"/>
                  <a:pt x="42541" y="20702"/>
                </a:cubicBezTo>
                <a:cubicBezTo>
                  <a:pt x="42541" y="21000"/>
                  <a:pt x="42553" y="21298"/>
                  <a:pt x="42565" y="21595"/>
                </a:cubicBezTo>
                <a:cubicBezTo>
                  <a:pt x="42565" y="21774"/>
                  <a:pt x="42565" y="21953"/>
                  <a:pt x="42577" y="22131"/>
                </a:cubicBezTo>
                <a:cubicBezTo>
                  <a:pt x="42589" y="22322"/>
                  <a:pt x="42601" y="22500"/>
                  <a:pt x="42613" y="22679"/>
                </a:cubicBezTo>
                <a:cubicBezTo>
                  <a:pt x="42696" y="23405"/>
                  <a:pt x="42839" y="24120"/>
                  <a:pt x="43053" y="24822"/>
                </a:cubicBezTo>
                <a:cubicBezTo>
                  <a:pt x="43482" y="26239"/>
                  <a:pt x="44196" y="27596"/>
                  <a:pt x="45172" y="28787"/>
                </a:cubicBezTo>
                <a:cubicBezTo>
                  <a:pt x="46161" y="29989"/>
                  <a:pt x="47411" y="31001"/>
                  <a:pt x="48828" y="31728"/>
                </a:cubicBezTo>
                <a:cubicBezTo>
                  <a:pt x="50245" y="32454"/>
                  <a:pt x="51828" y="32894"/>
                  <a:pt x="53483" y="32966"/>
                </a:cubicBezTo>
                <a:cubicBezTo>
                  <a:pt x="53672" y="32975"/>
                  <a:pt x="53861" y="32980"/>
                  <a:pt x="54050" y="32980"/>
                </a:cubicBezTo>
                <a:cubicBezTo>
                  <a:pt x="55529" y="32980"/>
                  <a:pt x="57007" y="32692"/>
                  <a:pt x="58400" y="32132"/>
                </a:cubicBezTo>
                <a:cubicBezTo>
                  <a:pt x="59972" y="31490"/>
                  <a:pt x="61413" y="30478"/>
                  <a:pt x="62591" y="29180"/>
                </a:cubicBezTo>
                <a:cubicBezTo>
                  <a:pt x="63758" y="27882"/>
                  <a:pt x="64639" y="26310"/>
                  <a:pt x="65115" y="24596"/>
                </a:cubicBezTo>
                <a:cubicBezTo>
                  <a:pt x="65354" y="23739"/>
                  <a:pt x="65508" y="22858"/>
                  <a:pt x="65532" y="21953"/>
                </a:cubicBezTo>
                <a:lnTo>
                  <a:pt x="65556" y="21095"/>
                </a:lnTo>
                <a:lnTo>
                  <a:pt x="65568" y="20476"/>
                </a:lnTo>
                <a:cubicBezTo>
                  <a:pt x="65580" y="20274"/>
                  <a:pt x="65604" y="20060"/>
                  <a:pt x="65615" y="19857"/>
                </a:cubicBezTo>
                <a:cubicBezTo>
                  <a:pt x="65675" y="19036"/>
                  <a:pt x="65794" y="18214"/>
                  <a:pt x="65949" y="17393"/>
                </a:cubicBezTo>
                <a:cubicBezTo>
                  <a:pt x="66592" y="14118"/>
                  <a:pt x="68044" y="10963"/>
                  <a:pt x="70164" y="8320"/>
                </a:cubicBezTo>
                <a:cubicBezTo>
                  <a:pt x="72283" y="5677"/>
                  <a:pt x="75069" y="3534"/>
                  <a:pt x="78236" y="2153"/>
                </a:cubicBezTo>
                <a:cubicBezTo>
                  <a:pt x="79820" y="1462"/>
                  <a:pt x="81498" y="986"/>
                  <a:pt x="83213" y="700"/>
                </a:cubicBezTo>
                <a:cubicBezTo>
                  <a:pt x="84333" y="513"/>
                  <a:pt x="85463" y="428"/>
                  <a:pt x="86597" y="428"/>
                </a:cubicBezTo>
                <a:cubicBezTo>
                  <a:pt x="87199" y="428"/>
                  <a:pt x="87801" y="452"/>
                  <a:pt x="88404" y="498"/>
                </a:cubicBezTo>
                <a:cubicBezTo>
                  <a:pt x="91881" y="783"/>
                  <a:pt x="95322" y="1974"/>
                  <a:pt x="98251" y="3939"/>
                </a:cubicBezTo>
                <a:cubicBezTo>
                  <a:pt x="99727" y="4915"/>
                  <a:pt x="101072" y="6082"/>
                  <a:pt x="102263" y="7391"/>
                </a:cubicBezTo>
                <a:cubicBezTo>
                  <a:pt x="103442" y="8713"/>
                  <a:pt x="104477" y="10165"/>
                  <a:pt x="105287" y="11749"/>
                </a:cubicBezTo>
                <a:lnTo>
                  <a:pt x="105597" y="12344"/>
                </a:lnTo>
                <a:lnTo>
                  <a:pt x="105871" y="12963"/>
                </a:lnTo>
                <a:cubicBezTo>
                  <a:pt x="106061" y="13368"/>
                  <a:pt x="106216" y="13785"/>
                  <a:pt x="106382" y="14202"/>
                </a:cubicBezTo>
                <a:cubicBezTo>
                  <a:pt x="106680" y="15047"/>
                  <a:pt x="106942" y="15892"/>
                  <a:pt x="107144" y="16773"/>
                </a:cubicBezTo>
                <a:cubicBezTo>
                  <a:pt x="107347" y="17643"/>
                  <a:pt x="107478" y="18536"/>
                  <a:pt x="107573" y="19417"/>
                </a:cubicBezTo>
                <a:cubicBezTo>
                  <a:pt x="107609" y="19869"/>
                  <a:pt x="107656" y="20310"/>
                  <a:pt x="107656" y="20762"/>
                </a:cubicBezTo>
                <a:lnTo>
                  <a:pt x="107680" y="21822"/>
                </a:lnTo>
                <a:cubicBezTo>
                  <a:pt x="107728" y="23798"/>
                  <a:pt x="108311" y="25715"/>
                  <a:pt x="109311" y="27406"/>
                </a:cubicBezTo>
                <a:cubicBezTo>
                  <a:pt x="110335" y="29084"/>
                  <a:pt x="111788" y="30525"/>
                  <a:pt x="113514" y="31490"/>
                </a:cubicBezTo>
                <a:cubicBezTo>
                  <a:pt x="114360" y="31990"/>
                  <a:pt x="115288" y="32347"/>
                  <a:pt x="116241" y="32609"/>
                </a:cubicBezTo>
                <a:cubicBezTo>
                  <a:pt x="117193" y="32847"/>
                  <a:pt x="118170" y="32978"/>
                  <a:pt x="119170" y="32978"/>
                </a:cubicBezTo>
                <a:cubicBezTo>
                  <a:pt x="120170" y="32978"/>
                  <a:pt x="121146" y="32847"/>
                  <a:pt x="122099" y="32609"/>
                </a:cubicBezTo>
                <a:cubicBezTo>
                  <a:pt x="123051" y="32347"/>
                  <a:pt x="123980" y="31990"/>
                  <a:pt x="124825" y="31490"/>
                </a:cubicBezTo>
                <a:cubicBezTo>
                  <a:pt x="126552" y="30525"/>
                  <a:pt x="128004" y="29084"/>
                  <a:pt x="129028" y="27406"/>
                </a:cubicBezTo>
                <a:cubicBezTo>
                  <a:pt x="130028" y="25715"/>
                  <a:pt x="130612" y="23786"/>
                  <a:pt x="130659" y="21822"/>
                </a:cubicBezTo>
                <a:lnTo>
                  <a:pt x="130683" y="20762"/>
                </a:lnTo>
                <a:cubicBezTo>
                  <a:pt x="130683" y="20310"/>
                  <a:pt x="130731" y="19869"/>
                  <a:pt x="130766" y="19417"/>
                </a:cubicBezTo>
                <a:cubicBezTo>
                  <a:pt x="130862" y="18536"/>
                  <a:pt x="130993" y="17643"/>
                  <a:pt x="131195" y="16773"/>
                </a:cubicBezTo>
                <a:cubicBezTo>
                  <a:pt x="131386" y="15892"/>
                  <a:pt x="131659" y="15047"/>
                  <a:pt x="131957" y="14202"/>
                </a:cubicBezTo>
                <a:cubicBezTo>
                  <a:pt x="132124" y="13785"/>
                  <a:pt x="132279" y="13368"/>
                  <a:pt x="132469" y="12963"/>
                </a:cubicBezTo>
                <a:lnTo>
                  <a:pt x="132743" y="12344"/>
                </a:lnTo>
                <a:lnTo>
                  <a:pt x="133052" y="11749"/>
                </a:lnTo>
                <a:cubicBezTo>
                  <a:pt x="133862" y="10165"/>
                  <a:pt x="134898" y="8713"/>
                  <a:pt x="136077" y="7391"/>
                </a:cubicBezTo>
                <a:cubicBezTo>
                  <a:pt x="137267" y="6082"/>
                  <a:pt x="138613" y="4915"/>
                  <a:pt x="140089" y="3939"/>
                </a:cubicBezTo>
                <a:cubicBezTo>
                  <a:pt x="143018" y="1974"/>
                  <a:pt x="146459" y="783"/>
                  <a:pt x="149936" y="498"/>
                </a:cubicBezTo>
                <a:cubicBezTo>
                  <a:pt x="150538" y="452"/>
                  <a:pt x="151141" y="428"/>
                  <a:pt x="151742" y="428"/>
                </a:cubicBezTo>
                <a:cubicBezTo>
                  <a:pt x="152876" y="428"/>
                  <a:pt x="154006" y="513"/>
                  <a:pt x="155127" y="700"/>
                </a:cubicBezTo>
                <a:cubicBezTo>
                  <a:pt x="156841" y="986"/>
                  <a:pt x="158520" y="1462"/>
                  <a:pt x="160103" y="2153"/>
                </a:cubicBezTo>
                <a:cubicBezTo>
                  <a:pt x="163271" y="3534"/>
                  <a:pt x="166057" y="5677"/>
                  <a:pt x="168176" y="8320"/>
                </a:cubicBezTo>
                <a:cubicBezTo>
                  <a:pt x="170295" y="10963"/>
                  <a:pt x="171748" y="14118"/>
                  <a:pt x="172391" y="17393"/>
                </a:cubicBezTo>
                <a:cubicBezTo>
                  <a:pt x="172546" y="18214"/>
                  <a:pt x="172665" y="19036"/>
                  <a:pt x="172724" y="19857"/>
                </a:cubicBezTo>
                <a:cubicBezTo>
                  <a:pt x="172736" y="20071"/>
                  <a:pt x="172760" y="20274"/>
                  <a:pt x="172772" y="20476"/>
                </a:cubicBezTo>
                <a:lnTo>
                  <a:pt x="172784" y="21095"/>
                </a:lnTo>
                <a:lnTo>
                  <a:pt x="172807" y="21953"/>
                </a:lnTo>
                <a:cubicBezTo>
                  <a:pt x="172831" y="22858"/>
                  <a:pt x="172986" y="23750"/>
                  <a:pt x="173224" y="24596"/>
                </a:cubicBezTo>
                <a:cubicBezTo>
                  <a:pt x="173700" y="26310"/>
                  <a:pt x="174581" y="27882"/>
                  <a:pt x="175748" y="29180"/>
                </a:cubicBezTo>
                <a:cubicBezTo>
                  <a:pt x="176927" y="30478"/>
                  <a:pt x="178368" y="31490"/>
                  <a:pt x="179939" y="32132"/>
                </a:cubicBezTo>
                <a:cubicBezTo>
                  <a:pt x="181333" y="32692"/>
                  <a:pt x="182811" y="32980"/>
                  <a:pt x="184290" y="32980"/>
                </a:cubicBezTo>
                <a:cubicBezTo>
                  <a:pt x="184479" y="32980"/>
                  <a:pt x="184668" y="32975"/>
                  <a:pt x="184857" y="32966"/>
                </a:cubicBezTo>
                <a:cubicBezTo>
                  <a:pt x="186512" y="32894"/>
                  <a:pt x="188095" y="32454"/>
                  <a:pt x="189512" y="31728"/>
                </a:cubicBezTo>
                <a:cubicBezTo>
                  <a:pt x="190929" y="31001"/>
                  <a:pt x="192179" y="29989"/>
                  <a:pt x="193167" y="28787"/>
                </a:cubicBezTo>
                <a:cubicBezTo>
                  <a:pt x="194143" y="27596"/>
                  <a:pt x="194858" y="26239"/>
                  <a:pt x="195286" y="24822"/>
                </a:cubicBezTo>
                <a:cubicBezTo>
                  <a:pt x="195501" y="24120"/>
                  <a:pt x="195644" y="23405"/>
                  <a:pt x="195727" y="22679"/>
                </a:cubicBezTo>
                <a:cubicBezTo>
                  <a:pt x="195739" y="22500"/>
                  <a:pt x="195751" y="22310"/>
                  <a:pt x="195763" y="22131"/>
                </a:cubicBezTo>
                <a:cubicBezTo>
                  <a:pt x="195775" y="21953"/>
                  <a:pt x="195775" y="21774"/>
                  <a:pt x="195775" y="21595"/>
                </a:cubicBezTo>
                <a:cubicBezTo>
                  <a:pt x="195787" y="21298"/>
                  <a:pt x="195798" y="21000"/>
                  <a:pt x="195798" y="20702"/>
                </a:cubicBezTo>
                <a:cubicBezTo>
                  <a:pt x="195810" y="20381"/>
                  <a:pt x="195834" y="20048"/>
                  <a:pt x="195858" y="19726"/>
                </a:cubicBezTo>
                <a:cubicBezTo>
                  <a:pt x="196072" y="17143"/>
                  <a:pt x="196763" y="14642"/>
                  <a:pt x="197834" y="12416"/>
                </a:cubicBezTo>
                <a:cubicBezTo>
                  <a:pt x="198906" y="10177"/>
                  <a:pt x="200335" y="8201"/>
                  <a:pt x="201990" y="6546"/>
                </a:cubicBezTo>
                <a:cubicBezTo>
                  <a:pt x="203657" y="4903"/>
                  <a:pt x="205538" y="3581"/>
                  <a:pt x="207514" y="2605"/>
                </a:cubicBezTo>
                <a:cubicBezTo>
                  <a:pt x="208514" y="2117"/>
                  <a:pt x="209514" y="1712"/>
                  <a:pt x="210538" y="1391"/>
                </a:cubicBezTo>
                <a:cubicBezTo>
                  <a:pt x="211562" y="1069"/>
                  <a:pt x="212586" y="831"/>
                  <a:pt x="213610" y="676"/>
                </a:cubicBezTo>
                <a:cubicBezTo>
                  <a:pt x="214726" y="507"/>
                  <a:pt x="215827" y="423"/>
                  <a:pt x="216906" y="423"/>
                </a:cubicBezTo>
                <a:cubicBezTo>
                  <a:pt x="217796" y="423"/>
                  <a:pt x="218672" y="480"/>
                  <a:pt x="219528" y="593"/>
                </a:cubicBezTo>
                <a:cubicBezTo>
                  <a:pt x="221421" y="831"/>
                  <a:pt x="223207" y="1331"/>
                  <a:pt x="224826" y="1986"/>
                </a:cubicBezTo>
                <a:cubicBezTo>
                  <a:pt x="226457" y="2653"/>
                  <a:pt x="227910" y="3498"/>
                  <a:pt x="229184" y="4415"/>
                </a:cubicBezTo>
                <a:cubicBezTo>
                  <a:pt x="231755" y="6272"/>
                  <a:pt x="233601" y="8487"/>
                  <a:pt x="234875" y="10582"/>
                </a:cubicBezTo>
                <a:cubicBezTo>
                  <a:pt x="236149" y="12702"/>
                  <a:pt x="236863" y="14690"/>
                  <a:pt x="237280" y="16345"/>
                </a:cubicBezTo>
                <a:cubicBezTo>
                  <a:pt x="237685" y="17988"/>
                  <a:pt x="237816" y="19286"/>
                  <a:pt x="237863" y="20167"/>
                </a:cubicBezTo>
                <a:cubicBezTo>
                  <a:pt x="237899" y="20595"/>
                  <a:pt x="237899" y="20929"/>
                  <a:pt x="237899" y="21155"/>
                </a:cubicBezTo>
                <a:cubicBezTo>
                  <a:pt x="237911" y="21369"/>
                  <a:pt x="237911" y="21488"/>
                  <a:pt x="237911" y="21488"/>
                </a:cubicBezTo>
                <a:lnTo>
                  <a:pt x="238339" y="21488"/>
                </a:lnTo>
                <a:cubicBezTo>
                  <a:pt x="238339" y="21488"/>
                  <a:pt x="238339" y="21369"/>
                  <a:pt x="238328" y="21143"/>
                </a:cubicBezTo>
                <a:cubicBezTo>
                  <a:pt x="238316" y="20917"/>
                  <a:pt x="238328" y="20583"/>
                  <a:pt x="238292" y="20131"/>
                </a:cubicBezTo>
                <a:cubicBezTo>
                  <a:pt x="238244" y="19250"/>
                  <a:pt x="238101" y="17916"/>
                  <a:pt x="237685" y="16238"/>
                </a:cubicBezTo>
                <a:cubicBezTo>
                  <a:pt x="237268" y="14559"/>
                  <a:pt x="236530" y="12523"/>
                  <a:pt x="235244" y="10368"/>
                </a:cubicBezTo>
                <a:cubicBezTo>
                  <a:pt x="233934" y="8225"/>
                  <a:pt x="232065" y="5963"/>
                  <a:pt x="229434" y="4070"/>
                </a:cubicBezTo>
                <a:cubicBezTo>
                  <a:pt x="228124" y="3129"/>
                  <a:pt x="226648" y="2272"/>
                  <a:pt x="224993" y="1593"/>
                </a:cubicBezTo>
                <a:cubicBezTo>
                  <a:pt x="223338" y="926"/>
                  <a:pt x="221516" y="414"/>
                  <a:pt x="219575" y="176"/>
                </a:cubicBezTo>
                <a:cubicBezTo>
                  <a:pt x="218683" y="60"/>
                  <a:pt x="217770" y="1"/>
                  <a:pt x="216840" y="1"/>
                </a:cubicBezTo>
                <a:cubicBezTo>
                  <a:pt x="215761" y="1"/>
                  <a:pt x="214658" y="81"/>
                  <a:pt x="213539" y="248"/>
                </a:cubicBezTo>
                <a:cubicBezTo>
                  <a:pt x="212503" y="414"/>
                  <a:pt x="211455" y="652"/>
                  <a:pt x="210407" y="974"/>
                </a:cubicBezTo>
                <a:cubicBezTo>
                  <a:pt x="209372" y="1307"/>
                  <a:pt x="208336" y="1724"/>
                  <a:pt x="207324" y="2224"/>
                </a:cubicBezTo>
                <a:cubicBezTo>
                  <a:pt x="205312" y="3212"/>
                  <a:pt x="203395" y="4570"/>
                  <a:pt x="201692" y="6248"/>
                </a:cubicBezTo>
                <a:cubicBezTo>
                  <a:pt x="200001" y="7939"/>
                  <a:pt x="198537" y="9951"/>
                  <a:pt x="197453" y="12225"/>
                </a:cubicBezTo>
                <a:cubicBezTo>
                  <a:pt x="196358" y="14511"/>
                  <a:pt x="195656" y="17059"/>
                  <a:pt x="195429" y="19690"/>
                </a:cubicBezTo>
                <a:cubicBezTo>
                  <a:pt x="195417" y="20024"/>
                  <a:pt x="195382" y="20357"/>
                  <a:pt x="195370" y="20691"/>
                </a:cubicBezTo>
                <a:cubicBezTo>
                  <a:pt x="195370" y="20988"/>
                  <a:pt x="195358" y="21286"/>
                  <a:pt x="195358" y="21584"/>
                </a:cubicBezTo>
                <a:cubicBezTo>
                  <a:pt x="195346" y="21762"/>
                  <a:pt x="195346" y="21941"/>
                  <a:pt x="195334" y="22107"/>
                </a:cubicBezTo>
                <a:cubicBezTo>
                  <a:pt x="195322" y="22286"/>
                  <a:pt x="195310" y="22465"/>
                  <a:pt x="195298" y="22631"/>
                </a:cubicBezTo>
                <a:cubicBezTo>
                  <a:pt x="195227" y="23334"/>
                  <a:pt x="195084" y="24024"/>
                  <a:pt x="194882" y="24703"/>
                </a:cubicBezTo>
                <a:cubicBezTo>
                  <a:pt x="194465" y="26060"/>
                  <a:pt x="193774" y="27370"/>
                  <a:pt x="192834" y="28525"/>
                </a:cubicBezTo>
                <a:cubicBezTo>
                  <a:pt x="191881" y="29668"/>
                  <a:pt x="190691" y="30644"/>
                  <a:pt x="189321" y="31347"/>
                </a:cubicBezTo>
                <a:cubicBezTo>
                  <a:pt x="187952" y="32037"/>
                  <a:pt x="186428" y="32466"/>
                  <a:pt x="184833" y="32537"/>
                </a:cubicBezTo>
                <a:cubicBezTo>
                  <a:pt x="184645" y="32547"/>
                  <a:pt x="184457" y="32552"/>
                  <a:pt x="184269" y="32552"/>
                </a:cubicBezTo>
                <a:cubicBezTo>
                  <a:pt x="182848" y="32552"/>
                  <a:pt x="181431" y="32274"/>
                  <a:pt x="180106" y="31728"/>
                </a:cubicBezTo>
                <a:cubicBezTo>
                  <a:pt x="178594" y="31120"/>
                  <a:pt x="177201" y="30144"/>
                  <a:pt x="176070" y="28894"/>
                </a:cubicBezTo>
                <a:cubicBezTo>
                  <a:pt x="174951" y="27644"/>
                  <a:pt x="174093" y="26132"/>
                  <a:pt x="173629" y="24489"/>
                </a:cubicBezTo>
                <a:cubicBezTo>
                  <a:pt x="173403" y="23667"/>
                  <a:pt x="173260" y="22810"/>
                  <a:pt x="173236" y="21941"/>
                </a:cubicBezTo>
                <a:lnTo>
                  <a:pt x="173212" y="21083"/>
                </a:lnTo>
                <a:lnTo>
                  <a:pt x="173188" y="20464"/>
                </a:lnTo>
                <a:cubicBezTo>
                  <a:pt x="173188" y="20250"/>
                  <a:pt x="173165" y="20036"/>
                  <a:pt x="173153" y="19821"/>
                </a:cubicBezTo>
                <a:cubicBezTo>
                  <a:pt x="173093" y="18988"/>
                  <a:pt x="172962" y="18143"/>
                  <a:pt x="172807" y="17309"/>
                </a:cubicBezTo>
                <a:cubicBezTo>
                  <a:pt x="172153" y="13964"/>
                  <a:pt x="170664" y="10749"/>
                  <a:pt x="168497" y="8058"/>
                </a:cubicBezTo>
                <a:cubicBezTo>
                  <a:pt x="166342" y="5355"/>
                  <a:pt x="163509" y="3165"/>
                  <a:pt x="160270" y="1772"/>
                </a:cubicBezTo>
                <a:cubicBezTo>
                  <a:pt x="158663" y="1057"/>
                  <a:pt x="156948" y="569"/>
                  <a:pt x="155198" y="283"/>
                </a:cubicBezTo>
                <a:cubicBezTo>
                  <a:pt x="154070" y="91"/>
                  <a:pt x="152931" y="3"/>
                  <a:pt x="151790" y="3"/>
                </a:cubicBezTo>
                <a:cubicBezTo>
                  <a:pt x="151160" y="3"/>
                  <a:pt x="150530" y="30"/>
                  <a:pt x="149900" y="81"/>
                </a:cubicBezTo>
                <a:cubicBezTo>
                  <a:pt x="146352" y="367"/>
                  <a:pt x="142851" y="1581"/>
                  <a:pt x="139851" y="3581"/>
                </a:cubicBezTo>
                <a:cubicBezTo>
                  <a:pt x="138351" y="4570"/>
                  <a:pt x="136982" y="5760"/>
                  <a:pt x="135767" y="7106"/>
                </a:cubicBezTo>
                <a:cubicBezTo>
                  <a:pt x="134565" y="8451"/>
                  <a:pt x="133505" y="9939"/>
                  <a:pt x="132671" y="11559"/>
                </a:cubicBezTo>
                <a:lnTo>
                  <a:pt x="132362" y="12166"/>
                </a:lnTo>
                <a:lnTo>
                  <a:pt x="132076" y="12785"/>
                </a:lnTo>
                <a:cubicBezTo>
                  <a:pt x="131886" y="13202"/>
                  <a:pt x="131731" y="13630"/>
                  <a:pt x="131564" y="14047"/>
                </a:cubicBezTo>
                <a:cubicBezTo>
                  <a:pt x="131255" y="14916"/>
                  <a:pt x="130981" y="15785"/>
                  <a:pt x="130790" y="16678"/>
                </a:cubicBezTo>
                <a:cubicBezTo>
                  <a:pt x="130576" y="17571"/>
                  <a:pt x="130445" y="18476"/>
                  <a:pt x="130338" y="19381"/>
                </a:cubicBezTo>
                <a:cubicBezTo>
                  <a:pt x="130314" y="19833"/>
                  <a:pt x="130255" y="20286"/>
                  <a:pt x="130255" y="20738"/>
                </a:cubicBezTo>
                <a:lnTo>
                  <a:pt x="130231" y="21810"/>
                </a:lnTo>
                <a:cubicBezTo>
                  <a:pt x="130183" y="23703"/>
                  <a:pt x="129635" y="25560"/>
                  <a:pt x="128659" y="27191"/>
                </a:cubicBezTo>
                <a:cubicBezTo>
                  <a:pt x="127671" y="28799"/>
                  <a:pt x="126278" y="30192"/>
                  <a:pt x="124623" y="31120"/>
                </a:cubicBezTo>
                <a:cubicBezTo>
                  <a:pt x="123801" y="31597"/>
                  <a:pt x="122908" y="31942"/>
                  <a:pt x="121992" y="32192"/>
                </a:cubicBezTo>
                <a:cubicBezTo>
                  <a:pt x="121075" y="32430"/>
                  <a:pt x="120134" y="32549"/>
                  <a:pt x="119170" y="32549"/>
                </a:cubicBezTo>
                <a:cubicBezTo>
                  <a:pt x="118205" y="32549"/>
                  <a:pt x="117265" y="32430"/>
                  <a:pt x="116348" y="32192"/>
                </a:cubicBezTo>
                <a:cubicBezTo>
                  <a:pt x="115431" y="31942"/>
                  <a:pt x="114538" y="31597"/>
                  <a:pt x="113717" y="31120"/>
                </a:cubicBezTo>
                <a:cubicBezTo>
                  <a:pt x="112062" y="30192"/>
                  <a:pt x="110669" y="28799"/>
                  <a:pt x="109681" y="27191"/>
                </a:cubicBezTo>
                <a:cubicBezTo>
                  <a:pt x="108704" y="25560"/>
                  <a:pt x="108157" y="23703"/>
                  <a:pt x="108109" y="21810"/>
                </a:cubicBezTo>
                <a:lnTo>
                  <a:pt x="108085" y="20738"/>
                </a:lnTo>
                <a:cubicBezTo>
                  <a:pt x="108085" y="20286"/>
                  <a:pt x="108026" y="19833"/>
                  <a:pt x="108002" y="19381"/>
                </a:cubicBezTo>
                <a:cubicBezTo>
                  <a:pt x="107895" y="18476"/>
                  <a:pt x="107764" y="17571"/>
                  <a:pt x="107549" y="16678"/>
                </a:cubicBezTo>
                <a:cubicBezTo>
                  <a:pt x="107359" y="15785"/>
                  <a:pt x="107085" y="14916"/>
                  <a:pt x="106775" y="14047"/>
                </a:cubicBezTo>
                <a:cubicBezTo>
                  <a:pt x="106609" y="13630"/>
                  <a:pt x="106454" y="13202"/>
                  <a:pt x="106263" y="12785"/>
                </a:cubicBezTo>
                <a:lnTo>
                  <a:pt x="105978" y="12166"/>
                </a:lnTo>
                <a:lnTo>
                  <a:pt x="105668" y="11559"/>
                </a:lnTo>
                <a:cubicBezTo>
                  <a:pt x="104835" y="9939"/>
                  <a:pt x="103775" y="8451"/>
                  <a:pt x="102572" y="7106"/>
                </a:cubicBezTo>
                <a:cubicBezTo>
                  <a:pt x="101358" y="5760"/>
                  <a:pt x="99989" y="4570"/>
                  <a:pt x="98489" y="3581"/>
                </a:cubicBezTo>
                <a:cubicBezTo>
                  <a:pt x="95488" y="1581"/>
                  <a:pt x="91988" y="367"/>
                  <a:pt x="88440" y="81"/>
                </a:cubicBezTo>
                <a:cubicBezTo>
                  <a:pt x="87809" y="30"/>
                  <a:pt x="87179" y="3"/>
                  <a:pt x="86550" y="3"/>
                </a:cubicBezTo>
                <a:cubicBezTo>
                  <a:pt x="85408" y="3"/>
                  <a:pt x="84270" y="91"/>
                  <a:pt x="83141" y="283"/>
                </a:cubicBezTo>
                <a:cubicBezTo>
                  <a:pt x="81391" y="569"/>
                  <a:pt x="79677" y="1057"/>
                  <a:pt x="78069" y="1772"/>
                </a:cubicBezTo>
                <a:cubicBezTo>
                  <a:pt x="74831" y="3165"/>
                  <a:pt x="71997" y="5355"/>
                  <a:pt x="69842" y="8058"/>
                </a:cubicBezTo>
                <a:cubicBezTo>
                  <a:pt x="67663" y="10749"/>
                  <a:pt x="66187" y="13964"/>
                  <a:pt x="65532" y="17309"/>
                </a:cubicBezTo>
                <a:cubicBezTo>
                  <a:pt x="65365" y="18143"/>
                  <a:pt x="65246" y="18988"/>
                  <a:pt x="65187" y="19821"/>
                </a:cubicBezTo>
                <a:cubicBezTo>
                  <a:pt x="65175" y="20036"/>
                  <a:pt x="65151" y="20250"/>
                  <a:pt x="65151" y="20452"/>
                </a:cubicBezTo>
                <a:lnTo>
                  <a:pt x="65127" y="21083"/>
                </a:lnTo>
                <a:lnTo>
                  <a:pt x="65104" y="21941"/>
                </a:lnTo>
                <a:cubicBezTo>
                  <a:pt x="65080" y="22810"/>
                  <a:pt x="64937" y="23667"/>
                  <a:pt x="64711" y="24489"/>
                </a:cubicBezTo>
                <a:cubicBezTo>
                  <a:pt x="64246" y="26132"/>
                  <a:pt x="63389" y="27644"/>
                  <a:pt x="62270" y="28894"/>
                </a:cubicBezTo>
                <a:cubicBezTo>
                  <a:pt x="61139" y="30144"/>
                  <a:pt x="59746" y="31120"/>
                  <a:pt x="58234" y="31728"/>
                </a:cubicBezTo>
                <a:cubicBezTo>
                  <a:pt x="56909" y="32274"/>
                  <a:pt x="55491" y="32552"/>
                  <a:pt x="54071" y="32552"/>
                </a:cubicBezTo>
                <a:cubicBezTo>
                  <a:pt x="53883" y="32552"/>
                  <a:pt x="53695" y="32547"/>
                  <a:pt x="53507" y="32537"/>
                </a:cubicBezTo>
                <a:cubicBezTo>
                  <a:pt x="51911" y="32466"/>
                  <a:pt x="50387" y="32037"/>
                  <a:pt x="49018" y="31347"/>
                </a:cubicBezTo>
                <a:cubicBezTo>
                  <a:pt x="47649" y="30644"/>
                  <a:pt x="46458" y="29668"/>
                  <a:pt x="45506" y="28525"/>
                </a:cubicBezTo>
                <a:cubicBezTo>
                  <a:pt x="44565" y="27370"/>
                  <a:pt x="43875" y="26060"/>
                  <a:pt x="43458" y="24703"/>
                </a:cubicBezTo>
                <a:cubicBezTo>
                  <a:pt x="43256" y="24024"/>
                  <a:pt x="43113" y="23334"/>
                  <a:pt x="43041" y="22631"/>
                </a:cubicBezTo>
                <a:cubicBezTo>
                  <a:pt x="43029" y="22465"/>
                  <a:pt x="43017" y="22286"/>
                  <a:pt x="43006" y="22107"/>
                </a:cubicBezTo>
                <a:cubicBezTo>
                  <a:pt x="42994" y="21941"/>
                  <a:pt x="42994" y="21762"/>
                  <a:pt x="42982" y="21584"/>
                </a:cubicBezTo>
                <a:cubicBezTo>
                  <a:pt x="42982" y="21286"/>
                  <a:pt x="42970" y="20988"/>
                  <a:pt x="42970" y="20691"/>
                </a:cubicBezTo>
                <a:cubicBezTo>
                  <a:pt x="42958" y="20357"/>
                  <a:pt x="42922" y="20024"/>
                  <a:pt x="42910" y="19690"/>
                </a:cubicBezTo>
                <a:cubicBezTo>
                  <a:pt x="42684" y="17059"/>
                  <a:pt x="41982" y="14511"/>
                  <a:pt x="40886" y="12225"/>
                </a:cubicBezTo>
                <a:cubicBezTo>
                  <a:pt x="39803" y="9951"/>
                  <a:pt x="38338" y="7939"/>
                  <a:pt x="36648" y="6248"/>
                </a:cubicBezTo>
                <a:cubicBezTo>
                  <a:pt x="34945" y="4570"/>
                  <a:pt x="33028" y="3212"/>
                  <a:pt x="31016" y="2224"/>
                </a:cubicBezTo>
                <a:cubicBezTo>
                  <a:pt x="30004" y="1724"/>
                  <a:pt x="28968" y="1307"/>
                  <a:pt x="27932" y="974"/>
                </a:cubicBezTo>
                <a:cubicBezTo>
                  <a:pt x="26884" y="652"/>
                  <a:pt x="25837" y="414"/>
                  <a:pt x="24801" y="248"/>
                </a:cubicBezTo>
                <a:cubicBezTo>
                  <a:pt x="23681" y="81"/>
                  <a:pt x="22579" y="1"/>
                  <a:pt x="2149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1;p18">
            <a:extLst>
              <a:ext uri="{FF2B5EF4-FFF2-40B4-BE49-F238E27FC236}">
                <a16:creationId xmlns:a16="http://schemas.microsoft.com/office/drawing/2014/main" id="{6F927F1A-559B-9730-A345-7C05E9F58693}"/>
              </a:ext>
            </a:extLst>
          </p:cNvPr>
          <p:cNvSpPr/>
          <p:nvPr/>
        </p:nvSpPr>
        <p:spPr>
          <a:xfrm>
            <a:off x="2415206" y="4027882"/>
            <a:ext cx="16032" cy="38143"/>
          </a:xfrm>
          <a:custGeom>
            <a:avLst/>
            <a:gdLst/>
            <a:ahLst/>
            <a:cxnLst/>
            <a:rect l="l" t="t" r="r" b="b"/>
            <a:pathLst>
              <a:path w="513" h="1216" extrusionOk="0">
                <a:moveTo>
                  <a:pt x="49" y="1"/>
                </a:moveTo>
                <a:cubicBezTo>
                  <a:pt x="13" y="406"/>
                  <a:pt x="1" y="810"/>
                  <a:pt x="1" y="1215"/>
                </a:cubicBezTo>
                <a:lnTo>
                  <a:pt x="477" y="1215"/>
                </a:lnTo>
                <a:cubicBezTo>
                  <a:pt x="477" y="822"/>
                  <a:pt x="489" y="429"/>
                  <a:pt x="513" y="37"/>
                </a:cubicBezTo>
                <a:lnTo>
                  <a:pt x="4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3;p18">
            <a:extLst>
              <a:ext uri="{FF2B5EF4-FFF2-40B4-BE49-F238E27FC236}">
                <a16:creationId xmlns:a16="http://schemas.microsoft.com/office/drawing/2014/main" id="{555A62CC-E95C-A2F8-63D1-469BE92606F0}"/>
              </a:ext>
            </a:extLst>
          </p:cNvPr>
          <p:cNvSpPr/>
          <p:nvPr/>
        </p:nvSpPr>
        <p:spPr>
          <a:xfrm>
            <a:off x="9536878" y="4027882"/>
            <a:ext cx="16032" cy="38143"/>
          </a:xfrm>
          <a:custGeom>
            <a:avLst/>
            <a:gdLst/>
            <a:ahLst/>
            <a:cxnLst/>
            <a:rect l="l" t="t" r="r" b="b"/>
            <a:pathLst>
              <a:path w="513" h="1216" extrusionOk="0">
                <a:moveTo>
                  <a:pt x="477" y="1"/>
                </a:moveTo>
                <a:lnTo>
                  <a:pt x="1" y="37"/>
                </a:lnTo>
                <a:cubicBezTo>
                  <a:pt x="24" y="429"/>
                  <a:pt x="36" y="822"/>
                  <a:pt x="36" y="1215"/>
                </a:cubicBezTo>
                <a:lnTo>
                  <a:pt x="513" y="1215"/>
                </a:lnTo>
                <a:cubicBezTo>
                  <a:pt x="513" y="810"/>
                  <a:pt x="501" y="406"/>
                  <a:pt x="47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6;p18">
            <a:extLst>
              <a:ext uri="{FF2B5EF4-FFF2-40B4-BE49-F238E27FC236}">
                <a16:creationId xmlns:a16="http://schemas.microsoft.com/office/drawing/2014/main" id="{7219DB84-4717-88BD-F4CB-B79E301C8220}"/>
              </a:ext>
            </a:extLst>
          </p:cNvPr>
          <p:cNvSpPr txBox="1"/>
          <p:nvPr/>
        </p:nvSpPr>
        <p:spPr>
          <a:xfrm>
            <a:off x="219770" y="4964633"/>
            <a:ext cx="1861867" cy="64107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noProof="1">
                <a:solidFill>
                  <a:srgbClr val="0033CC"/>
                </a:solidFill>
                <a:latin typeface="Roboto"/>
                <a:ea typeface="Roboto"/>
                <a:cs typeface="Roboto"/>
                <a:sym typeface="Roboto"/>
              </a:rPr>
              <a:t>RethinkDB được thành lập</a:t>
            </a:r>
          </a:p>
        </p:txBody>
      </p:sp>
      <p:sp>
        <p:nvSpPr>
          <p:cNvPr id="85" name="Google Shape;260;p18">
            <a:extLst>
              <a:ext uri="{FF2B5EF4-FFF2-40B4-BE49-F238E27FC236}">
                <a16:creationId xmlns:a16="http://schemas.microsoft.com/office/drawing/2014/main" id="{09EB9D13-498D-AA85-EC36-277D59C20C56}"/>
              </a:ext>
            </a:extLst>
          </p:cNvPr>
          <p:cNvSpPr/>
          <p:nvPr/>
        </p:nvSpPr>
        <p:spPr>
          <a:xfrm>
            <a:off x="1068050" y="4142461"/>
            <a:ext cx="172756" cy="166768"/>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 name="Google Shape;272;p18">
            <a:extLst>
              <a:ext uri="{FF2B5EF4-FFF2-40B4-BE49-F238E27FC236}">
                <a16:creationId xmlns:a16="http://schemas.microsoft.com/office/drawing/2014/main" id="{D52448CC-A885-435F-E19F-D521750A9CC6}"/>
              </a:ext>
            </a:extLst>
          </p:cNvPr>
          <p:cNvSpPr txBox="1"/>
          <p:nvPr/>
        </p:nvSpPr>
        <p:spPr>
          <a:xfrm>
            <a:off x="5085763" y="1500487"/>
            <a:ext cx="4010139" cy="116393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a:solidFill>
                  <a:srgbClr val="0033CC"/>
                </a:solidFill>
                <a:latin typeface="Roboto"/>
                <a:ea typeface="Roboto"/>
                <a:cs typeface="Roboto"/>
                <a:sym typeface="Roboto"/>
              </a:rPr>
              <a:t>- </a:t>
            </a:r>
            <a:r>
              <a:rPr lang="en">
                <a:solidFill>
                  <a:srgbClr val="0033CC"/>
                </a:solidFill>
                <a:latin typeface="Roboto"/>
                <a:ea typeface="Roboto"/>
                <a:cs typeface="Roboto"/>
                <a:sym typeface="Roboto"/>
              </a:rPr>
              <a:t>Phiên bản 2.0 “</a:t>
            </a:r>
            <a:r>
              <a:rPr lang="vi-VN" noProof="1">
                <a:solidFill>
                  <a:srgbClr val="0033CC"/>
                </a:solidFill>
                <a:latin typeface="Roboto"/>
                <a:ea typeface="Roboto"/>
                <a:cs typeface="Roboto"/>
                <a:sym typeface="Roboto"/>
              </a:rPr>
              <a:t>production-ready</a:t>
            </a:r>
            <a:r>
              <a:rPr lang="en-US">
                <a:solidFill>
                  <a:srgbClr val="0033CC"/>
                </a:solidFill>
                <a:latin typeface="Roboto"/>
                <a:ea typeface="Roboto"/>
                <a:cs typeface="Roboto"/>
                <a:sym typeface="Roboto"/>
              </a:rPr>
              <a:t>”</a:t>
            </a:r>
          </a:p>
          <a:p>
            <a:pPr marL="0" lvl="0" indent="0" rtl="0">
              <a:spcBef>
                <a:spcPts val="0"/>
              </a:spcBef>
              <a:spcAft>
                <a:spcPts val="0"/>
              </a:spcAft>
              <a:buNone/>
            </a:pPr>
            <a:r>
              <a:rPr lang="en-US">
                <a:solidFill>
                  <a:srgbClr val="0033CC"/>
                </a:solidFill>
                <a:latin typeface="Roboto"/>
                <a:ea typeface="Roboto"/>
                <a:cs typeface="Roboto"/>
                <a:sym typeface="Roboto"/>
              </a:rPr>
              <a:t>- </a:t>
            </a:r>
            <a:r>
              <a:rPr lang="en-US" noProof="1">
                <a:solidFill>
                  <a:srgbClr val="0033CC"/>
                </a:solidFill>
                <a:latin typeface="Roboto"/>
                <a:ea typeface="Roboto"/>
                <a:cs typeface="Roboto"/>
                <a:sym typeface="Roboto"/>
              </a:rPr>
              <a:t>11/2015: Giới thiệu nguồn cấp dữ liệu nguyên tử, sau đó chuyển </a:t>
            </a:r>
          </a:p>
          <a:p>
            <a:pPr marL="0" lvl="0" indent="0" rtl="0">
              <a:spcBef>
                <a:spcPts val="0"/>
              </a:spcBef>
              <a:spcAft>
                <a:spcPts val="0"/>
              </a:spcAft>
              <a:buNone/>
            </a:pPr>
            <a:r>
              <a:rPr lang="en-US" noProof="1">
                <a:solidFill>
                  <a:srgbClr val="0033CC"/>
                </a:solidFill>
                <a:latin typeface="Roboto"/>
                <a:ea typeface="Roboto"/>
                <a:cs typeface="Roboto"/>
                <a:sym typeface="Roboto"/>
              </a:rPr>
              <a:t>sang bản cập nhật trực tuyến</a:t>
            </a:r>
          </a:p>
        </p:txBody>
      </p:sp>
      <p:sp>
        <p:nvSpPr>
          <p:cNvPr id="104" name="Google Shape;279;p18">
            <a:extLst>
              <a:ext uri="{FF2B5EF4-FFF2-40B4-BE49-F238E27FC236}">
                <a16:creationId xmlns:a16="http://schemas.microsoft.com/office/drawing/2014/main" id="{5E075D54-E562-3210-F451-B352B580DAA8}"/>
              </a:ext>
            </a:extLst>
          </p:cNvPr>
          <p:cNvSpPr txBox="1"/>
          <p:nvPr/>
        </p:nvSpPr>
        <p:spPr>
          <a:xfrm>
            <a:off x="3017510" y="1663807"/>
            <a:ext cx="2250397" cy="88318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noProof="1">
                <a:solidFill>
                  <a:srgbClr val="0033CC"/>
                </a:solidFill>
                <a:latin typeface="Roboto"/>
                <a:ea typeface="Roboto"/>
                <a:cs typeface="Roboto"/>
                <a:sym typeface="Roboto"/>
              </a:rPr>
              <a:t>Bản phát hành đầu tiên của kiến trúc RethinkBD DBMS </a:t>
            </a:r>
          </a:p>
        </p:txBody>
      </p:sp>
      <p:sp>
        <p:nvSpPr>
          <p:cNvPr id="128" name="Google Shape;303;p18">
            <a:extLst>
              <a:ext uri="{FF2B5EF4-FFF2-40B4-BE49-F238E27FC236}">
                <a16:creationId xmlns:a16="http://schemas.microsoft.com/office/drawing/2014/main" id="{9ABA5235-08FB-AC45-B092-A708F01999C8}"/>
              </a:ext>
            </a:extLst>
          </p:cNvPr>
          <p:cNvSpPr txBox="1"/>
          <p:nvPr/>
        </p:nvSpPr>
        <p:spPr>
          <a:xfrm>
            <a:off x="4531715" y="5394854"/>
            <a:ext cx="2250397" cy="91072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noProof="1">
                <a:solidFill>
                  <a:srgbClr val="0033CC"/>
                </a:solidFill>
                <a:latin typeface="Roboto"/>
                <a:ea typeface="Roboto"/>
                <a:cs typeface="Roboto"/>
                <a:sym typeface="Roboto"/>
              </a:rPr>
              <a:t>RethinkDB đã giới thiệu các tính năng mới cho ReQL</a:t>
            </a:r>
          </a:p>
        </p:txBody>
      </p:sp>
      <p:sp>
        <p:nvSpPr>
          <p:cNvPr id="131" name="Google Shape;306;p18">
            <a:extLst>
              <a:ext uri="{FF2B5EF4-FFF2-40B4-BE49-F238E27FC236}">
                <a16:creationId xmlns:a16="http://schemas.microsoft.com/office/drawing/2014/main" id="{3A9B857B-6A9C-7005-D582-2F2558D5C8D8}"/>
              </a:ext>
            </a:extLst>
          </p:cNvPr>
          <p:cNvSpPr/>
          <p:nvPr/>
        </p:nvSpPr>
        <p:spPr>
          <a:xfrm>
            <a:off x="5600792" y="4751627"/>
            <a:ext cx="71212" cy="71475"/>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2" name="Google Shape;272;p18">
            <a:extLst>
              <a:ext uri="{FF2B5EF4-FFF2-40B4-BE49-F238E27FC236}">
                <a16:creationId xmlns:a16="http://schemas.microsoft.com/office/drawing/2014/main" id="{F446AFAC-FC19-C21E-C016-1C5E880EA07A}"/>
              </a:ext>
            </a:extLst>
          </p:cNvPr>
          <p:cNvSpPr txBox="1"/>
          <p:nvPr/>
        </p:nvSpPr>
        <p:spPr>
          <a:xfrm>
            <a:off x="8824493" y="1498173"/>
            <a:ext cx="3157467" cy="150246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noProof="1">
                <a:solidFill>
                  <a:srgbClr val="0033CC"/>
                </a:solidFill>
                <a:latin typeface="Roboto"/>
                <a:ea typeface="Roboto"/>
                <a:cs typeface="Roboto"/>
                <a:sym typeface="Roboto"/>
              </a:rPr>
              <a:t>Cloud Native Computing Foundationn (CNCF) đã mua lại và được phát hành lại mã nguồn mở</a:t>
            </a:r>
          </a:p>
        </p:txBody>
      </p:sp>
      <p:grpSp>
        <p:nvGrpSpPr>
          <p:cNvPr id="1033" name="Group 1032">
            <a:extLst>
              <a:ext uri="{FF2B5EF4-FFF2-40B4-BE49-F238E27FC236}">
                <a16:creationId xmlns:a16="http://schemas.microsoft.com/office/drawing/2014/main" id="{11BB20C0-4983-552D-A420-AA55FBE9AF64}"/>
              </a:ext>
            </a:extLst>
          </p:cNvPr>
          <p:cNvGrpSpPr/>
          <p:nvPr/>
        </p:nvGrpSpPr>
        <p:grpSpPr>
          <a:xfrm>
            <a:off x="763720" y="3378789"/>
            <a:ext cx="10712232" cy="1429397"/>
            <a:chOff x="906595" y="3378789"/>
            <a:chExt cx="10712232" cy="1429397"/>
          </a:xfrm>
        </p:grpSpPr>
        <p:grpSp>
          <p:nvGrpSpPr>
            <p:cNvPr id="1029" name="Group 1028">
              <a:extLst>
                <a:ext uri="{FF2B5EF4-FFF2-40B4-BE49-F238E27FC236}">
                  <a16:creationId xmlns:a16="http://schemas.microsoft.com/office/drawing/2014/main" id="{A67698C5-DFD9-35CD-9385-8311E54CA0D6}"/>
                </a:ext>
              </a:extLst>
            </p:cNvPr>
            <p:cNvGrpSpPr/>
            <p:nvPr/>
          </p:nvGrpSpPr>
          <p:grpSpPr>
            <a:xfrm>
              <a:off x="906595" y="3378789"/>
              <a:ext cx="9523280" cy="1374402"/>
              <a:chOff x="2246660" y="3378789"/>
              <a:chExt cx="7474794" cy="1374402"/>
            </a:xfrm>
          </p:grpSpPr>
          <p:sp>
            <p:nvSpPr>
              <p:cNvPr id="73" name="Google Shape;248;p18">
                <a:extLst>
                  <a:ext uri="{FF2B5EF4-FFF2-40B4-BE49-F238E27FC236}">
                    <a16:creationId xmlns:a16="http://schemas.microsoft.com/office/drawing/2014/main" id="{E903BDB8-870A-A656-F543-7082F0590DE3}"/>
                  </a:ext>
                </a:extLst>
              </p:cNvPr>
              <p:cNvSpPr/>
              <p:nvPr/>
            </p:nvSpPr>
            <p:spPr>
              <a:xfrm>
                <a:off x="2246660" y="3378789"/>
                <a:ext cx="7474794" cy="1374402"/>
              </a:xfrm>
              <a:custGeom>
                <a:avLst/>
                <a:gdLst/>
                <a:ahLst/>
                <a:cxnLst/>
                <a:rect l="l" t="t" r="r" b="b"/>
                <a:pathLst>
                  <a:path w="239174" h="43816" extrusionOk="0">
                    <a:moveTo>
                      <a:pt x="21863" y="0"/>
                    </a:moveTo>
                    <a:cubicBezTo>
                      <a:pt x="20934" y="0"/>
                      <a:pt x="20019" y="61"/>
                      <a:pt x="19122" y="179"/>
                    </a:cubicBezTo>
                    <a:cubicBezTo>
                      <a:pt x="17157" y="418"/>
                      <a:pt x="15300" y="941"/>
                      <a:pt x="13609" y="1632"/>
                    </a:cubicBezTo>
                    <a:cubicBezTo>
                      <a:pt x="11919" y="2311"/>
                      <a:pt x="10406" y="3192"/>
                      <a:pt x="9073" y="4156"/>
                    </a:cubicBezTo>
                    <a:cubicBezTo>
                      <a:pt x="6394" y="6085"/>
                      <a:pt x="4489" y="8395"/>
                      <a:pt x="3156" y="10574"/>
                    </a:cubicBezTo>
                    <a:cubicBezTo>
                      <a:pt x="1846" y="12764"/>
                      <a:pt x="1096" y="14848"/>
                      <a:pt x="667" y="16551"/>
                    </a:cubicBezTo>
                    <a:cubicBezTo>
                      <a:pt x="239" y="18277"/>
                      <a:pt x="108" y="19622"/>
                      <a:pt x="48" y="20527"/>
                    </a:cubicBezTo>
                    <a:cubicBezTo>
                      <a:pt x="12" y="20980"/>
                      <a:pt x="24" y="21325"/>
                      <a:pt x="12" y="21563"/>
                    </a:cubicBezTo>
                    <a:cubicBezTo>
                      <a:pt x="0" y="21789"/>
                      <a:pt x="0" y="21908"/>
                      <a:pt x="0" y="21908"/>
                    </a:cubicBezTo>
                    <a:lnTo>
                      <a:pt x="11264" y="21908"/>
                    </a:lnTo>
                    <a:cubicBezTo>
                      <a:pt x="11264" y="21908"/>
                      <a:pt x="11264" y="21849"/>
                      <a:pt x="11264" y="21730"/>
                    </a:cubicBezTo>
                    <a:cubicBezTo>
                      <a:pt x="11276" y="21623"/>
                      <a:pt x="11264" y="21456"/>
                      <a:pt x="11288" y="21230"/>
                    </a:cubicBezTo>
                    <a:cubicBezTo>
                      <a:pt x="11311" y="20789"/>
                      <a:pt x="11383" y="20134"/>
                      <a:pt x="11585" y="19301"/>
                    </a:cubicBezTo>
                    <a:cubicBezTo>
                      <a:pt x="11788" y="18467"/>
                      <a:pt x="12157" y="17467"/>
                      <a:pt x="12788" y="16396"/>
                    </a:cubicBezTo>
                    <a:cubicBezTo>
                      <a:pt x="13443" y="15348"/>
                      <a:pt x="14371" y="14205"/>
                      <a:pt x="15681" y="13276"/>
                    </a:cubicBezTo>
                    <a:cubicBezTo>
                      <a:pt x="16979" y="12336"/>
                      <a:pt x="18622" y="11586"/>
                      <a:pt x="20551" y="11347"/>
                    </a:cubicBezTo>
                    <a:cubicBezTo>
                      <a:pt x="20987" y="11287"/>
                      <a:pt x="21439" y="11257"/>
                      <a:pt x="21900" y="11257"/>
                    </a:cubicBezTo>
                    <a:cubicBezTo>
                      <a:pt x="22444" y="11257"/>
                      <a:pt x="23002" y="11299"/>
                      <a:pt x="23563" y="11383"/>
                    </a:cubicBezTo>
                    <a:cubicBezTo>
                      <a:pt x="24075" y="11467"/>
                      <a:pt x="24587" y="11586"/>
                      <a:pt x="25099" y="11740"/>
                    </a:cubicBezTo>
                    <a:cubicBezTo>
                      <a:pt x="25611" y="11907"/>
                      <a:pt x="26123" y="12109"/>
                      <a:pt x="26623" y="12360"/>
                    </a:cubicBezTo>
                    <a:cubicBezTo>
                      <a:pt x="27623" y="12848"/>
                      <a:pt x="28575" y="13526"/>
                      <a:pt x="29421" y="14360"/>
                    </a:cubicBezTo>
                    <a:cubicBezTo>
                      <a:pt x="30254" y="15193"/>
                      <a:pt x="30980" y="16193"/>
                      <a:pt x="31528" y="17324"/>
                    </a:cubicBezTo>
                    <a:cubicBezTo>
                      <a:pt x="32064" y="18456"/>
                      <a:pt x="32409" y="19694"/>
                      <a:pt x="32516" y="21003"/>
                    </a:cubicBezTo>
                    <a:cubicBezTo>
                      <a:pt x="32528" y="21170"/>
                      <a:pt x="32552" y="21337"/>
                      <a:pt x="32552" y="21503"/>
                    </a:cubicBezTo>
                    <a:cubicBezTo>
                      <a:pt x="32552" y="21706"/>
                      <a:pt x="32564" y="21908"/>
                      <a:pt x="32564" y="22111"/>
                    </a:cubicBezTo>
                    <a:cubicBezTo>
                      <a:pt x="32576" y="22444"/>
                      <a:pt x="32576" y="22789"/>
                      <a:pt x="32600" y="23135"/>
                    </a:cubicBezTo>
                    <a:cubicBezTo>
                      <a:pt x="32624" y="23468"/>
                      <a:pt x="32647" y="23813"/>
                      <a:pt x="32671" y="24159"/>
                    </a:cubicBezTo>
                    <a:cubicBezTo>
                      <a:pt x="32814" y="25528"/>
                      <a:pt x="33088" y="26909"/>
                      <a:pt x="33505" y="28266"/>
                    </a:cubicBezTo>
                    <a:cubicBezTo>
                      <a:pt x="34326" y="30969"/>
                      <a:pt x="35695" y="33576"/>
                      <a:pt x="37565" y="35839"/>
                    </a:cubicBezTo>
                    <a:cubicBezTo>
                      <a:pt x="39422" y="38101"/>
                      <a:pt x="41791" y="40030"/>
                      <a:pt x="44494" y="41411"/>
                    </a:cubicBezTo>
                    <a:cubicBezTo>
                      <a:pt x="47209" y="42804"/>
                      <a:pt x="50281" y="43649"/>
                      <a:pt x="53412" y="43792"/>
                    </a:cubicBezTo>
                    <a:cubicBezTo>
                      <a:pt x="53745" y="43807"/>
                      <a:pt x="54080" y="43815"/>
                      <a:pt x="54415" y="43815"/>
                    </a:cubicBezTo>
                    <a:cubicBezTo>
                      <a:pt x="57218" y="43815"/>
                      <a:pt x="60078" y="43280"/>
                      <a:pt x="62758" y="42185"/>
                    </a:cubicBezTo>
                    <a:cubicBezTo>
                      <a:pt x="65771" y="40970"/>
                      <a:pt x="68509" y="39029"/>
                      <a:pt x="70735" y="36577"/>
                    </a:cubicBezTo>
                    <a:cubicBezTo>
                      <a:pt x="72950" y="34124"/>
                      <a:pt x="74653" y="31112"/>
                      <a:pt x="75557" y="27826"/>
                    </a:cubicBezTo>
                    <a:cubicBezTo>
                      <a:pt x="76022" y="26195"/>
                      <a:pt x="76296" y="24492"/>
                      <a:pt x="76355" y="22777"/>
                    </a:cubicBezTo>
                    <a:cubicBezTo>
                      <a:pt x="76367" y="22420"/>
                      <a:pt x="76379" y="22063"/>
                      <a:pt x="76379" y="21706"/>
                    </a:cubicBezTo>
                    <a:lnTo>
                      <a:pt x="76391" y="21384"/>
                    </a:lnTo>
                    <a:cubicBezTo>
                      <a:pt x="76391" y="21289"/>
                      <a:pt x="76403" y="21182"/>
                      <a:pt x="76415" y="21075"/>
                    </a:cubicBezTo>
                    <a:cubicBezTo>
                      <a:pt x="76439" y="20658"/>
                      <a:pt x="76510" y="20241"/>
                      <a:pt x="76581" y="19825"/>
                    </a:cubicBezTo>
                    <a:cubicBezTo>
                      <a:pt x="76903" y="18182"/>
                      <a:pt x="77629" y="16598"/>
                      <a:pt x="78713" y="15253"/>
                    </a:cubicBezTo>
                    <a:cubicBezTo>
                      <a:pt x="79784" y="13907"/>
                      <a:pt x="81201" y="12824"/>
                      <a:pt x="82796" y="12133"/>
                    </a:cubicBezTo>
                    <a:cubicBezTo>
                      <a:pt x="84116" y="11562"/>
                      <a:pt x="85557" y="11260"/>
                      <a:pt x="87020" y="11260"/>
                    </a:cubicBezTo>
                    <a:cubicBezTo>
                      <a:pt x="87326" y="11260"/>
                      <a:pt x="87633" y="11273"/>
                      <a:pt x="87940" y="11300"/>
                    </a:cubicBezTo>
                    <a:cubicBezTo>
                      <a:pt x="89702" y="11443"/>
                      <a:pt x="91417" y="12038"/>
                      <a:pt x="92905" y="13026"/>
                    </a:cubicBezTo>
                    <a:cubicBezTo>
                      <a:pt x="93655" y="13526"/>
                      <a:pt x="94334" y="14122"/>
                      <a:pt x="94941" y="14776"/>
                    </a:cubicBezTo>
                    <a:cubicBezTo>
                      <a:pt x="95536" y="15455"/>
                      <a:pt x="96072" y="16193"/>
                      <a:pt x="96477" y="16991"/>
                    </a:cubicBezTo>
                    <a:lnTo>
                      <a:pt x="96632" y="17289"/>
                    </a:lnTo>
                    <a:lnTo>
                      <a:pt x="96763" y="17598"/>
                    </a:lnTo>
                    <a:cubicBezTo>
                      <a:pt x="96870" y="17801"/>
                      <a:pt x="96941" y="18015"/>
                      <a:pt x="97024" y="18217"/>
                    </a:cubicBezTo>
                    <a:cubicBezTo>
                      <a:pt x="97167" y="18646"/>
                      <a:pt x="97310" y="19075"/>
                      <a:pt x="97405" y="19515"/>
                    </a:cubicBezTo>
                    <a:cubicBezTo>
                      <a:pt x="97513" y="19956"/>
                      <a:pt x="97572" y="20396"/>
                      <a:pt x="97632" y="20849"/>
                    </a:cubicBezTo>
                    <a:cubicBezTo>
                      <a:pt x="97632" y="21075"/>
                      <a:pt x="97667" y="21301"/>
                      <a:pt x="97667" y="21527"/>
                    </a:cubicBezTo>
                    <a:lnTo>
                      <a:pt x="97691" y="22539"/>
                    </a:lnTo>
                    <a:cubicBezTo>
                      <a:pt x="97786" y="26254"/>
                      <a:pt x="98882" y="29993"/>
                      <a:pt x="100811" y="33195"/>
                    </a:cubicBezTo>
                    <a:cubicBezTo>
                      <a:pt x="102751" y="36410"/>
                      <a:pt x="105514" y="39125"/>
                      <a:pt x="108788" y="40970"/>
                    </a:cubicBezTo>
                    <a:cubicBezTo>
                      <a:pt x="110419" y="41899"/>
                      <a:pt x="112181" y="42601"/>
                      <a:pt x="114003" y="43089"/>
                    </a:cubicBezTo>
                    <a:cubicBezTo>
                      <a:pt x="115836" y="43578"/>
                      <a:pt x="117718" y="43804"/>
                      <a:pt x="119587" y="43816"/>
                    </a:cubicBezTo>
                    <a:cubicBezTo>
                      <a:pt x="121456" y="43804"/>
                      <a:pt x="123349" y="43578"/>
                      <a:pt x="125171" y="43089"/>
                    </a:cubicBezTo>
                    <a:cubicBezTo>
                      <a:pt x="126992" y="42601"/>
                      <a:pt x="128755" y="41899"/>
                      <a:pt x="130386" y="40970"/>
                    </a:cubicBezTo>
                    <a:cubicBezTo>
                      <a:pt x="133672" y="39125"/>
                      <a:pt x="136422" y="36410"/>
                      <a:pt x="138363" y="33195"/>
                    </a:cubicBezTo>
                    <a:cubicBezTo>
                      <a:pt x="140292" y="29993"/>
                      <a:pt x="141387" y="26254"/>
                      <a:pt x="141482" y="22539"/>
                    </a:cubicBezTo>
                    <a:lnTo>
                      <a:pt x="141506" y="21527"/>
                    </a:lnTo>
                    <a:cubicBezTo>
                      <a:pt x="141506" y="21301"/>
                      <a:pt x="141542" y="21075"/>
                      <a:pt x="141554" y="20849"/>
                    </a:cubicBezTo>
                    <a:cubicBezTo>
                      <a:pt x="141601" y="20396"/>
                      <a:pt x="141661" y="19956"/>
                      <a:pt x="141768" y="19515"/>
                    </a:cubicBezTo>
                    <a:cubicBezTo>
                      <a:pt x="141863" y="19075"/>
                      <a:pt x="142006" y="18646"/>
                      <a:pt x="142149" y="18217"/>
                    </a:cubicBezTo>
                    <a:cubicBezTo>
                      <a:pt x="142244" y="18015"/>
                      <a:pt x="142304" y="17801"/>
                      <a:pt x="142411" y="17598"/>
                    </a:cubicBezTo>
                    <a:lnTo>
                      <a:pt x="142542" y="17289"/>
                    </a:lnTo>
                    <a:lnTo>
                      <a:pt x="142697" y="16991"/>
                    </a:lnTo>
                    <a:cubicBezTo>
                      <a:pt x="143102" y="16193"/>
                      <a:pt x="143637" y="15455"/>
                      <a:pt x="144233" y="14776"/>
                    </a:cubicBezTo>
                    <a:cubicBezTo>
                      <a:pt x="144840" y="14122"/>
                      <a:pt x="145519" y="13526"/>
                      <a:pt x="146269" y="13026"/>
                    </a:cubicBezTo>
                    <a:cubicBezTo>
                      <a:pt x="147757" y="12038"/>
                      <a:pt x="149471" y="11443"/>
                      <a:pt x="151234" y="11300"/>
                    </a:cubicBezTo>
                    <a:cubicBezTo>
                      <a:pt x="151541" y="11273"/>
                      <a:pt x="151847" y="11260"/>
                      <a:pt x="152154" y="11260"/>
                    </a:cubicBezTo>
                    <a:cubicBezTo>
                      <a:pt x="153616" y="11260"/>
                      <a:pt x="155058" y="11562"/>
                      <a:pt x="156377" y="12133"/>
                    </a:cubicBezTo>
                    <a:cubicBezTo>
                      <a:pt x="157973" y="12824"/>
                      <a:pt x="159389" y="13907"/>
                      <a:pt x="160461" y="15253"/>
                    </a:cubicBezTo>
                    <a:cubicBezTo>
                      <a:pt x="161544" y="16598"/>
                      <a:pt x="162271" y="18182"/>
                      <a:pt x="162592" y="19825"/>
                    </a:cubicBezTo>
                    <a:cubicBezTo>
                      <a:pt x="162664" y="20241"/>
                      <a:pt x="162735" y="20658"/>
                      <a:pt x="162759" y="21075"/>
                    </a:cubicBezTo>
                    <a:cubicBezTo>
                      <a:pt x="162771" y="21182"/>
                      <a:pt x="162783" y="21289"/>
                      <a:pt x="162783" y="21396"/>
                    </a:cubicBezTo>
                    <a:lnTo>
                      <a:pt x="162795" y="21706"/>
                    </a:lnTo>
                    <a:cubicBezTo>
                      <a:pt x="162795" y="22063"/>
                      <a:pt x="162806" y="22420"/>
                      <a:pt x="162818" y="22789"/>
                    </a:cubicBezTo>
                    <a:cubicBezTo>
                      <a:pt x="162878" y="24492"/>
                      <a:pt x="163152" y="26195"/>
                      <a:pt x="163616" y="27838"/>
                    </a:cubicBezTo>
                    <a:cubicBezTo>
                      <a:pt x="164521" y="31112"/>
                      <a:pt x="166224" y="34124"/>
                      <a:pt x="168438" y="36577"/>
                    </a:cubicBezTo>
                    <a:cubicBezTo>
                      <a:pt x="170665" y="39041"/>
                      <a:pt x="173403" y="40970"/>
                      <a:pt x="176415" y="42185"/>
                    </a:cubicBezTo>
                    <a:cubicBezTo>
                      <a:pt x="179095" y="43280"/>
                      <a:pt x="181955" y="43815"/>
                      <a:pt x="184759" y="43815"/>
                    </a:cubicBezTo>
                    <a:cubicBezTo>
                      <a:pt x="185094" y="43815"/>
                      <a:pt x="185428" y="43807"/>
                      <a:pt x="185762" y="43792"/>
                    </a:cubicBezTo>
                    <a:cubicBezTo>
                      <a:pt x="188893" y="43649"/>
                      <a:pt x="191965" y="42804"/>
                      <a:pt x="194680" y="41411"/>
                    </a:cubicBezTo>
                    <a:cubicBezTo>
                      <a:pt x="197382" y="40030"/>
                      <a:pt x="199752" y="38101"/>
                      <a:pt x="201609" y="35839"/>
                    </a:cubicBezTo>
                    <a:cubicBezTo>
                      <a:pt x="203478" y="33576"/>
                      <a:pt x="204847" y="30969"/>
                      <a:pt x="205669" y="28266"/>
                    </a:cubicBezTo>
                    <a:cubicBezTo>
                      <a:pt x="206086" y="26909"/>
                      <a:pt x="206360" y="25528"/>
                      <a:pt x="206502" y="24159"/>
                    </a:cubicBezTo>
                    <a:cubicBezTo>
                      <a:pt x="206526" y="23813"/>
                      <a:pt x="206550" y="23468"/>
                      <a:pt x="206574" y="23135"/>
                    </a:cubicBezTo>
                    <a:cubicBezTo>
                      <a:pt x="206598" y="22789"/>
                      <a:pt x="206598" y="22444"/>
                      <a:pt x="206610" y="22111"/>
                    </a:cubicBezTo>
                    <a:cubicBezTo>
                      <a:pt x="206610" y="21908"/>
                      <a:pt x="206621" y="21706"/>
                      <a:pt x="206621" y="21503"/>
                    </a:cubicBezTo>
                    <a:cubicBezTo>
                      <a:pt x="206621" y="21337"/>
                      <a:pt x="206645" y="21170"/>
                      <a:pt x="206657" y="21003"/>
                    </a:cubicBezTo>
                    <a:cubicBezTo>
                      <a:pt x="206764" y="19694"/>
                      <a:pt x="207110" y="18456"/>
                      <a:pt x="207645" y="17324"/>
                    </a:cubicBezTo>
                    <a:cubicBezTo>
                      <a:pt x="208193" y="16205"/>
                      <a:pt x="208919" y="15193"/>
                      <a:pt x="209753" y="14360"/>
                    </a:cubicBezTo>
                    <a:cubicBezTo>
                      <a:pt x="210598" y="13526"/>
                      <a:pt x="211551" y="12848"/>
                      <a:pt x="212551" y="12360"/>
                    </a:cubicBezTo>
                    <a:cubicBezTo>
                      <a:pt x="213051" y="12109"/>
                      <a:pt x="213563" y="11907"/>
                      <a:pt x="214075" y="11740"/>
                    </a:cubicBezTo>
                    <a:cubicBezTo>
                      <a:pt x="214587" y="11586"/>
                      <a:pt x="215099" y="11467"/>
                      <a:pt x="215611" y="11383"/>
                    </a:cubicBezTo>
                    <a:cubicBezTo>
                      <a:pt x="216185" y="11304"/>
                      <a:pt x="216755" y="11261"/>
                      <a:pt x="217311" y="11261"/>
                    </a:cubicBezTo>
                    <a:cubicBezTo>
                      <a:pt x="217759" y="11261"/>
                      <a:pt x="218198" y="11289"/>
                      <a:pt x="218623" y="11347"/>
                    </a:cubicBezTo>
                    <a:cubicBezTo>
                      <a:pt x="220552" y="11586"/>
                      <a:pt x="222207" y="12336"/>
                      <a:pt x="223493" y="13276"/>
                    </a:cubicBezTo>
                    <a:cubicBezTo>
                      <a:pt x="224802" y="14217"/>
                      <a:pt x="225743" y="15348"/>
                      <a:pt x="226386" y="16396"/>
                    </a:cubicBezTo>
                    <a:cubicBezTo>
                      <a:pt x="227017" y="17467"/>
                      <a:pt x="227386" y="18467"/>
                      <a:pt x="227588" y="19301"/>
                    </a:cubicBezTo>
                    <a:cubicBezTo>
                      <a:pt x="227791" y="20134"/>
                      <a:pt x="227862" y="20789"/>
                      <a:pt x="227886" y="21230"/>
                    </a:cubicBezTo>
                    <a:cubicBezTo>
                      <a:pt x="227910" y="21456"/>
                      <a:pt x="227898" y="21623"/>
                      <a:pt x="227910" y="21730"/>
                    </a:cubicBezTo>
                    <a:cubicBezTo>
                      <a:pt x="227910" y="21849"/>
                      <a:pt x="227910" y="21908"/>
                      <a:pt x="227910" y="21908"/>
                    </a:cubicBezTo>
                    <a:lnTo>
                      <a:pt x="239173" y="21908"/>
                    </a:lnTo>
                    <a:cubicBezTo>
                      <a:pt x="239173" y="21908"/>
                      <a:pt x="239173" y="21789"/>
                      <a:pt x="239161" y="21563"/>
                    </a:cubicBezTo>
                    <a:cubicBezTo>
                      <a:pt x="239161" y="21325"/>
                      <a:pt x="239161" y="20980"/>
                      <a:pt x="239126" y="20527"/>
                    </a:cubicBezTo>
                    <a:cubicBezTo>
                      <a:pt x="239078" y="19622"/>
                      <a:pt x="238935" y="18277"/>
                      <a:pt x="238506" y="16551"/>
                    </a:cubicBezTo>
                    <a:cubicBezTo>
                      <a:pt x="238078" y="14848"/>
                      <a:pt x="237340" y="12764"/>
                      <a:pt x="236018" y="10574"/>
                    </a:cubicBezTo>
                    <a:cubicBezTo>
                      <a:pt x="234685" y="8395"/>
                      <a:pt x="232780" y="6085"/>
                      <a:pt x="230101" y="4156"/>
                    </a:cubicBezTo>
                    <a:cubicBezTo>
                      <a:pt x="228767" y="3192"/>
                      <a:pt x="227255" y="2311"/>
                      <a:pt x="225564" y="1632"/>
                    </a:cubicBezTo>
                    <a:cubicBezTo>
                      <a:pt x="223874" y="941"/>
                      <a:pt x="222028" y="418"/>
                      <a:pt x="220052" y="179"/>
                    </a:cubicBezTo>
                    <a:cubicBezTo>
                      <a:pt x="219160" y="61"/>
                      <a:pt x="218246" y="0"/>
                      <a:pt x="217315" y="0"/>
                    </a:cubicBezTo>
                    <a:cubicBezTo>
                      <a:pt x="216196" y="0"/>
                      <a:pt x="215053" y="87"/>
                      <a:pt x="213896" y="263"/>
                    </a:cubicBezTo>
                    <a:cubicBezTo>
                      <a:pt x="212837" y="429"/>
                      <a:pt x="211765" y="668"/>
                      <a:pt x="210705" y="1001"/>
                    </a:cubicBezTo>
                    <a:cubicBezTo>
                      <a:pt x="209646" y="1334"/>
                      <a:pt x="208586" y="1763"/>
                      <a:pt x="207562" y="2263"/>
                    </a:cubicBezTo>
                    <a:cubicBezTo>
                      <a:pt x="205502" y="3275"/>
                      <a:pt x="203550" y="4656"/>
                      <a:pt x="201811" y="6371"/>
                    </a:cubicBezTo>
                    <a:cubicBezTo>
                      <a:pt x="200097" y="8097"/>
                      <a:pt x="198609" y="10145"/>
                      <a:pt x="197489" y="12467"/>
                    </a:cubicBezTo>
                    <a:cubicBezTo>
                      <a:pt x="196382" y="14788"/>
                      <a:pt x="195656" y="17384"/>
                      <a:pt x="195442" y="20075"/>
                    </a:cubicBezTo>
                    <a:cubicBezTo>
                      <a:pt x="195418" y="20408"/>
                      <a:pt x="195382" y="20753"/>
                      <a:pt x="195370" y="21087"/>
                    </a:cubicBezTo>
                    <a:cubicBezTo>
                      <a:pt x="195370" y="21396"/>
                      <a:pt x="195358" y="21694"/>
                      <a:pt x="195358" y="22004"/>
                    </a:cubicBezTo>
                    <a:cubicBezTo>
                      <a:pt x="195346" y="22170"/>
                      <a:pt x="195346" y="22337"/>
                      <a:pt x="195334" y="22504"/>
                    </a:cubicBezTo>
                    <a:cubicBezTo>
                      <a:pt x="195322" y="22670"/>
                      <a:pt x="195311" y="22837"/>
                      <a:pt x="195299" y="23016"/>
                    </a:cubicBezTo>
                    <a:cubicBezTo>
                      <a:pt x="195227" y="23682"/>
                      <a:pt x="195096" y="24349"/>
                      <a:pt x="194894" y="25004"/>
                    </a:cubicBezTo>
                    <a:cubicBezTo>
                      <a:pt x="194501" y="26302"/>
                      <a:pt x="193834" y="27564"/>
                      <a:pt x="192929" y="28671"/>
                    </a:cubicBezTo>
                    <a:cubicBezTo>
                      <a:pt x="192013" y="29778"/>
                      <a:pt x="190858" y="30719"/>
                      <a:pt x="189548" y="31386"/>
                    </a:cubicBezTo>
                    <a:cubicBezTo>
                      <a:pt x="188226" y="32064"/>
                      <a:pt x="186762" y="32469"/>
                      <a:pt x="185226" y="32541"/>
                    </a:cubicBezTo>
                    <a:cubicBezTo>
                      <a:pt x="185055" y="32548"/>
                      <a:pt x="184883" y="32552"/>
                      <a:pt x="184712" y="32552"/>
                    </a:cubicBezTo>
                    <a:cubicBezTo>
                      <a:pt x="183337" y="32552"/>
                      <a:pt x="181970" y="32296"/>
                      <a:pt x="180678" y="31767"/>
                    </a:cubicBezTo>
                    <a:cubicBezTo>
                      <a:pt x="179225" y="31183"/>
                      <a:pt x="177892" y="30231"/>
                      <a:pt x="176796" y="29040"/>
                    </a:cubicBezTo>
                    <a:cubicBezTo>
                      <a:pt x="175713" y="27826"/>
                      <a:pt x="174891" y="26373"/>
                      <a:pt x="174451" y="24790"/>
                    </a:cubicBezTo>
                    <a:cubicBezTo>
                      <a:pt x="174236" y="24004"/>
                      <a:pt x="174094" y="23182"/>
                      <a:pt x="174070" y="22337"/>
                    </a:cubicBezTo>
                    <a:lnTo>
                      <a:pt x="174046" y="21503"/>
                    </a:lnTo>
                    <a:lnTo>
                      <a:pt x="174034" y="20861"/>
                    </a:lnTo>
                    <a:cubicBezTo>
                      <a:pt x="174022" y="20646"/>
                      <a:pt x="173998" y="20432"/>
                      <a:pt x="173986" y="20218"/>
                    </a:cubicBezTo>
                    <a:cubicBezTo>
                      <a:pt x="173927" y="19360"/>
                      <a:pt x="173796" y="18503"/>
                      <a:pt x="173641" y="17646"/>
                    </a:cubicBezTo>
                    <a:cubicBezTo>
                      <a:pt x="172963" y="14241"/>
                      <a:pt x="171450" y="10966"/>
                      <a:pt x="169248" y="8216"/>
                    </a:cubicBezTo>
                    <a:cubicBezTo>
                      <a:pt x="167045" y="5466"/>
                      <a:pt x="164152" y="3227"/>
                      <a:pt x="160854" y="1799"/>
                    </a:cubicBezTo>
                    <a:cubicBezTo>
                      <a:pt x="159211" y="1084"/>
                      <a:pt x="157461" y="584"/>
                      <a:pt x="155687" y="287"/>
                    </a:cubicBezTo>
                    <a:cubicBezTo>
                      <a:pt x="154533" y="94"/>
                      <a:pt x="153370" y="1"/>
                      <a:pt x="152203" y="1"/>
                    </a:cubicBezTo>
                    <a:cubicBezTo>
                      <a:pt x="151563" y="1"/>
                      <a:pt x="150922" y="29"/>
                      <a:pt x="150281" y="84"/>
                    </a:cubicBezTo>
                    <a:cubicBezTo>
                      <a:pt x="146674" y="370"/>
                      <a:pt x="143090" y="1620"/>
                      <a:pt x="140042" y="3644"/>
                    </a:cubicBezTo>
                    <a:cubicBezTo>
                      <a:pt x="138506" y="4668"/>
                      <a:pt x="137113" y="5883"/>
                      <a:pt x="135875" y="7240"/>
                    </a:cubicBezTo>
                    <a:cubicBezTo>
                      <a:pt x="134648" y="8621"/>
                      <a:pt x="133565" y="10133"/>
                      <a:pt x="132719" y="11788"/>
                    </a:cubicBezTo>
                    <a:lnTo>
                      <a:pt x="132398" y="12407"/>
                    </a:lnTo>
                    <a:lnTo>
                      <a:pt x="132112" y="13038"/>
                    </a:lnTo>
                    <a:cubicBezTo>
                      <a:pt x="131922" y="13455"/>
                      <a:pt x="131755" y="13895"/>
                      <a:pt x="131588" y="14324"/>
                    </a:cubicBezTo>
                    <a:cubicBezTo>
                      <a:pt x="131279" y="15205"/>
                      <a:pt x="130993" y="16086"/>
                      <a:pt x="130791" y="17003"/>
                    </a:cubicBezTo>
                    <a:cubicBezTo>
                      <a:pt x="130576" y="17908"/>
                      <a:pt x="130445" y="18837"/>
                      <a:pt x="130338" y="19753"/>
                    </a:cubicBezTo>
                    <a:cubicBezTo>
                      <a:pt x="130314" y="20218"/>
                      <a:pt x="130255" y="20682"/>
                      <a:pt x="130255" y="21146"/>
                    </a:cubicBezTo>
                    <a:lnTo>
                      <a:pt x="130231" y="22218"/>
                    </a:lnTo>
                    <a:cubicBezTo>
                      <a:pt x="130183" y="24040"/>
                      <a:pt x="129659" y="25825"/>
                      <a:pt x="128719" y="27385"/>
                    </a:cubicBezTo>
                    <a:cubicBezTo>
                      <a:pt x="127778" y="28945"/>
                      <a:pt x="126421" y="30278"/>
                      <a:pt x="124826" y="31171"/>
                    </a:cubicBezTo>
                    <a:cubicBezTo>
                      <a:pt x="124040" y="31636"/>
                      <a:pt x="123182" y="31969"/>
                      <a:pt x="122301" y="32207"/>
                    </a:cubicBezTo>
                    <a:cubicBezTo>
                      <a:pt x="121420" y="32433"/>
                      <a:pt x="120515" y="32552"/>
                      <a:pt x="119587" y="32552"/>
                    </a:cubicBezTo>
                    <a:cubicBezTo>
                      <a:pt x="118658" y="32552"/>
                      <a:pt x="117753" y="32433"/>
                      <a:pt x="116872" y="32207"/>
                    </a:cubicBezTo>
                    <a:cubicBezTo>
                      <a:pt x="115991" y="31969"/>
                      <a:pt x="115134" y="31636"/>
                      <a:pt x="114348" y="31171"/>
                    </a:cubicBezTo>
                    <a:cubicBezTo>
                      <a:pt x="112753" y="30278"/>
                      <a:pt x="111407" y="28945"/>
                      <a:pt x="110455" y="27385"/>
                    </a:cubicBezTo>
                    <a:cubicBezTo>
                      <a:pt x="109526" y="25825"/>
                      <a:pt x="108990" y="24051"/>
                      <a:pt x="108943" y="22218"/>
                    </a:cubicBezTo>
                    <a:lnTo>
                      <a:pt x="108919" y="21146"/>
                    </a:lnTo>
                    <a:cubicBezTo>
                      <a:pt x="108919" y="20682"/>
                      <a:pt x="108859" y="20218"/>
                      <a:pt x="108835" y="19753"/>
                    </a:cubicBezTo>
                    <a:cubicBezTo>
                      <a:pt x="108728" y="18837"/>
                      <a:pt x="108597" y="17908"/>
                      <a:pt x="108383" y="17003"/>
                    </a:cubicBezTo>
                    <a:cubicBezTo>
                      <a:pt x="108181" y="16098"/>
                      <a:pt x="107895" y="15205"/>
                      <a:pt x="107585" y="14324"/>
                    </a:cubicBezTo>
                    <a:cubicBezTo>
                      <a:pt x="107419" y="13895"/>
                      <a:pt x="107264" y="13455"/>
                      <a:pt x="107061" y="13038"/>
                    </a:cubicBezTo>
                    <a:lnTo>
                      <a:pt x="106776" y="12407"/>
                    </a:lnTo>
                    <a:lnTo>
                      <a:pt x="106454" y="11788"/>
                    </a:lnTo>
                    <a:cubicBezTo>
                      <a:pt x="105609" y="10133"/>
                      <a:pt x="104525" y="8621"/>
                      <a:pt x="103299" y="7240"/>
                    </a:cubicBezTo>
                    <a:cubicBezTo>
                      <a:pt x="102061" y="5883"/>
                      <a:pt x="100668" y="4668"/>
                      <a:pt x="99144" y="3644"/>
                    </a:cubicBezTo>
                    <a:cubicBezTo>
                      <a:pt x="96084" y="1620"/>
                      <a:pt x="92512" y="370"/>
                      <a:pt x="88892" y="84"/>
                    </a:cubicBezTo>
                    <a:cubicBezTo>
                      <a:pt x="88252" y="29"/>
                      <a:pt x="87611" y="1"/>
                      <a:pt x="86971" y="1"/>
                    </a:cubicBezTo>
                    <a:cubicBezTo>
                      <a:pt x="85804" y="1"/>
                      <a:pt x="84640" y="94"/>
                      <a:pt x="83487" y="287"/>
                    </a:cubicBezTo>
                    <a:cubicBezTo>
                      <a:pt x="81713" y="584"/>
                      <a:pt x="79963" y="1084"/>
                      <a:pt x="78320" y="1799"/>
                    </a:cubicBezTo>
                    <a:cubicBezTo>
                      <a:pt x="75022" y="3227"/>
                      <a:pt x="72128" y="5466"/>
                      <a:pt x="69926" y="8216"/>
                    </a:cubicBezTo>
                    <a:cubicBezTo>
                      <a:pt x="67723" y="10966"/>
                      <a:pt x="66211" y="14241"/>
                      <a:pt x="65532" y="17646"/>
                    </a:cubicBezTo>
                    <a:cubicBezTo>
                      <a:pt x="65378" y="18503"/>
                      <a:pt x="65247" y="19360"/>
                      <a:pt x="65187" y="20218"/>
                    </a:cubicBezTo>
                    <a:cubicBezTo>
                      <a:pt x="65175" y="20432"/>
                      <a:pt x="65151" y="20646"/>
                      <a:pt x="65151" y="20861"/>
                    </a:cubicBezTo>
                    <a:lnTo>
                      <a:pt x="65128" y="21503"/>
                    </a:lnTo>
                    <a:lnTo>
                      <a:pt x="65104" y="22337"/>
                    </a:lnTo>
                    <a:cubicBezTo>
                      <a:pt x="65080" y="23182"/>
                      <a:pt x="64949" y="24004"/>
                      <a:pt x="64723" y="24790"/>
                    </a:cubicBezTo>
                    <a:cubicBezTo>
                      <a:pt x="64282" y="26373"/>
                      <a:pt x="63461" y="27826"/>
                      <a:pt x="62377" y="29040"/>
                    </a:cubicBezTo>
                    <a:cubicBezTo>
                      <a:pt x="61294" y="30231"/>
                      <a:pt x="59948" y="31183"/>
                      <a:pt x="58496" y="31767"/>
                    </a:cubicBezTo>
                    <a:cubicBezTo>
                      <a:pt x="57204" y="32296"/>
                      <a:pt x="55837" y="32552"/>
                      <a:pt x="54461" y="32552"/>
                    </a:cubicBezTo>
                    <a:cubicBezTo>
                      <a:pt x="54290" y="32552"/>
                      <a:pt x="54119" y="32548"/>
                      <a:pt x="53948" y="32541"/>
                    </a:cubicBezTo>
                    <a:cubicBezTo>
                      <a:pt x="52412" y="32469"/>
                      <a:pt x="50947" y="32064"/>
                      <a:pt x="49626" y="31386"/>
                    </a:cubicBezTo>
                    <a:cubicBezTo>
                      <a:pt x="48316" y="30719"/>
                      <a:pt x="47161" y="29778"/>
                      <a:pt x="46244" y="28671"/>
                    </a:cubicBezTo>
                    <a:cubicBezTo>
                      <a:pt x="45339" y="27564"/>
                      <a:pt x="44673" y="26302"/>
                      <a:pt x="44280" y="25004"/>
                    </a:cubicBezTo>
                    <a:cubicBezTo>
                      <a:pt x="44077" y="24349"/>
                      <a:pt x="43946" y="23682"/>
                      <a:pt x="43875" y="23016"/>
                    </a:cubicBezTo>
                    <a:cubicBezTo>
                      <a:pt x="43863" y="22837"/>
                      <a:pt x="43851" y="22670"/>
                      <a:pt x="43839" y="22504"/>
                    </a:cubicBezTo>
                    <a:cubicBezTo>
                      <a:pt x="43827" y="22337"/>
                      <a:pt x="43827" y="22170"/>
                      <a:pt x="43827" y="22004"/>
                    </a:cubicBezTo>
                    <a:cubicBezTo>
                      <a:pt x="43815" y="21694"/>
                      <a:pt x="43804" y="21396"/>
                      <a:pt x="43804" y="21087"/>
                    </a:cubicBezTo>
                    <a:cubicBezTo>
                      <a:pt x="43792" y="20753"/>
                      <a:pt x="43768" y="20420"/>
                      <a:pt x="43744" y="20075"/>
                    </a:cubicBezTo>
                    <a:cubicBezTo>
                      <a:pt x="43518" y="17384"/>
                      <a:pt x="42803" y="14788"/>
                      <a:pt x="41684" y="12467"/>
                    </a:cubicBezTo>
                    <a:cubicBezTo>
                      <a:pt x="40565" y="10145"/>
                      <a:pt x="39077" y="8097"/>
                      <a:pt x="37362" y="6371"/>
                    </a:cubicBezTo>
                    <a:cubicBezTo>
                      <a:pt x="35624" y="4656"/>
                      <a:pt x="33671" y="3275"/>
                      <a:pt x="31612" y="2263"/>
                    </a:cubicBezTo>
                    <a:cubicBezTo>
                      <a:pt x="30588" y="1763"/>
                      <a:pt x="29528" y="1334"/>
                      <a:pt x="28468" y="1001"/>
                    </a:cubicBezTo>
                    <a:cubicBezTo>
                      <a:pt x="27409" y="668"/>
                      <a:pt x="26337" y="429"/>
                      <a:pt x="25277" y="263"/>
                    </a:cubicBezTo>
                    <a:cubicBezTo>
                      <a:pt x="24120" y="87"/>
                      <a:pt x="22981" y="0"/>
                      <a:pt x="21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2;p18">
                <a:extLst>
                  <a:ext uri="{FF2B5EF4-FFF2-40B4-BE49-F238E27FC236}">
                    <a16:creationId xmlns:a16="http://schemas.microsoft.com/office/drawing/2014/main" id="{EB6CF999-C036-5758-A759-F704C2379399}"/>
                  </a:ext>
                </a:extLst>
              </p:cNvPr>
              <p:cNvSpPr/>
              <p:nvPr/>
            </p:nvSpPr>
            <p:spPr>
              <a:xfrm>
                <a:off x="2427488" y="3547987"/>
                <a:ext cx="7112358" cy="1036040"/>
              </a:xfrm>
              <a:custGeom>
                <a:avLst/>
                <a:gdLst/>
                <a:ahLst/>
                <a:cxnLst/>
                <a:rect l="l" t="t" r="r" b="b"/>
                <a:pathLst>
                  <a:path w="227577" h="33029" extrusionOk="0">
                    <a:moveTo>
                      <a:pt x="81023" y="0"/>
                    </a:moveTo>
                    <a:lnTo>
                      <a:pt x="81035" y="477"/>
                    </a:lnTo>
                    <a:lnTo>
                      <a:pt x="81237" y="477"/>
                    </a:lnTo>
                    <a:cubicBezTo>
                      <a:pt x="81952" y="477"/>
                      <a:pt x="82678" y="524"/>
                      <a:pt x="83380" y="608"/>
                    </a:cubicBezTo>
                    <a:lnTo>
                      <a:pt x="83440" y="143"/>
                    </a:lnTo>
                    <a:cubicBezTo>
                      <a:pt x="82714" y="48"/>
                      <a:pt x="81975" y="0"/>
                      <a:pt x="81237" y="0"/>
                    </a:cubicBezTo>
                    <a:close/>
                    <a:moveTo>
                      <a:pt x="146364" y="0"/>
                    </a:moveTo>
                    <a:cubicBezTo>
                      <a:pt x="145579" y="0"/>
                      <a:pt x="144805" y="48"/>
                      <a:pt x="144031" y="155"/>
                    </a:cubicBezTo>
                    <a:lnTo>
                      <a:pt x="144102" y="631"/>
                    </a:lnTo>
                    <a:cubicBezTo>
                      <a:pt x="144840" y="524"/>
                      <a:pt x="145602" y="477"/>
                      <a:pt x="146364" y="477"/>
                    </a:cubicBezTo>
                    <a:lnTo>
                      <a:pt x="146448" y="477"/>
                    </a:lnTo>
                    <a:lnTo>
                      <a:pt x="146448" y="0"/>
                    </a:lnTo>
                    <a:close/>
                    <a:moveTo>
                      <a:pt x="211873" y="0"/>
                    </a:moveTo>
                    <a:lnTo>
                      <a:pt x="211861" y="477"/>
                    </a:lnTo>
                    <a:cubicBezTo>
                      <a:pt x="212646" y="489"/>
                      <a:pt x="213432" y="572"/>
                      <a:pt x="214206" y="703"/>
                    </a:cubicBezTo>
                    <a:lnTo>
                      <a:pt x="214278" y="227"/>
                    </a:lnTo>
                    <a:cubicBezTo>
                      <a:pt x="213492" y="96"/>
                      <a:pt x="212682" y="24"/>
                      <a:pt x="211873" y="0"/>
                    </a:cubicBezTo>
                    <a:close/>
                    <a:moveTo>
                      <a:pt x="15598" y="0"/>
                    </a:moveTo>
                    <a:cubicBezTo>
                      <a:pt x="14788" y="24"/>
                      <a:pt x="13979" y="108"/>
                      <a:pt x="13193" y="250"/>
                    </a:cubicBezTo>
                    <a:lnTo>
                      <a:pt x="13276" y="727"/>
                    </a:lnTo>
                    <a:cubicBezTo>
                      <a:pt x="14038" y="584"/>
                      <a:pt x="14824" y="500"/>
                      <a:pt x="15610" y="477"/>
                    </a:cubicBezTo>
                    <a:lnTo>
                      <a:pt x="15598" y="0"/>
                    </a:lnTo>
                    <a:close/>
                    <a:moveTo>
                      <a:pt x="18015" y="108"/>
                    </a:moveTo>
                    <a:lnTo>
                      <a:pt x="17955" y="572"/>
                    </a:lnTo>
                    <a:cubicBezTo>
                      <a:pt x="18741" y="667"/>
                      <a:pt x="19515" y="810"/>
                      <a:pt x="20265" y="1012"/>
                    </a:cubicBezTo>
                    <a:lnTo>
                      <a:pt x="20396" y="548"/>
                    </a:lnTo>
                    <a:cubicBezTo>
                      <a:pt x="19610" y="346"/>
                      <a:pt x="18813" y="191"/>
                      <a:pt x="18015" y="108"/>
                    </a:cubicBezTo>
                    <a:close/>
                    <a:moveTo>
                      <a:pt x="209456" y="119"/>
                    </a:moveTo>
                    <a:cubicBezTo>
                      <a:pt x="208658" y="215"/>
                      <a:pt x="207860" y="369"/>
                      <a:pt x="207086" y="584"/>
                    </a:cubicBezTo>
                    <a:lnTo>
                      <a:pt x="207217" y="1048"/>
                    </a:lnTo>
                    <a:cubicBezTo>
                      <a:pt x="207967" y="834"/>
                      <a:pt x="208741" y="679"/>
                      <a:pt x="209515" y="596"/>
                    </a:cubicBezTo>
                    <a:lnTo>
                      <a:pt x="209456" y="119"/>
                    </a:lnTo>
                    <a:close/>
                    <a:moveTo>
                      <a:pt x="148865" y="179"/>
                    </a:moveTo>
                    <a:lnTo>
                      <a:pt x="148793" y="655"/>
                    </a:lnTo>
                    <a:cubicBezTo>
                      <a:pt x="149567" y="774"/>
                      <a:pt x="150329" y="953"/>
                      <a:pt x="151079" y="1179"/>
                    </a:cubicBezTo>
                    <a:lnTo>
                      <a:pt x="151222" y="727"/>
                    </a:lnTo>
                    <a:cubicBezTo>
                      <a:pt x="150448" y="489"/>
                      <a:pt x="149651" y="298"/>
                      <a:pt x="148865" y="179"/>
                    </a:cubicBezTo>
                    <a:close/>
                    <a:moveTo>
                      <a:pt x="78618" y="203"/>
                    </a:moveTo>
                    <a:cubicBezTo>
                      <a:pt x="77820" y="334"/>
                      <a:pt x="77022" y="512"/>
                      <a:pt x="76260" y="762"/>
                    </a:cubicBezTo>
                    <a:lnTo>
                      <a:pt x="76403" y="1215"/>
                    </a:lnTo>
                    <a:cubicBezTo>
                      <a:pt x="77153" y="977"/>
                      <a:pt x="77915" y="798"/>
                      <a:pt x="78689" y="679"/>
                    </a:cubicBezTo>
                    <a:lnTo>
                      <a:pt x="78618" y="203"/>
                    </a:lnTo>
                    <a:close/>
                    <a:moveTo>
                      <a:pt x="85809" y="631"/>
                    </a:moveTo>
                    <a:lnTo>
                      <a:pt x="85678" y="1096"/>
                    </a:lnTo>
                    <a:cubicBezTo>
                      <a:pt x="86428" y="1310"/>
                      <a:pt x="87167" y="1584"/>
                      <a:pt x="87881" y="1905"/>
                    </a:cubicBezTo>
                    <a:lnTo>
                      <a:pt x="88071" y="1477"/>
                    </a:lnTo>
                    <a:cubicBezTo>
                      <a:pt x="87345" y="1143"/>
                      <a:pt x="86583" y="858"/>
                      <a:pt x="85809" y="631"/>
                    </a:cubicBezTo>
                    <a:close/>
                    <a:moveTo>
                      <a:pt x="141673" y="667"/>
                    </a:moveTo>
                    <a:cubicBezTo>
                      <a:pt x="140899" y="893"/>
                      <a:pt x="140137" y="1179"/>
                      <a:pt x="139411" y="1524"/>
                    </a:cubicBezTo>
                    <a:lnTo>
                      <a:pt x="139614" y="1953"/>
                    </a:lnTo>
                    <a:cubicBezTo>
                      <a:pt x="140316" y="1632"/>
                      <a:pt x="141054" y="1346"/>
                      <a:pt x="141804" y="1131"/>
                    </a:cubicBezTo>
                    <a:lnTo>
                      <a:pt x="141673" y="667"/>
                    </a:lnTo>
                    <a:close/>
                    <a:moveTo>
                      <a:pt x="216635" y="810"/>
                    </a:moveTo>
                    <a:lnTo>
                      <a:pt x="216480" y="1262"/>
                    </a:lnTo>
                    <a:cubicBezTo>
                      <a:pt x="217218" y="1512"/>
                      <a:pt x="217957" y="1810"/>
                      <a:pt x="218659" y="2167"/>
                    </a:cubicBezTo>
                    <a:lnTo>
                      <a:pt x="218873" y="1739"/>
                    </a:lnTo>
                    <a:cubicBezTo>
                      <a:pt x="218147" y="1370"/>
                      <a:pt x="217397" y="1060"/>
                      <a:pt x="216635" y="810"/>
                    </a:cubicBezTo>
                    <a:close/>
                    <a:moveTo>
                      <a:pt x="10847" y="858"/>
                    </a:moveTo>
                    <a:cubicBezTo>
                      <a:pt x="10085" y="1108"/>
                      <a:pt x="9335" y="1429"/>
                      <a:pt x="8621" y="1798"/>
                    </a:cubicBezTo>
                    <a:lnTo>
                      <a:pt x="8835" y="2215"/>
                    </a:lnTo>
                    <a:cubicBezTo>
                      <a:pt x="9538" y="1858"/>
                      <a:pt x="10264" y="1560"/>
                      <a:pt x="11002" y="1310"/>
                    </a:cubicBezTo>
                    <a:lnTo>
                      <a:pt x="10847" y="858"/>
                    </a:lnTo>
                    <a:close/>
                    <a:moveTo>
                      <a:pt x="22682" y="1346"/>
                    </a:moveTo>
                    <a:lnTo>
                      <a:pt x="22492" y="1786"/>
                    </a:lnTo>
                    <a:cubicBezTo>
                      <a:pt x="23206" y="2096"/>
                      <a:pt x="23909" y="2465"/>
                      <a:pt x="24575" y="2870"/>
                    </a:cubicBezTo>
                    <a:lnTo>
                      <a:pt x="24825" y="2465"/>
                    </a:lnTo>
                    <a:cubicBezTo>
                      <a:pt x="24135" y="2048"/>
                      <a:pt x="23420" y="1667"/>
                      <a:pt x="22682" y="1346"/>
                    </a:cubicBezTo>
                    <a:close/>
                    <a:moveTo>
                      <a:pt x="204812" y="1393"/>
                    </a:moveTo>
                    <a:cubicBezTo>
                      <a:pt x="204074" y="1727"/>
                      <a:pt x="203360" y="2108"/>
                      <a:pt x="202669" y="2536"/>
                    </a:cubicBezTo>
                    <a:lnTo>
                      <a:pt x="202931" y="2941"/>
                    </a:lnTo>
                    <a:cubicBezTo>
                      <a:pt x="203586" y="2524"/>
                      <a:pt x="204288" y="2143"/>
                      <a:pt x="205003" y="1834"/>
                    </a:cubicBezTo>
                    <a:lnTo>
                      <a:pt x="204812" y="1393"/>
                    </a:lnTo>
                    <a:close/>
                    <a:moveTo>
                      <a:pt x="153472" y="1596"/>
                    </a:moveTo>
                    <a:lnTo>
                      <a:pt x="153270" y="2036"/>
                    </a:lnTo>
                    <a:cubicBezTo>
                      <a:pt x="153972" y="2370"/>
                      <a:pt x="154663" y="2763"/>
                      <a:pt x="155306" y="3191"/>
                    </a:cubicBezTo>
                    <a:lnTo>
                      <a:pt x="155580" y="2798"/>
                    </a:lnTo>
                    <a:cubicBezTo>
                      <a:pt x="154901" y="2346"/>
                      <a:pt x="154199" y="1953"/>
                      <a:pt x="153472" y="1596"/>
                    </a:cubicBezTo>
                    <a:close/>
                    <a:moveTo>
                      <a:pt x="74010" y="1655"/>
                    </a:moveTo>
                    <a:cubicBezTo>
                      <a:pt x="73296" y="2013"/>
                      <a:pt x="72593" y="2417"/>
                      <a:pt x="71927" y="2870"/>
                    </a:cubicBezTo>
                    <a:lnTo>
                      <a:pt x="72188" y="3263"/>
                    </a:lnTo>
                    <a:cubicBezTo>
                      <a:pt x="72843" y="2822"/>
                      <a:pt x="73522" y="2429"/>
                      <a:pt x="74224" y="2084"/>
                    </a:cubicBezTo>
                    <a:lnTo>
                      <a:pt x="74010" y="1655"/>
                    </a:lnTo>
                    <a:close/>
                    <a:moveTo>
                      <a:pt x="90203" y="2632"/>
                    </a:moveTo>
                    <a:lnTo>
                      <a:pt x="89941" y="3036"/>
                    </a:lnTo>
                    <a:cubicBezTo>
                      <a:pt x="90596" y="3453"/>
                      <a:pt x="91227" y="3929"/>
                      <a:pt x="91810" y="4453"/>
                    </a:cubicBezTo>
                    <a:lnTo>
                      <a:pt x="92131" y="4096"/>
                    </a:lnTo>
                    <a:cubicBezTo>
                      <a:pt x="91524" y="3560"/>
                      <a:pt x="90869" y="3072"/>
                      <a:pt x="90203" y="2632"/>
                    </a:cubicBezTo>
                    <a:close/>
                    <a:moveTo>
                      <a:pt x="137292" y="2703"/>
                    </a:moveTo>
                    <a:cubicBezTo>
                      <a:pt x="136625" y="3144"/>
                      <a:pt x="135982" y="3632"/>
                      <a:pt x="135375" y="4168"/>
                    </a:cubicBezTo>
                    <a:lnTo>
                      <a:pt x="135696" y="4525"/>
                    </a:lnTo>
                    <a:cubicBezTo>
                      <a:pt x="136280" y="4013"/>
                      <a:pt x="136911" y="3525"/>
                      <a:pt x="137554" y="3096"/>
                    </a:cubicBezTo>
                    <a:lnTo>
                      <a:pt x="137292" y="2703"/>
                    </a:lnTo>
                    <a:close/>
                    <a:moveTo>
                      <a:pt x="220945" y="2977"/>
                    </a:moveTo>
                    <a:lnTo>
                      <a:pt x="220671" y="3370"/>
                    </a:lnTo>
                    <a:cubicBezTo>
                      <a:pt x="221314" y="3810"/>
                      <a:pt x="221921" y="4310"/>
                      <a:pt x="222493" y="4846"/>
                    </a:cubicBezTo>
                    <a:lnTo>
                      <a:pt x="222826" y="4501"/>
                    </a:lnTo>
                    <a:cubicBezTo>
                      <a:pt x="222231" y="3953"/>
                      <a:pt x="221600" y="3441"/>
                      <a:pt x="220945" y="2977"/>
                    </a:cubicBezTo>
                    <a:close/>
                    <a:moveTo>
                      <a:pt x="6549" y="3048"/>
                    </a:moveTo>
                    <a:cubicBezTo>
                      <a:pt x="5894" y="3513"/>
                      <a:pt x="5275" y="4037"/>
                      <a:pt x="4692" y="4596"/>
                    </a:cubicBezTo>
                    <a:lnTo>
                      <a:pt x="5025" y="4941"/>
                    </a:lnTo>
                    <a:cubicBezTo>
                      <a:pt x="5585" y="4394"/>
                      <a:pt x="6192" y="3894"/>
                      <a:pt x="6835" y="3441"/>
                    </a:cubicBezTo>
                    <a:lnTo>
                      <a:pt x="6549" y="3048"/>
                    </a:lnTo>
                    <a:close/>
                    <a:moveTo>
                      <a:pt x="26778" y="3894"/>
                    </a:moveTo>
                    <a:lnTo>
                      <a:pt x="26468" y="4251"/>
                    </a:lnTo>
                    <a:cubicBezTo>
                      <a:pt x="27064" y="4763"/>
                      <a:pt x="27635" y="5311"/>
                      <a:pt x="28147" y="5894"/>
                    </a:cubicBezTo>
                    <a:lnTo>
                      <a:pt x="28504" y="5584"/>
                    </a:lnTo>
                    <a:cubicBezTo>
                      <a:pt x="27969" y="4977"/>
                      <a:pt x="27397" y="4406"/>
                      <a:pt x="26778" y="3894"/>
                    </a:cubicBezTo>
                    <a:close/>
                    <a:moveTo>
                      <a:pt x="200728" y="3965"/>
                    </a:moveTo>
                    <a:cubicBezTo>
                      <a:pt x="200121" y="4489"/>
                      <a:pt x="199538" y="5072"/>
                      <a:pt x="199014" y="5680"/>
                    </a:cubicBezTo>
                    <a:lnTo>
                      <a:pt x="199371" y="5989"/>
                    </a:lnTo>
                    <a:cubicBezTo>
                      <a:pt x="199883" y="5394"/>
                      <a:pt x="200443" y="4846"/>
                      <a:pt x="201038" y="4334"/>
                    </a:cubicBezTo>
                    <a:lnTo>
                      <a:pt x="200728" y="3965"/>
                    </a:lnTo>
                    <a:close/>
                    <a:moveTo>
                      <a:pt x="157473" y="4299"/>
                    </a:moveTo>
                    <a:lnTo>
                      <a:pt x="157151" y="4644"/>
                    </a:lnTo>
                    <a:cubicBezTo>
                      <a:pt x="157735" y="5180"/>
                      <a:pt x="158283" y="5751"/>
                      <a:pt x="158771" y="6346"/>
                    </a:cubicBezTo>
                    <a:lnTo>
                      <a:pt x="159140" y="6049"/>
                    </a:lnTo>
                    <a:cubicBezTo>
                      <a:pt x="158628" y="5430"/>
                      <a:pt x="158068" y="4834"/>
                      <a:pt x="157473" y="4299"/>
                    </a:cubicBezTo>
                    <a:close/>
                    <a:moveTo>
                      <a:pt x="70033" y="4382"/>
                    </a:moveTo>
                    <a:cubicBezTo>
                      <a:pt x="69438" y="4930"/>
                      <a:pt x="68890" y="5525"/>
                      <a:pt x="68378" y="6144"/>
                    </a:cubicBezTo>
                    <a:lnTo>
                      <a:pt x="68748" y="6442"/>
                    </a:lnTo>
                    <a:cubicBezTo>
                      <a:pt x="69248" y="5834"/>
                      <a:pt x="69783" y="5263"/>
                      <a:pt x="70355" y="4727"/>
                    </a:cubicBezTo>
                    <a:lnTo>
                      <a:pt x="70033" y="4382"/>
                    </a:lnTo>
                    <a:close/>
                    <a:moveTo>
                      <a:pt x="93822" y="5811"/>
                    </a:moveTo>
                    <a:lnTo>
                      <a:pt x="93465" y="6120"/>
                    </a:lnTo>
                    <a:cubicBezTo>
                      <a:pt x="93977" y="6715"/>
                      <a:pt x="94441" y="7358"/>
                      <a:pt x="94846" y="8013"/>
                    </a:cubicBezTo>
                    <a:lnTo>
                      <a:pt x="95251" y="7763"/>
                    </a:lnTo>
                    <a:cubicBezTo>
                      <a:pt x="94834" y="7085"/>
                      <a:pt x="94346" y="6430"/>
                      <a:pt x="93822" y="5811"/>
                    </a:cubicBezTo>
                    <a:close/>
                    <a:moveTo>
                      <a:pt x="133696" y="5906"/>
                    </a:moveTo>
                    <a:cubicBezTo>
                      <a:pt x="133172" y="6525"/>
                      <a:pt x="132696" y="7192"/>
                      <a:pt x="132279" y="7870"/>
                    </a:cubicBezTo>
                    <a:lnTo>
                      <a:pt x="132684" y="8120"/>
                    </a:lnTo>
                    <a:cubicBezTo>
                      <a:pt x="133101" y="7454"/>
                      <a:pt x="133553" y="6811"/>
                      <a:pt x="134065" y="6215"/>
                    </a:cubicBezTo>
                    <a:lnTo>
                      <a:pt x="133696" y="5906"/>
                    </a:lnTo>
                    <a:close/>
                    <a:moveTo>
                      <a:pt x="224457" y="6287"/>
                    </a:moveTo>
                    <a:lnTo>
                      <a:pt x="224076" y="6585"/>
                    </a:lnTo>
                    <a:cubicBezTo>
                      <a:pt x="224565" y="7204"/>
                      <a:pt x="225005" y="7858"/>
                      <a:pt x="225398" y="8525"/>
                    </a:cubicBezTo>
                    <a:lnTo>
                      <a:pt x="225803" y="8287"/>
                    </a:lnTo>
                    <a:cubicBezTo>
                      <a:pt x="225410" y="7597"/>
                      <a:pt x="224946" y="6918"/>
                      <a:pt x="224457" y="6287"/>
                    </a:cubicBezTo>
                    <a:close/>
                    <a:moveTo>
                      <a:pt x="3073" y="6394"/>
                    </a:moveTo>
                    <a:cubicBezTo>
                      <a:pt x="2573" y="7025"/>
                      <a:pt x="2132" y="7704"/>
                      <a:pt x="1727" y="8406"/>
                    </a:cubicBezTo>
                    <a:lnTo>
                      <a:pt x="2144" y="8632"/>
                    </a:lnTo>
                    <a:cubicBezTo>
                      <a:pt x="2525" y="7954"/>
                      <a:pt x="2966" y="7299"/>
                      <a:pt x="3442" y="6680"/>
                    </a:cubicBezTo>
                    <a:lnTo>
                      <a:pt x="3073" y="6394"/>
                    </a:lnTo>
                    <a:close/>
                    <a:moveTo>
                      <a:pt x="29969" y="7501"/>
                    </a:moveTo>
                    <a:lnTo>
                      <a:pt x="29576" y="7763"/>
                    </a:lnTo>
                    <a:cubicBezTo>
                      <a:pt x="30005" y="8418"/>
                      <a:pt x="30386" y="9109"/>
                      <a:pt x="30707" y="9823"/>
                    </a:cubicBezTo>
                    <a:lnTo>
                      <a:pt x="31136" y="9621"/>
                    </a:lnTo>
                    <a:cubicBezTo>
                      <a:pt x="30802" y="8894"/>
                      <a:pt x="30409" y="8180"/>
                      <a:pt x="29969" y="7501"/>
                    </a:cubicBezTo>
                    <a:close/>
                    <a:moveTo>
                      <a:pt x="197561" y="7608"/>
                    </a:moveTo>
                    <a:cubicBezTo>
                      <a:pt x="197121" y="8287"/>
                      <a:pt x="196740" y="9001"/>
                      <a:pt x="196406" y="9740"/>
                    </a:cubicBezTo>
                    <a:lnTo>
                      <a:pt x="196847" y="9930"/>
                    </a:lnTo>
                    <a:cubicBezTo>
                      <a:pt x="197168" y="9228"/>
                      <a:pt x="197537" y="8525"/>
                      <a:pt x="197966" y="7870"/>
                    </a:cubicBezTo>
                    <a:lnTo>
                      <a:pt x="197561" y="7608"/>
                    </a:lnTo>
                    <a:close/>
                    <a:moveTo>
                      <a:pt x="160533" y="8025"/>
                    </a:moveTo>
                    <a:lnTo>
                      <a:pt x="160128" y="8275"/>
                    </a:lnTo>
                    <a:cubicBezTo>
                      <a:pt x="160533" y="8942"/>
                      <a:pt x="160878" y="9644"/>
                      <a:pt x="161188" y="10371"/>
                    </a:cubicBezTo>
                    <a:lnTo>
                      <a:pt x="161628" y="10180"/>
                    </a:lnTo>
                    <a:cubicBezTo>
                      <a:pt x="161319" y="9442"/>
                      <a:pt x="160950" y="8716"/>
                      <a:pt x="160533" y="8025"/>
                    </a:cubicBezTo>
                    <a:close/>
                    <a:moveTo>
                      <a:pt x="66997" y="8132"/>
                    </a:moveTo>
                    <a:cubicBezTo>
                      <a:pt x="66593" y="8835"/>
                      <a:pt x="66235" y="9561"/>
                      <a:pt x="65926" y="10299"/>
                    </a:cubicBezTo>
                    <a:lnTo>
                      <a:pt x="66366" y="10490"/>
                    </a:lnTo>
                    <a:cubicBezTo>
                      <a:pt x="66664" y="9763"/>
                      <a:pt x="67021" y="9049"/>
                      <a:pt x="67414" y="8382"/>
                    </a:cubicBezTo>
                    <a:lnTo>
                      <a:pt x="66997" y="8132"/>
                    </a:lnTo>
                    <a:close/>
                    <a:moveTo>
                      <a:pt x="96382" y="9906"/>
                    </a:moveTo>
                    <a:lnTo>
                      <a:pt x="95953" y="10097"/>
                    </a:lnTo>
                    <a:cubicBezTo>
                      <a:pt x="96263" y="10811"/>
                      <a:pt x="96525" y="11561"/>
                      <a:pt x="96727" y="12311"/>
                    </a:cubicBezTo>
                    <a:lnTo>
                      <a:pt x="97192" y="12180"/>
                    </a:lnTo>
                    <a:cubicBezTo>
                      <a:pt x="96977" y="11407"/>
                      <a:pt x="96703" y="10645"/>
                      <a:pt x="96382" y="9906"/>
                    </a:cubicBezTo>
                    <a:close/>
                    <a:moveTo>
                      <a:pt x="131172" y="10025"/>
                    </a:moveTo>
                    <a:cubicBezTo>
                      <a:pt x="130851" y="10764"/>
                      <a:pt x="130589" y="11538"/>
                      <a:pt x="130386" y="12311"/>
                    </a:cubicBezTo>
                    <a:lnTo>
                      <a:pt x="130839" y="12430"/>
                    </a:lnTo>
                    <a:cubicBezTo>
                      <a:pt x="131041" y="11680"/>
                      <a:pt x="131303" y="10930"/>
                      <a:pt x="131601" y="10204"/>
                    </a:cubicBezTo>
                    <a:lnTo>
                      <a:pt x="131172" y="10025"/>
                    </a:lnTo>
                    <a:close/>
                    <a:moveTo>
                      <a:pt x="226851" y="10466"/>
                    </a:moveTo>
                    <a:lnTo>
                      <a:pt x="226410" y="10645"/>
                    </a:lnTo>
                    <a:cubicBezTo>
                      <a:pt x="226696" y="11371"/>
                      <a:pt x="226934" y="12133"/>
                      <a:pt x="227113" y="12895"/>
                    </a:cubicBezTo>
                    <a:lnTo>
                      <a:pt x="227577" y="12788"/>
                    </a:lnTo>
                    <a:cubicBezTo>
                      <a:pt x="227386" y="12002"/>
                      <a:pt x="227148" y="11216"/>
                      <a:pt x="226851" y="10466"/>
                    </a:cubicBezTo>
                    <a:close/>
                    <a:moveTo>
                      <a:pt x="703" y="10597"/>
                    </a:moveTo>
                    <a:cubicBezTo>
                      <a:pt x="406" y="11347"/>
                      <a:pt x="179" y="12121"/>
                      <a:pt x="1" y="12907"/>
                    </a:cubicBezTo>
                    <a:lnTo>
                      <a:pt x="465" y="13014"/>
                    </a:lnTo>
                    <a:cubicBezTo>
                      <a:pt x="632" y="12252"/>
                      <a:pt x="858" y="11490"/>
                      <a:pt x="1144" y="10764"/>
                    </a:cubicBezTo>
                    <a:lnTo>
                      <a:pt x="703" y="10597"/>
                    </a:lnTo>
                    <a:close/>
                    <a:moveTo>
                      <a:pt x="31981" y="11895"/>
                    </a:moveTo>
                    <a:lnTo>
                      <a:pt x="31529" y="12026"/>
                    </a:lnTo>
                    <a:cubicBezTo>
                      <a:pt x="31743" y="12776"/>
                      <a:pt x="31910" y="13550"/>
                      <a:pt x="32017" y="14324"/>
                    </a:cubicBezTo>
                    <a:lnTo>
                      <a:pt x="32493" y="14252"/>
                    </a:lnTo>
                    <a:cubicBezTo>
                      <a:pt x="32374" y="13454"/>
                      <a:pt x="32207" y="12657"/>
                      <a:pt x="31981" y="11895"/>
                    </a:cubicBezTo>
                    <a:close/>
                    <a:moveTo>
                      <a:pt x="195585" y="12014"/>
                    </a:moveTo>
                    <a:cubicBezTo>
                      <a:pt x="195359" y="12788"/>
                      <a:pt x="195204" y="13585"/>
                      <a:pt x="195097" y="14383"/>
                    </a:cubicBezTo>
                    <a:lnTo>
                      <a:pt x="195573" y="14443"/>
                    </a:lnTo>
                    <a:cubicBezTo>
                      <a:pt x="195668" y="13669"/>
                      <a:pt x="195823" y="12895"/>
                      <a:pt x="196037" y="12145"/>
                    </a:cubicBezTo>
                    <a:lnTo>
                      <a:pt x="195585" y="12014"/>
                    </a:lnTo>
                    <a:close/>
                    <a:moveTo>
                      <a:pt x="162378" y="12478"/>
                    </a:moveTo>
                    <a:lnTo>
                      <a:pt x="161926" y="12597"/>
                    </a:lnTo>
                    <a:cubicBezTo>
                      <a:pt x="162104" y="13359"/>
                      <a:pt x="162247" y="14133"/>
                      <a:pt x="162319" y="14907"/>
                    </a:cubicBezTo>
                    <a:lnTo>
                      <a:pt x="162795" y="14871"/>
                    </a:lnTo>
                    <a:cubicBezTo>
                      <a:pt x="162712" y="14062"/>
                      <a:pt x="162581" y="13264"/>
                      <a:pt x="162378" y="12478"/>
                    </a:cubicBezTo>
                    <a:close/>
                    <a:moveTo>
                      <a:pt x="65188" y="12609"/>
                    </a:moveTo>
                    <a:cubicBezTo>
                      <a:pt x="64997" y="13395"/>
                      <a:pt x="64866" y="14193"/>
                      <a:pt x="64795" y="14990"/>
                    </a:cubicBezTo>
                    <a:lnTo>
                      <a:pt x="65271" y="15038"/>
                    </a:lnTo>
                    <a:cubicBezTo>
                      <a:pt x="65342" y="14264"/>
                      <a:pt x="65473" y="13478"/>
                      <a:pt x="65652" y="12716"/>
                    </a:cubicBezTo>
                    <a:lnTo>
                      <a:pt x="65188" y="12609"/>
                    </a:lnTo>
                    <a:close/>
                    <a:moveTo>
                      <a:pt x="97644" y="14562"/>
                    </a:moveTo>
                    <a:lnTo>
                      <a:pt x="97168" y="14621"/>
                    </a:lnTo>
                    <a:cubicBezTo>
                      <a:pt x="97251" y="15240"/>
                      <a:pt x="97287" y="15883"/>
                      <a:pt x="97287" y="16514"/>
                    </a:cubicBezTo>
                    <a:cubicBezTo>
                      <a:pt x="97287" y="16669"/>
                      <a:pt x="97287" y="16824"/>
                      <a:pt x="97287" y="16979"/>
                    </a:cubicBezTo>
                    <a:lnTo>
                      <a:pt x="97763" y="16967"/>
                    </a:lnTo>
                    <a:cubicBezTo>
                      <a:pt x="97763" y="16812"/>
                      <a:pt x="97763" y="16669"/>
                      <a:pt x="97763" y="16514"/>
                    </a:cubicBezTo>
                    <a:cubicBezTo>
                      <a:pt x="97763" y="15859"/>
                      <a:pt x="97715" y="15205"/>
                      <a:pt x="97644" y="14562"/>
                    </a:cubicBezTo>
                    <a:close/>
                    <a:moveTo>
                      <a:pt x="129946" y="14693"/>
                    </a:moveTo>
                    <a:cubicBezTo>
                      <a:pt x="129874" y="15288"/>
                      <a:pt x="129839" y="15907"/>
                      <a:pt x="129839" y="16514"/>
                    </a:cubicBezTo>
                    <a:cubicBezTo>
                      <a:pt x="129839" y="16717"/>
                      <a:pt x="129839" y="16895"/>
                      <a:pt x="129827" y="17086"/>
                    </a:cubicBezTo>
                    <a:lnTo>
                      <a:pt x="130303" y="17110"/>
                    </a:lnTo>
                    <a:cubicBezTo>
                      <a:pt x="130315" y="16907"/>
                      <a:pt x="130315" y="16717"/>
                      <a:pt x="130315" y="16514"/>
                    </a:cubicBezTo>
                    <a:cubicBezTo>
                      <a:pt x="130315" y="15919"/>
                      <a:pt x="130350" y="15324"/>
                      <a:pt x="130410" y="14740"/>
                    </a:cubicBezTo>
                    <a:lnTo>
                      <a:pt x="129946" y="14693"/>
                    </a:lnTo>
                    <a:close/>
                    <a:moveTo>
                      <a:pt x="32172" y="16669"/>
                    </a:moveTo>
                    <a:cubicBezTo>
                      <a:pt x="32172" y="17479"/>
                      <a:pt x="32243" y="18288"/>
                      <a:pt x="32362" y="19074"/>
                    </a:cubicBezTo>
                    <a:lnTo>
                      <a:pt x="32838" y="19003"/>
                    </a:lnTo>
                    <a:cubicBezTo>
                      <a:pt x="32719" y="18241"/>
                      <a:pt x="32648" y="17443"/>
                      <a:pt x="32648" y="16669"/>
                    </a:cubicBezTo>
                    <a:close/>
                    <a:moveTo>
                      <a:pt x="194954" y="16788"/>
                    </a:moveTo>
                    <a:cubicBezTo>
                      <a:pt x="194942" y="17574"/>
                      <a:pt x="194870" y="18360"/>
                      <a:pt x="194751" y="19134"/>
                    </a:cubicBezTo>
                    <a:lnTo>
                      <a:pt x="195216" y="19205"/>
                    </a:lnTo>
                    <a:cubicBezTo>
                      <a:pt x="195347" y="18419"/>
                      <a:pt x="195418" y="17610"/>
                      <a:pt x="195430" y="16800"/>
                    </a:cubicBezTo>
                    <a:lnTo>
                      <a:pt x="194954" y="16788"/>
                    </a:lnTo>
                    <a:close/>
                    <a:moveTo>
                      <a:pt x="162890" y="17264"/>
                    </a:moveTo>
                    <a:lnTo>
                      <a:pt x="162414" y="17288"/>
                    </a:lnTo>
                    <a:cubicBezTo>
                      <a:pt x="162462" y="18086"/>
                      <a:pt x="162557" y="18896"/>
                      <a:pt x="162700" y="19681"/>
                    </a:cubicBezTo>
                    <a:lnTo>
                      <a:pt x="163176" y="19598"/>
                    </a:lnTo>
                    <a:cubicBezTo>
                      <a:pt x="163021" y="18824"/>
                      <a:pt x="162926" y="18038"/>
                      <a:pt x="162890" y="17264"/>
                    </a:cubicBezTo>
                    <a:close/>
                    <a:moveTo>
                      <a:pt x="64699" y="17383"/>
                    </a:moveTo>
                    <a:cubicBezTo>
                      <a:pt x="64664" y="18169"/>
                      <a:pt x="64557" y="18955"/>
                      <a:pt x="64402" y="19717"/>
                    </a:cubicBezTo>
                    <a:lnTo>
                      <a:pt x="64866" y="19812"/>
                    </a:lnTo>
                    <a:cubicBezTo>
                      <a:pt x="65033" y="19027"/>
                      <a:pt x="65128" y="18217"/>
                      <a:pt x="65176" y="17419"/>
                    </a:cubicBezTo>
                    <a:lnTo>
                      <a:pt x="64699" y="17383"/>
                    </a:lnTo>
                    <a:close/>
                    <a:moveTo>
                      <a:pt x="98001" y="19300"/>
                    </a:moveTo>
                    <a:lnTo>
                      <a:pt x="97537" y="19384"/>
                    </a:lnTo>
                    <a:cubicBezTo>
                      <a:pt x="97668" y="20170"/>
                      <a:pt x="97870" y="20967"/>
                      <a:pt x="98120" y="21729"/>
                    </a:cubicBezTo>
                    <a:lnTo>
                      <a:pt x="98573" y="21574"/>
                    </a:lnTo>
                    <a:cubicBezTo>
                      <a:pt x="98323" y="20836"/>
                      <a:pt x="98132" y="20074"/>
                      <a:pt x="98001" y="19300"/>
                    </a:cubicBezTo>
                    <a:close/>
                    <a:moveTo>
                      <a:pt x="129577" y="19419"/>
                    </a:moveTo>
                    <a:cubicBezTo>
                      <a:pt x="129434" y="20193"/>
                      <a:pt x="129243" y="20955"/>
                      <a:pt x="128981" y="21694"/>
                    </a:cubicBezTo>
                    <a:lnTo>
                      <a:pt x="129434" y="21848"/>
                    </a:lnTo>
                    <a:cubicBezTo>
                      <a:pt x="129696" y="21086"/>
                      <a:pt x="129898" y="20300"/>
                      <a:pt x="130053" y="19515"/>
                    </a:cubicBezTo>
                    <a:lnTo>
                      <a:pt x="129577" y="19419"/>
                    </a:lnTo>
                    <a:close/>
                    <a:moveTo>
                      <a:pt x="33362" y="21289"/>
                    </a:moveTo>
                    <a:lnTo>
                      <a:pt x="32910" y="21432"/>
                    </a:lnTo>
                    <a:cubicBezTo>
                      <a:pt x="33148" y="22205"/>
                      <a:pt x="33446" y="22956"/>
                      <a:pt x="33803" y="23682"/>
                    </a:cubicBezTo>
                    <a:lnTo>
                      <a:pt x="34231" y="23479"/>
                    </a:lnTo>
                    <a:cubicBezTo>
                      <a:pt x="33886" y="22777"/>
                      <a:pt x="33600" y="22039"/>
                      <a:pt x="33362" y="21289"/>
                    </a:cubicBezTo>
                    <a:close/>
                    <a:moveTo>
                      <a:pt x="194204" y="21408"/>
                    </a:moveTo>
                    <a:cubicBezTo>
                      <a:pt x="193966" y="22158"/>
                      <a:pt x="193668" y="22884"/>
                      <a:pt x="193323" y="23587"/>
                    </a:cubicBezTo>
                    <a:lnTo>
                      <a:pt x="193751" y="23801"/>
                    </a:lnTo>
                    <a:cubicBezTo>
                      <a:pt x="194097" y="23075"/>
                      <a:pt x="194406" y="22325"/>
                      <a:pt x="194656" y="21563"/>
                    </a:cubicBezTo>
                    <a:lnTo>
                      <a:pt x="194204" y="21408"/>
                    </a:lnTo>
                    <a:close/>
                    <a:moveTo>
                      <a:pt x="163795" y="21860"/>
                    </a:moveTo>
                    <a:lnTo>
                      <a:pt x="163343" y="22015"/>
                    </a:lnTo>
                    <a:cubicBezTo>
                      <a:pt x="163605" y="22777"/>
                      <a:pt x="163938" y="23527"/>
                      <a:pt x="164319" y="24241"/>
                    </a:cubicBezTo>
                    <a:lnTo>
                      <a:pt x="164736" y="24015"/>
                    </a:lnTo>
                    <a:cubicBezTo>
                      <a:pt x="164367" y="23325"/>
                      <a:pt x="164057" y="22598"/>
                      <a:pt x="163795" y="21860"/>
                    </a:cubicBezTo>
                    <a:close/>
                    <a:moveTo>
                      <a:pt x="63771" y="21979"/>
                    </a:moveTo>
                    <a:cubicBezTo>
                      <a:pt x="63509" y="22717"/>
                      <a:pt x="63175" y="23432"/>
                      <a:pt x="62806" y="24122"/>
                    </a:cubicBezTo>
                    <a:lnTo>
                      <a:pt x="63223" y="24349"/>
                    </a:lnTo>
                    <a:cubicBezTo>
                      <a:pt x="63616" y="23634"/>
                      <a:pt x="63937" y="22896"/>
                      <a:pt x="64211" y="22146"/>
                    </a:cubicBezTo>
                    <a:lnTo>
                      <a:pt x="63771" y="21979"/>
                    </a:lnTo>
                    <a:close/>
                    <a:moveTo>
                      <a:pt x="99478" y="23741"/>
                    </a:moveTo>
                    <a:lnTo>
                      <a:pt x="99049" y="23968"/>
                    </a:lnTo>
                    <a:cubicBezTo>
                      <a:pt x="99418" y="24682"/>
                      <a:pt x="99835" y="25373"/>
                      <a:pt x="100299" y="26039"/>
                    </a:cubicBezTo>
                    <a:lnTo>
                      <a:pt x="100692" y="25765"/>
                    </a:lnTo>
                    <a:cubicBezTo>
                      <a:pt x="100240" y="25123"/>
                      <a:pt x="99835" y="24444"/>
                      <a:pt x="99478" y="23741"/>
                    </a:cubicBezTo>
                    <a:close/>
                    <a:moveTo>
                      <a:pt x="128064" y="23860"/>
                    </a:moveTo>
                    <a:cubicBezTo>
                      <a:pt x="127707" y="24551"/>
                      <a:pt x="127291" y="25230"/>
                      <a:pt x="126838" y="25861"/>
                    </a:cubicBezTo>
                    <a:lnTo>
                      <a:pt x="127231" y="26135"/>
                    </a:lnTo>
                    <a:cubicBezTo>
                      <a:pt x="127695" y="25480"/>
                      <a:pt x="128124" y="24789"/>
                      <a:pt x="128493" y="24075"/>
                    </a:cubicBezTo>
                    <a:lnTo>
                      <a:pt x="128064" y="23860"/>
                    </a:lnTo>
                    <a:close/>
                    <a:moveTo>
                      <a:pt x="35398" y="25515"/>
                    </a:moveTo>
                    <a:lnTo>
                      <a:pt x="35005" y="25777"/>
                    </a:lnTo>
                    <a:cubicBezTo>
                      <a:pt x="35458" y="26444"/>
                      <a:pt x="35970" y="27087"/>
                      <a:pt x="36505" y="27682"/>
                    </a:cubicBezTo>
                    <a:lnTo>
                      <a:pt x="36863" y="27361"/>
                    </a:lnTo>
                    <a:cubicBezTo>
                      <a:pt x="36339" y="26777"/>
                      <a:pt x="35839" y="26158"/>
                      <a:pt x="35398" y="25515"/>
                    </a:cubicBezTo>
                    <a:close/>
                    <a:moveTo>
                      <a:pt x="192132" y="25611"/>
                    </a:moveTo>
                    <a:cubicBezTo>
                      <a:pt x="191680" y="26254"/>
                      <a:pt x="191191" y="26873"/>
                      <a:pt x="190656" y="27444"/>
                    </a:cubicBezTo>
                    <a:lnTo>
                      <a:pt x="191001" y="27766"/>
                    </a:lnTo>
                    <a:cubicBezTo>
                      <a:pt x="191561" y="27182"/>
                      <a:pt x="192061" y="26551"/>
                      <a:pt x="192525" y="25885"/>
                    </a:cubicBezTo>
                    <a:lnTo>
                      <a:pt x="192132" y="25611"/>
                    </a:lnTo>
                    <a:close/>
                    <a:moveTo>
                      <a:pt x="165986" y="26004"/>
                    </a:moveTo>
                    <a:lnTo>
                      <a:pt x="165605" y="26289"/>
                    </a:lnTo>
                    <a:cubicBezTo>
                      <a:pt x="166081" y="26932"/>
                      <a:pt x="166605" y="27551"/>
                      <a:pt x="167177" y="28123"/>
                    </a:cubicBezTo>
                    <a:lnTo>
                      <a:pt x="167510" y="27789"/>
                    </a:lnTo>
                    <a:cubicBezTo>
                      <a:pt x="166962" y="27230"/>
                      <a:pt x="166450" y="26635"/>
                      <a:pt x="165986" y="26004"/>
                    </a:cubicBezTo>
                    <a:close/>
                    <a:moveTo>
                      <a:pt x="61544" y="26099"/>
                    </a:moveTo>
                    <a:cubicBezTo>
                      <a:pt x="61080" y="26730"/>
                      <a:pt x="60556" y="27325"/>
                      <a:pt x="60008" y="27873"/>
                    </a:cubicBezTo>
                    <a:lnTo>
                      <a:pt x="60342" y="28218"/>
                    </a:lnTo>
                    <a:cubicBezTo>
                      <a:pt x="60913" y="27647"/>
                      <a:pt x="61449" y="27028"/>
                      <a:pt x="61925" y="26385"/>
                    </a:cubicBezTo>
                    <a:lnTo>
                      <a:pt x="61544" y="26099"/>
                    </a:lnTo>
                    <a:close/>
                    <a:moveTo>
                      <a:pt x="102180" y="27575"/>
                    </a:moveTo>
                    <a:lnTo>
                      <a:pt x="101835" y="27909"/>
                    </a:lnTo>
                    <a:cubicBezTo>
                      <a:pt x="102395" y="28480"/>
                      <a:pt x="103002" y="29028"/>
                      <a:pt x="103633" y="29528"/>
                    </a:cubicBezTo>
                    <a:lnTo>
                      <a:pt x="103919" y="29159"/>
                    </a:lnTo>
                    <a:cubicBezTo>
                      <a:pt x="103311" y="28671"/>
                      <a:pt x="102728" y="28135"/>
                      <a:pt x="102180" y="27575"/>
                    </a:cubicBezTo>
                    <a:close/>
                    <a:moveTo>
                      <a:pt x="125338" y="27659"/>
                    </a:moveTo>
                    <a:cubicBezTo>
                      <a:pt x="124790" y="28230"/>
                      <a:pt x="124195" y="28754"/>
                      <a:pt x="123576" y="29230"/>
                    </a:cubicBezTo>
                    <a:lnTo>
                      <a:pt x="123873" y="29611"/>
                    </a:lnTo>
                    <a:cubicBezTo>
                      <a:pt x="124505" y="29111"/>
                      <a:pt x="125112" y="28575"/>
                      <a:pt x="125671" y="27992"/>
                    </a:cubicBezTo>
                    <a:lnTo>
                      <a:pt x="125338" y="27659"/>
                    </a:lnTo>
                    <a:close/>
                    <a:moveTo>
                      <a:pt x="38577" y="28968"/>
                    </a:moveTo>
                    <a:lnTo>
                      <a:pt x="38268" y="29337"/>
                    </a:lnTo>
                    <a:cubicBezTo>
                      <a:pt x="38899" y="29849"/>
                      <a:pt x="39565" y="30314"/>
                      <a:pt x="40256" y="30718"/>
                    </a:cubicBezTo>
                    <a:lnTo>
                      <a:pt x="40494" y="30314"/>
                    </a:lnTo>
                    <a:cubicBezTo>
                      <a:pt x="39827" y="29909"/>
                      <a:pt x="39184" y="29456"/>
                      <a:pt x="38577" y="28968"/>
                    </a:cubicBezTo>
                    <a:close/>
                    <a:moveTo>
                      <a:pt x="188929" y="29040"/>
                    </a:moveTo>
                    <a:cubicBezTo>
                      <a:pt x="188322" y="29528"/>
                      <a:pt x="187667" y="29980"/>
                      <a:pt x="187000" y="30373"/>
                    </a:cubicBezTo>
                    <a:lnTo>
                      <a:pt x="187239" y="30790"/>
                    </a:lnTo>
                    <a:cubicBezTo>
                      <a:pt x="187929" y="30385"/>
                      <a:pt x="188608" y="29921"/>
                      <a:pt x="189227" y="29421"/>
                    </a:cubicBezTo>
                    <a:lnTo>
                      <a:pt x="188929" y="29040"/>
                    </a:lnTo>
                    <a:close/>
                    <a:moveTo>
                      <a:pt x="169284" y="29337"/>
                    </a:moveTo>
                    <a:lnTo>
                      <a:pt x="168998" y="29718"/>
                    </a:lnTo>
                    <a:cubicBezTo>
                      <a:pt x="169641" y="30206"/>
                      <a:pt x="170320" y="30647"/>
                      <a:pt x="171022" y="31028"/>
                    </a:cubicBezTo>
                    <a:lnTo>
                      <a:pt x="171248" y="30611"/>
                    </a:lnTo>
                    <a:cubicBezTo>
                      <a:pt x="170570" y="30230"/>
                      <a:pt x="169903" y="29802"/>
                      <a:pt x="169284" y="29337"/>
                    </a:cubicBezTo>
                    <a:close/>
                    <a:moveTo>
                      <a:pt x="58222" y="29409"/>
                    </a:moveTo>
                    <a:cubicBezTo>
                      <a:pt x="57591" y="29873"/>
                      <a:pt x="56925" y="30302"/>
                      <a:pt x="56246" y="30671"/>
                    </a:cubicBezTo>
                    <a:lnTo>
                      <a:pt x="56460" y="31088"/>
                    </a:lnTo>
                    <a:cubicBezTo>
                      <a:pt x="57175" y="30707"/>
                      <a:pt x="57865" y="30266"/>
                      <a:pt x="58508" y="29790"/>
                    </a:cubicBezTo>
                    <a:lnTo>
                      <a:pt x="58222" y="29409"/>
                    </a:lnTo>
                    <a:close/>
                    <a:moveTo>
                      <a:pt x="105871" y="30456"/>
                    </a:moveTo>
                    <a:lnTo>
                      <a:pt x="105633" y="30873"/>
                    </a:lnTo>
                    <a:cubicBezTo>
                      <a:pt x="106336" y="31278"/>
                      <a:pt x="107074" y="31623"/>
                      <a:pt x="107824" y="31909"/>
                    </a:cubicBezTo>
                    <a:lnTo>
                      <a:pt x="107991" y="31469"/>
                    </a:lnTo>
                    <a:cubicBezTo>
                      <a:pt x="107264" y="31183"/>
                      <a:pt x="106550" y="30849"/>
                      <a:pt x="105871" y="30456"/>
                    </a:cubicBezTo>
                    <a:close/>
                    <a:moveTo>
                      <a:pt x="121623" y="30528"/>
                    </a:moveTo>
                    <a:cubicBezTo>
                      <a:pt x="120933" y="30909"/>
                      <a:pt x="120218" y="31242"/>
                      <a:pt x="119492" y="31516"/>
                    </a:cubicBezTo>
                    <a:lnTo>
                      <a:pt x="119659" y="31957"/>
                    </a:lnTo>
                    <a:cubicBezTo>
                      <a:pt x="120409" y="31671"/>
                      <a:pt x="121147" y="31338"/>
                      <a:pt x="121849" y="30945"/>
                    </a:cubicBezTo>
                    <a:lnTo>
                      <a:pt x="121623" y="30528"/>
                    </a:lnTo>
                    <a:close/>
                    <a:moveTo>
                      <a:pt x="42601" y="31361"/>
                    </a:moveTo>
                    <a:lnTo>
                      <a:pt x="42423" y="31802"/>
                    </a:lnTo>
                    <a:cubicBezTo>
                      <a:pt x="43161" y="32111"/>
                      <a:pt x="43935" y="32361"/>
                      <a:pt x="44721" y="32552"/>
                    </a:cubicBezTo>
                    <a:lnTo>
                      <a:pt x="44828" y="32088"/>
                    </a:lnTo>
                    <a:cubicBezTo>
                      <a:pt x="44078" y="31897"/>
                      <a:pt x="43316" y="31659"/>
                      <a:pt x="42601" y="31361"/>
                    </a:cubicBezTo>
                    <a:close/>
                    <a:moveTo>
                      <a:pt x="184881" y="31409"/>
                    </a:moveTo>
                    <a:cubicBezTo>
                      <a:pt x="184167" y="31695"/>
                      <a:pt x="183405" y="31933"/>
                      <a:pt x="182643" y="32123"/>
                    </a:cubicBezTo>
                    <a:lnTo>
                      <a:pt x="182762" y="32576"/>
                    </a:lnTo>
                    <a:cubicBezTo>
                      <a:pt x="183536" y="32397"/>
                      <a:pt x="184322" y="32147"/>
                      <a:pt x="185060" y="31850"/>
                    </a:cubicBezTo>
                    <a:lnTo>
                      <a:pt x="184881" y="31409"/>
                    </a:lnTo>
                    <a:close/>
                    <a:moveTo>
                      <a:pt x="173392" y="31576"/>
                    </a:moveTo>
                    <a:lnTo>
                      <a:pt x="173225" y="32028"/>
                    </a:lnTo>
                    <a:cubicBezTo>
                      <a:pt x="173987" y="32302"/>
                      <a:pt x="174761" y="32528"/>
                      <a:pt x="175559" y="32683"/>
                    </a:cubicBezTo>
                    <a:lnTo>
                      <a:pt x="175654" y="32219"/>
                    </a:lnTo>
                    <a:cubicBezTo>
                      <a:pt x="174880" y="32064"/>
                      <a:pt x="174130" y="31850"/>
                      <a:pt x="173392" y="31576"/>
                    </a:cubicBezTo>
                    <a:close/>
                    <a:moveTo>
                      <a:pt x="54091" y="31623"/>
                    </a:moveTo>
                    <a:cubicBezTo>
                      <a:pt x="53353" y="31885"/>
                      <a:pt x="52591" y="32088"/>
                      <a:pt x="51829" y="32242"/>
                    </a:cubicBezTo>
                    <a:lnTo>
                      <a:pt x="51924" y="32719"/>
                    </a:lnTo>
                    <a:cubicBezTo>
                      <a:pt x="52710" y="32552"/>
                      <a:pt x="53496" y="32338"/>
                      <a:pt x="54258" y="32064"/>
                    </a:cubicBezTo>
                    <a:lnTo>
                      <a:pt x="54091" y="31623"/>
                    </a:lnTo>
                    <a:close/>
                    <a:moveTo>
                      <a:pt x="110241" y="32159"/>
                    </a:moveTo>
                    <a:lnTo>
                      <a:pt x="110134" y="32623"/>
                    </a:lnTo>
                    <a:cubicBezTo>
                      <a:pt x="110919" y="32802"/>
                      <a:pt x="111717" y="32921"/>
                      <a:pt x="112527" y="32981"/>
                    </a:cubicBezTo>
                    <a:lnTo>
                      <a:pt x="112563" y="32504"/>
                    </a:lnTo>
                    <a:cubicBezTo>
                      <a:pt x="111777" y="32445"/>
                      <a:pt x="111003" y="32326"/>
                      <a:pt x="110241" y="32159"/>
                    </a:cubicBezTo>
                    <a:close/>
                    <a:moveTo>
                      <a:pt x="117242" y="32183"/>
                    </a:moveTo>
                    <a:cubicBezTo>
                      <a:pt x="116480" y="32350"/>
                      <a:pt x="115694" y="32469"/>
                      <a:pt x="114908" y="32516"/>
                    </a:cubicBezTo>
                    <a:lnTo>
                      <a:pt x="114944" y="32993"/>
                    </a:lnTo>
                    <a:cubicBezTo>
                      <a:pt x="115753" y="32933"/>
                      <a:pt x="116551" y="32826"/>
                      <a:pt x="117337" y="32647"/>
                    </a:cubicBezTo>
                    <a:lnTo>
                      <a:pt x="117242" y="32183"/>
                    </a:lnTo>
                    <a:close/>
                    <a:moveTo>
                      <a:pt x="47150" y="32481"/>
                    </a:moveTo>
                    <a:lnTo>
                      <a:pt x="47102" y="32957"/>
                    </a:lnTo>
                    <a:cubicBezTo>
                      <a:pt x="47626" y="33004"/>
                      <a:pt x="48150" y="33028"/>
                      <a:pt x="48686" y="33028"/>
                    </a:cubicBezTo>
                    <a:cubicBezTo>
                      <a:pt x="48959" y="33028"/>
                      <a:pt x="49245" y="33028"/>
                      <a:pt x="49519" y="33004"/>
                    </a:cubicBezTo>
                    <a:lnTo>
                      <a:pt x="49495" y="32528"/>
                    </a:lnTo>
                    <a:cubicBezTo>
                      <a:pt x="49221" y="32552"/>
                      <a:pt x="48947" y="32552"/>
                      <a:pt x="48686" y="32552"/>
                    </a:cubicBezTo>
                    <a:cubicBezTo>
                      <a:pt x="48174" y="32552"/>
                      <a:pt x="47650" y="32528"/>
                      <a:pt x="47150" y="32481"/>
                    </a:cubicBezTo>
                    <a:close/>
                    <a:moveTo>
                      <a:pt x="180333" y="32492"/>
                    </a:moveTo>
                    <a:cubicBezTo>
                      <a:pt x="179857" y="32528"/>
                      <a:pt x="179392" y="32552"/>
                      <a:pt x="178916" y="32552"/>
                    </a:cubicBezTo>
                    <a:cubicBezTo>
                      <a:pt x="178607" y="32552"/>
                      <a:pt x="178297" y="32540"/>
                      <a:pt x="177975" y="32528"/>
                    </a:cubicBezTo>
                    <a:lnTo>
                      <a:pt x="177952" y="33004"/>
                    </a:lnTo>
                    <a:cubicBezTo>
                      <a:pt x="178273" y="33016"/>
                      <a:pt x="178595" y="33028"/>
                      <a:pt x="178916" y="33028"/>
                    </a:cubicBezTo>
                    <a:cubicBezTo>
                      <a:pt x="179404" y="33028"/>
                      <a:pt x="179892" y="33004"/>
                      <a:pt x="180369" y="32969"/>
                    </a:cubicBezTo>
                    <a:lnTo>
                      <a:pt x="180333" y="32492"/>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Arrow: Bent 8">
              <a:extLst>
                <a:ext uri="{FF2B5EF4-FFF2-40B4-BE49-F238E27FC236}">
                  <a16:creationId xmlns:a16="http://schemas.microsoft.com/office/drawing/2014/main" id="{B2A28F7E-0444-A165-B830-AE4650C4BA99}"/>
                </a:ext>
              </a:extLst>
            </p:cNvPr>
            <p:cNvSpPr>
              <a:spLocks/>
            </p:cNvSpPr>
            <p:nvPr/>
          </p:nvSpPr>
          <p:spPr>
            <a:xfrm flipV="1">
              <a:off x="9971464" y="4027882"/>
              <a:ext cx="1647363" cy="780304"/>
            </a:xfrm>
            <a:prstGeom prst="bentArrow">
              <a:avLst>
                <a:gd name="adj1" fmla="val 57977"/>
                <a:gd name="adj2" fmla="val 41506"/>
                <a:gd name="adj3" fmla="val 50000"/>
                <a:gd name="adj4" fmla="val 70772"/>
              </a:avLst>
            </a:prstGeom>
            <a:solidFill>
              <a:srgbClr val="44546A"/>
            </a:solidFill>
            <a:ln cmpd="sng">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grpSp>
        <p:nvGrpSpPr>
          <p:cNvPr id="1034" name="Group 1033">
            <a:extLst>
              <a:ext uri="{FF2B5EF4-FFF2-40B4-BE49-F238E27FC236}">
                <a16:creationId xmlns:a16="http://schemas.microsoft.com/office/drawing/2014/main" id="{81C94E1D-D20E-D2EC-8250-D813CDC7A676}"/>
              </a:ext>
            </a:extLst>
          </p:cNvPr>
          <p:cNvGrpSpPr/>
          <p:nvPr/>
        </p:nvGrpSpPr>
        <p:grpSpPr>
          <a:xfrm>
            <a:off x="477146" y="4056660"/>
            <a:ext cx="1034763" cy="852553"/>
            <a:chOff x="620021" y="4056660"/>
            <a:chExt cx="1034763" cy="852553"/>
          </a:xfrm>
        </p:grpSpPr>
        <p:sp>
          <p:nvSpPr>
            <p:cNvPr id="164" name="Google Shape;435;p21">
              <a:extLst>
                <a:ext uri="{FF2B5EF4-FFF2-40B4-BE49-F238E27FC236}">
                  <a16:creationId xmlns:a16="http://schemas.microsoft.com/office/drawing/2014/main" id="{E9B280F0-B4DF-7ED6-D909-6C604FD2724B}"/>
                </a:ext>
              </a:extLst>
            </p:cNvPr>
            <p:cNvSpPr/>
            <p:nvPr/>
          </p:nvSpPr>
          <p:spPr>
            <a:xfrm rot="10800000">
              <a:off x="767382" y="4056660"/>
              <a:ext cx="721438" cy="852553"/>
            </a:xfrm>
            <a:custGeom>
              <a:avLst/>
              <a:gdLst/>
              <a:ahLst/>
              <a:cxnLst/>
              <a:rect l="l" t="t" r="r" b="b"/>
              <a:pathLst>
                <a:path w="18717" h="27314" extrusionOk="0">
                  <a:moveTo>
                    <a:pt x="9359" y="2346"/>
                  </a:moveTo>
                  <a:cubicBezTo>
                    <a:pt x="13228" y="2346"/>
                    <a:pt x="16371" y="5490"/>
                    <a:pt x="16371" y="9371"/>
                  </a:cubicBezTo>
                  <a:cubicBezTo>
                    <a:pt x="16371" y="13240"/>
                    <a:pt x="13228" y="16384"/>
                    <a:pt x="9359" y="16384"/>
                  </a:cubicBezTo>
                  <a:cubicBezTo>
                    <a:pt x="5489" y="16384"/>
                    <a:pt x="2346" y="13240"/>
                    <a:pt x="2346" y="9371"/>
                  </a:cubicBezTo>
                  <a:cubicBezTo>
                    <a:pt x="2346" y="5490"/>
                    <a:pt x="5489" y="2346"/>
                    <a:pt x="9359" y="2346"/>
                  </a:cubicBezTo>
                  <a:close/>
                  <a:moveTo>
                    <a:pt x="9359" y="1"/>
                  </a:moveTo>
                  <a:cubicBezTo>
                    <a:pt x="4191" y="1"/>
                    <a:pt x="0" y="4192"/>
                    <a:pt x="0" y="9371"/>
                  </a:cubicBezTo>
                  <a:cubicBezTo>
                    <a:pt x="0" y="16634"/>
                    <a:pt x="9359" y="27314"/>
                    <a:pt x="9359" y="27314"/>
                  </a:cubicBezTo>
                  <a:cubicBezTo>
                    <a:pt x="9359" y="27314"/>
                    <a:pt x="18717" y="16812"/>
                    <a:pt x="18717" y="9371"/>
                  </a:cubicBezTo>
                  <a:cubicBezTo>
                    <a:pt x="18717" y="4192"/>
                    <a:pt x="14526" y="1"/>
                    <a:pt x="935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7;p18">
              <a:extLst>
                <a:ext uri="{FF2B5EF4-FFF2-40B4-BE49-F238E27FC236}">
                  <a16:creationId xmlns:a16="http://schemas.microsoft.com/office/drawing/2014/main" id="{EE96AA20-EC9F-7F35-6722-E94EC7EED1B7}"/>
                </a:ext>
              </a:extLst>
            </p:cNvPr>
            <p:cNvSpPr txBox="1"/>
            <p:nvPr/>
          </p:nvSpPr>
          <p:spPr>
            <a:xfrm>
              <a:off x="620021" y="4343569"/>
              <a:ext cx="1034763" cy="5148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latin typeface="Fira Sans Extra Condensed Medium"/>
                  <a:ea typeface="Fira Sans Extra Condensed Medium"/>
                  <a:cs typeface="Fira Sans Extra Condensed Medium"/>
                  <a:sym typeface="Fira Sans Extra Condensed Medium"/>
                </a:rPr>
                <a:t>2009</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81" name="Group 180">
            <a:extLst>
              <a:ext uri="{FF2B5EF4-FFF2-40B4-BE49-F238E27FC236}">
                <a16:creationId xmlns:a16="http://schemas.microsoft.com/office/drawing/2014/main" id="{F49BCD9B-7CD2-CA98-1CF7-5152C06FF29F}"/>
              </a:ext>
            </a:extLst>
          </p:cNvPr>
          <p:cNvGrpSpPr/>
          <p:nvPr/>
        </p:nvGrpSpPr>
        <p:grpSpPr>
          <a:xfrm>
            <a:off x="5010599" y="4615788"/>
            <a:ext cx="1034763" cy="852553"/>
            <a:chOff x="620021" y="4056660"/>
            <a:chExt cx="1034763" cy="852553"/>
          </a:xfrm>
        </p:grpSpPr>
        <p:sp>
          <p:nvSpPr>
            <p:cNvPr id="182" name="Google Shape;435;p21">
              <a:extLst>
                <a:ext uri="{FF2B5EF4-FFF2-40B4-BE49-F238E27FC236}">
                  <a16:creationId xmlns:a16="http://schemas.microsoft.com/office/drawing/2014/main" id="{32EA648F-341F-9A55-A89D-E68BCABEFC2F}"/>
                </a:ext>
              </a:extLst>
            </p:cNvPr>
            <p:cNvSpPr/>
            <p:nvPr/>
          </p:nvSpPr>
          <p:spPr>
            <a:xfrm rot="10800000">
              <a:off x="767382" y="4056660"/>
              <a:ext cx="721438" cy="852553"/>
            </a:xfrm>
            <a:custGeom>
              <a:avLst/>
              <a:gdLst/>
              <a:ahLst/>
              <a:cxnLst/>
              <a:rect l="l" t="t" r="r" b="b"/>
              <a:pathLst>
                <a:path w="18717" h="27314" extrusionOk="0">
                  <a:moveTo>
                    <a:pt x="9359" y="2346"/>
                  </a:moveTo>
                  <a:cubicBezTo>
                    <a:pt x="13228" y="2346"/>
                    <a:pt x="16371" y="5490"/>
                    <a:pt x="16371" y="9371"/>
                  </a:cubicBezTo>
                  <a:cubicBezTo>
                    <a:pt x="16371" y="13240"/>
                    <a:pt x="13228" y="16384"/>
                    <a:pt x="9359" y="16384"/>
                  </a:cubicBezTo>
                  <a:cubicBezTo>
                    <a:pt x="5489" y="16384"/>
                    <a:pt x="2346" y="13240"/>
                    <a:pt x="2346" y="9371"/>
                  </a:cubicBezTo>
                  <a:cubicBezTo>
                    <a:pt x="2346" y="5490"/>
                    <a:pt x="5489" y="2346"/>
                    <a:pt x="9359" y="2346"/>
                  </a:cubicBezTo>
                  <a:close/>
                  <a:moveTo>
                    <a:pt x="9359" y="1"/>
                  </a:moveTo>
                  <a:cubicBezTo>
                    <a:pt x="4191" y="1"/>
                    <a:pt x="0" y="4192"/>
                    <a:pt x="0" y="9371"/>
                  </a:cubicBezTo>
                  <a:cubicBezTo>
                    <a:pt x="0" y="16634"/>
                    <a:pt x="9359" y="27314"/>
                    <a:pt x="9359" y="27314"/>
                  </a:cubicBezTo>
                  <a:cubicBezTo>
                    <a:pt x="9359" y="27314"/>
                    <a:pt x="18717" y="16812"/>
                    <a:pt x="18717" y="9371"/>
                  </a:cubicBezTo>
                  <a:cubicBezTo>
                    <a:pt x="18717" y="4192"/>
                    <a:pt x="14526" y="1"/>
                    <a:pt x="9359" y="1"/>
                  </a:cubicBezTo>
                  <a:close/>
                </a:path>
              </a:pathLst>
            </a:custGeom>
            <a:solidFill>
              <a:srgbClr val="9D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57;p18">
              <a:extLst>
                <a:ext uri="{FF2B5EF4-FFF2-40B4-BE49-F238E27FC236}">
                  <a16:creationId xmlns:a16="http://schemas.microsoft.com/office/drawing/2014/main" id="{BA314A47-ED67-EC95-86D7-42C98D0B549D}"/>
                </a:ext>
              </a:extLst>
            </p:cNvPr>
            <p:cNvSpPr txBox="1"/>
            <p:nvPr/>
          </p:nvSpPr>
          <p:spPr>
            <a:xfrm>
              <a:off x="620021" y="4343569"/>
              <a:ext cx="1034763" cy="5148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latin typeface="Fira Sans Extra Condensed Medium"/>
                  <a:ea typeface="Fira Sans Extra Condensed Medium"/>
                  <a:cs typeface="Fira Sans Extra Condensed Medium"/>
                  <a:sym typeface="Fira Sans Extra Condensed Medium"/>
                </a:rPr>
                <a:t>2013</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84" name="Group 183">
            <a:extLst>
              <a:ext uri="{FF2B5EF4-FFF2-40B4-BE49-F238E27FC236}">
                <a16:creationId xmlns:a16="http://schemas.microsoft.com/office/drawing/2014/main" id="{76B5E485-A66E-FCAB-81D1-F87B3A9610BB}"/>
              </a:ext>
            </a:extLst>
          </p:cNvPr>
          <p:cNvGrpSpPr/>
          <p:nvPr/>
        </p:nvGrpSpPr>
        <p:grpSpPr>
          <a:xfrm>
            <a:off x="7663792" y="4616732"/>
            <a:ext cx="1034763" cy="852553"/>
            <a:chOff x="620021" y="4056660"/>
            <a:chExt cx="1034763" cy="852553"/>
          </a:xfrm>
        </p:grpSpPr>
        <p:sp>
          <p:nvSpPr>
            <p:cNvPr id="185" name="Google Shape;435;p21">
              <a:extLst>
                <a:ext uri="{FF2B5EF4-FFF2-40B4-BE49-F238E27FC236}">
                  <a16:creationId xmlns:a16="http://schemas.microsoft.com/office/drawing/2014/main" id="{BE69B227-049D-506B-5416-B424D72AF5A3}"/>
                </a:ext>
              </a:extLst>
            </p:cNvPr>
            <p:cNvSpPr/>
            <p:nvPr/>
          </p:nvSpPr>
          <p:spPr>
            <a:xfrm rot="10800000">
              <a:off x="767382" y="4056660"/>
              <a:ext cx="721438" cy="852553"/>
            </a:xfrm>
            <a:custGeom>
              <a:avLst/>
              <a:gdLst/>
              <a:ahLst/>
              <a:cxnLst/>
              <a:rect l="l" t="t" r="r" b="b"/>
              <a:pathLst>
                <a:path w="18717" h="27314" extrusionOk="0">
                  <a:moveTo>
                    <a:pt x="9359" y="2346"/>
                  </a:moveTo>
                  <a:cubicBezTo>
                    <a:pt x="13228" y="2346"/>
                    <a:pt x="16371" y="5490"/>
                    <a:pt x="16371" y="9371"/>
                  </a:cubicBezTo>
                  <a:cubicBezTo>
                    <a:pt x="16371" y="13240"/>
                    <a:pt x="13228" y="16384"/>
                    <a:pt x="9359" y="16384"/>
                  </a:cubicBezTo>
                  <a:cubicBezTo>
                    <a:pt x="5489" y="16384"/>
                    <a:pt x="2346" y="13240"/>
                    <a:pt x="2346" y="9371"/>
                  </a:cubicBezTo>
                  <a:cubicBezTo>
                    <a:pt x="2346" y="5490"/>
                    <a:pt x="5489" y="2346"/>
                    <a:pt x="9359" y="2346"/>
                  </a:cubicBezTo>
                  <a:close/>
                  <a:moveTo>
                    <a:pt x="9359" y="1"/>
                  </a:moveTo>
                  <a:cubicBezTo>
                    <a:pt x="4191" y="1"/>
                    <a:pt x="0" y="4192"/>
                    <a:pt x="0" y="9371"/>
                  </a:cubicBezTo>
                  <a:cubicBezTo>
                    <a:pt x="0" y="16634"/>
                    <a:pt x="9359" y="27314"/>
                    <a:pt x="9359" y="27314"/>
                  </a:cubicBezTo>
                  <a:cubicBezTo>
                    <a:pt x="9359" y="27314"/>
                    <a:pt x="18717" y="16812"/>
                    <a:pt x="18717" y="9371"/>
                  </a:cubicBezTo>
                  <a:cubicBezTo>
                    <a:pt x="18717" y="4192"/>
                    <a:pt x="14526" y="1"/>
                    <a:pt x="9359"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57;p18">
              <a:extLst>
                <a:ext uri="{FF2B5EF4-FFF2-40B4-BE49-F238E27FC236}">
                  <a16:creationId xmlns:a16="http://schemas.microsoft.com/office/drawing/2014/main" id="{213D53BE-1A4D-7170-B26B-22E04994B89F}"/>
                </a:ext>
              </a:extLst>
            </p:cNvPr>
            <p:cNvSpPr txBox="1"/>
            <p:nvPr/>
          </p:nvSpPr>
          <p:spPr>
            <a:xfrm>
              <a:off x="620021" y="4343569"/>
              <a:ext cx="1034763" cy="5148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latin typeface="Fira Sans Extra Condensed Medium"/>
                  <a:ea typeface="Fira Sans Extra Condensed Medium"/>
                  <a:cs typeface="Fira Sans Extra Condensed Medium"/>
                  <a:sym typeface="Fira Sans Extra Condensed Medium"/>
                </a:rPr>
                <a:t>2016</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135" name="Google Shape;303;p18">
            <a:extLst>
              <a:ext uri="{FF2B5EF4-FFF2-40B4-BE49-F238E27FC236}">
                <a16:creationId xmlns:a16="http://schemas.microsoft.com/office/drawing/2014/main" id="{9F52953A-C3B8-750C-9555-43FAFDC98B88}"/>
              </a:ext>
            </a:extLst>
          </p:cNvPr>
          <p:cNvSpPr txBox="1"/>
          <p:nvPr/>
        </p:nvSpPr>
        <p:spPr>
          <a:xfrm>
            <a:off x="7250391" y="5491117"/>
            <a:ext cx="2393769" cy="64107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33CC"/>
                </a:solidFill>
                <a:latin typeface="Roboto"/>
                <a:ea typeface="Roboto"/>
                <a:cs typeface="Roboto"/>
                <a:sym typeface="Roboto"/>
              </a:rPr>
              <a:t>10/2016: Công ty RethinkDB đóng cửa</a:t>
            </a:r>
            <a:endParaRPr>
              <a:solidFill>
                <a:srgbClr val="0033CC"/>
              </a:solidFill>
              <a:latin typeface="Roboto"/>
              <a:ea typeface="Roboto"/>
              <a:cs typeface="Roboto"/>
              <a:sym typeface="Roboto"/>
            </a:endParaRPr>
          </a:p>
        </p:txBody>
      </p:sp>
      <p:grpSp>
        <p:nvGrpSpPr>
          <p:cNvPr id="1035" name="Group 1034">
            <a:extLst>
              <a:ext uri="{FF2B5EF4-FFF2-40B4-BE49-F238E27FC236}">
                <a16:creationId xmlns:a16="http://schemas.microsoft.com/office/drawing/2014/main" id="{D185384D-07B9-111C-7F17-297ED4F08B4D}"/>
              </a:ext>
            </a:extLst>
          </p:cNvPr>
          <p:cNvGrpSpPr/>
          <p:nvPr/>
        </p:nvGrpSpPr>
        <p:grpSpPr>
          <a:xfrm>
            <a:off x="3723570" y="2665340"/>
            <a:ext cx="1034763" cy="852553"/>
            <a:chOff x="3106257" y="4848696"/>
            <a:chExt cx="1034763" cy="852553"/>
          </a:xfrm>
        </p:grpSpPr>
        <p:sp>
          <p:nvSpPr>
            <p:cNvPr id="188" name="Google Shape;435;p21">
              <a:extLst>
                <a:ext uri="{FF2B5EF4-FFF2-40B4-BE49-F238E27FC236}">
                  <a16:creationId xmlns:a16="http://schemas.microsoft.com/office/drawing/2014/main" id="{FBBD5A22-CD92-89BB-F195-B8AC7440C7B5}"/>
                </a:ext>
              </a:extLst>
            </p:cNvPr>
            <p:cNvSpPr/>
            <p:nvPr/>
          </p:nvSpPr>
          <p:spPr>
            <a:xfrm>
              <a:off x="3272221" y="4848696"/>
              <a:ext cx="721438" cy="852553"/>
            </a:xfrm>
            <a:custGeom>
              <a:avLst/>
              <a:gdLst/>
              <a:ahLst/>
              <a:cxnLst/>
              <a:rect l="l" t="t" r="r" b="b"/>
              <a:pathLst>
                <a:path w="18717" h="27314" extrusionOk="0">
                  <a:moveTo>
                    <a:pt x="9359" y="2346"/>
                  </a:moveTo>
                  <a:cubicBezTo>
                    <a:pt x="13228" y="2346"/>
                    <a:pt x="16371" y="5490"/>
                    <a:pt x="16371" y="9371"/>
                  </a:cubicBezTo>
                  <a:cubicBezTo>
                    <a:pt x="16371" y="13240"/>
                    <a:pt x="13228" y="16384"/>
                    <a:pt x="9359" y="16384"/>
                  </a:cubicBezTo>
                  <a:cubicBezTo>
                    <a:pt x="5489" y="16384"/>
                    <a:pt x="2346" y="13240"/>
                    <a:pt x="2346" y="9371"/>
                  </a:cubicBezTo>
                  <a:cubicBezTo>
                    <a:pt x="2346" y="5490"/>
                    <a:pt x="5489" y="2346"/>
                    <a:pt x="9359" y="2346"/>
                  </a:cubicBezTo>
                  <a:close/>
                  <a:moveTo>
                    <a:pt x="9359" y="1"/>
                  </a:moveTo>
                  <a:cubicBezTo>
                    <a:pt x="4191" y="1"/>
                    <a:pt x="0" y="4192"/>
                    <a:pt x="0" y="9371"/>
                  </a:cubicBezTo>
                  <a:cubicBezTo>
                    <a:pt x="0" y="16634"/>
                    <a:pt x="9359" y="27314"/>
                    <a:pt x="9359" y="27314"/>
                  </a:cubicBezTo>
                  <a:cubicBezTo>
                    <a:pt x="9359" y="27314"/>
                    <a:pt x="18717" y="16812"/>
                    <a:pt x="18717" y="9371"/>
                  </a:cubicBezTo>
                  <a:cubicBezTo>
                    <a:pt x="18717" y="4192"/>
                    <a:pt x="14526" y="1"/>
                    <a:pt x="935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7;p18">
              <a:extLst>
                <a:ext uri="{FF2B5EF4-FFF2-40B4-BE49-F238E27FC236}">
                  <a16:creationId xmlns:a16="http://schemas.microsoft.com/office/drawing/2014/main" id="{B07C890D-A641-890D-D5E2-19DBE438594A}"/>
                </a:ext>
              </a:extLst>
            </p:cNvPr>
            <p:cNvSpPr txBox="1"/>
            <p:nvPr/>
          </p:nvSpPr>
          <p:spPr>
            <a:xfrm>
              <a:off x="3106257" y="4899467"/>
              <a:ext cx="1034763" cy="5148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latin typeface="Fira Sans Extra Condensed Medium"/>
                  <a:ea typeface="Fira Sans Extra Condensed Medium"/>
                  <a:cs typeface="Fira Sans Extra Condensed Medium"/>
                  <a:sym typeface="Fira Sans Extra Condensed Medium"/>
                </a:rPr>
                <a:t>2012</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91" name="Group 190">
            <a:extLst>
              <a:ext uri="{FF2B5EF4-FFF2-40B4-BE49-F238E27FC236}">
                <a16:creationId xmlns:a16="http://schemas.microsoft.com/office/drawing/2014/main" id="{415BC094-0068-0BB1-BE7C-1CDFA46F69D1}"/>
              </a:ext>
            </a:extLst>
          </p:cNvPr>
          <p:cNvGrpSpPr/>
          <p:nvPr/>
        </p:nvGrpSpPr>
        <p:grpSpPr>
          <a:xfrm>
            <a:off x="6264730" y="2679068"/>
            <a:ext cx="1034763" cy="852553"/>
            <a:chOff x="3106257" y="4848696"/>
            <a:chExt cx="1034763" cy="852553"/>
          </a:xfrm>
        </p:grpSpPr>
        <p:sp>
          <p:nvSpPr>
            <p:cNvPr id="192" name="Google Shape;435;p21">
              <a:extLst>
                <a:ext uri="{FF2B5EF4-FFF2-40B4-BE49-F238E27FC236}">
                  <a16:creationId xmlns:a16="http://schemas.microsoft.com/office/drawing/2014/main" id="{231665E8-48C0-77D7-F868-DB2B83DCCB06}"/>
                </a:ext>
              </a:extLst>
            </p:cNvPr>
            <p:cNvSpPr/>
            <p:nvPr/>
          </p:nvSpPr>
          <p:spPr>
            <a:xfrm>
              <a:off x="3272221" y="4848696"/>
              <a:ext cx="721438" cy="852553"/>
            </a:xfrm>
            <a:custGeom>
              <a:avLst/>
              <a:gdLst/>
              <a:ahLst/>
              <a:cxnLst/>
              <a:rect l="l" t="t" r="r" b="b"/>
              <a:pathLst>
                <a:path w="18717" h="27314" extrusionOk="0">
                  <a:moveTo>
                    <a:pt x="9359" y="2346"/>
                  </a:moveTo>
                  <a:cubicBezTo>
                    <a:pt x="13228" y="2346"/>
                    <a:pt x="16371" y="5490"/>
                    <a:pt x="16371" y="9371"/>
                  </a:cubicBezTo>
                  <a:cubicBezTo>
                    <a:pt x="16371" y="13240"/>
                    <a:pt x="13228" y="16384"/>
                    <a:pt x="9359" y="16384"/>
                  </a:cubicBezTo>
                  <a:cubicBezTo>
                    <a:pt x="5489" y="16384"/>
                    <a:pt x="2346" y="13240"/>
                    <a:pt x="2346" y="9371"/>
                  </a:cubicBezTo>
                  <a:cubicBezTo>
                    <a:pt x="2346" y="5490"/>
                    <a:pt x="5489" y="2346"/>
                    <a:pt x="9359" y="2346"/>
                  </a:cubicBezTo>
                  <a:close/>
                  <a:moveTo>
                    <a:pt x="9359" y="1"/>
                  </a:moveTo>
                  <a:cubicBezTo>
                    <a:pt x="4191" y="1"/>
                    <a:pt x="0" y="4192"/>
                    <a:pt x="0" y="9371"/>
                  </a:cubicBezTo>
                  <a:cubicBezTo>
                    <a:pt x="0" y="16634"/>
                    <a:pt x="9359" y="27314"/>
                    <a:pt x="9359" y="27314"/>
                  </a:cubicBezTo>
                  <a:cubicBezTo>
                    <a:pt x="9359" y="27314"/>
                    <a:pt x="18717" y="16812"/>
                    <a:pt x="18717" y="9371"/>
                  </a:cubicBezTo>
                  <a:cubicBezTo>
                    <a:pt x="18717" y="4192"/>
                    <a:pt x="14526" y="1"/>
                    <a:pt x="9359" y="1"/>
                  </a:cubicBezTo>
                  <a:close/>
                </a:path>
              </a:pathLst>
            </a:custGeom>
            <a:solidFill>
              <a:srgbClr val="2E75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7;p18">
              <a:extLst>
                <a:ext uri="{FF2B5EF4-FFF2-40B4-BE49-F238E27FC236}">
                  <a16:creationId xmlns:a16="http://schemas.microsoft.com/office/drawing/2014/main" id="{A584BB7D-CE04-F87C-D93C-85DD202F952C}"/>
                </a:ext>
              </a:extLst>
            </p:cNvPr>
            <p:cNvSpPr txBox="1"/>
            <p:nvPr/>
          </p:nvSpPr>
          <p:spPr>
            <a:xfrm>
              <a:off x="3106257" y="4899467"/>
              <a:ext cx="1034763" cy="5148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latin typeface="Fira Sans Extra Condensed Medium"/>
                  <a:ea typeface="Fira Sans Extra Condensed Medium"/>
                  <a:cs typeface="Fira Sans Extra Condensed Medium"/>
                  <a:sym typeface="Fira Sans Extra Condensed Medium"/>
                </a:rPr>
                <a:t>2015</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94" name="Group 193">
            <a:extLst>
              <a:ext uri="{FF2B5EF4-FFF2-40B4-BE49-F238E27FC236}">
                <a16:creationId xmlns:a16="http://schemas.microsoft.com/office/drawing/2014/main" id="{B81CC0B9-276D-E129-201D-B7FA5979F676}"/>
              </a:ext>
            </a:extLst>
          </p:cNvPr>
          <p:cNvGrpSpPr/>
          <p:nvPr/>
        </p:nvGrpSpPr>
        <p:grpSpPr>
          <a:xfrm>
            <a:off x="8927691" y="2669180"/>
            <a:ext cx="1034763" cy="852553"/>
            <a:chOff x="3106257" y="4848696"/>
            <a:chExt cx="1034763" cy="852553"/>
          </a:xfrm>
        </p:grpSpPr>
        <p:sp>
          <p:nvSpPr>
            <p:cNvPr id="195" name="Google Shape;435;p21">
              <a:extLst>
                <a:ext uri="{FF2B5EF4-FFF2-40B4-BE49-F238E27FC236}">
                  <a16:creationId xmlns:a16="http://schemas.microsoft.com/office/drawing/2014/main" id="{B65729DB-46B0-23FD-DB5E-973AAD4BEB68}"/>
                </a:ext>
              </a:extLst>
            </p:cNvPr>
            <p:cNvSpPr/>
            <p:nvPr/>
          </p:nvSpPr>
          <p:spPr>
            <a:xfrm>
              <a:off x="3272221" y="4848696"/>
              <a:ext cx="721438" cy="852553"/>
            </a:xfrm>
            <a:custGeom>
              <a:avLst/>
              <a:gdLst/>
              <a:ahLst/>
              <a:cxnLst/>
              <a:rect l="l" t="t" r="r" b="b"/>
              <a:pathLst>
                <a:path w="18717" h="27314" extrusionOk="0">
                  <a:moveTo>
                    <a:pt x="9359" y="2346"/>
                  </a:moveTo>
                  <a:cubicBezTo>
                    <a:pt x="13228" y="2346"/>
                    <a:pt x="16371" y="5490"/>
                    <a:pt x="16371" y="9371"/>
                  </a:cubicBezTo>
                  <a:cubicBezTo>
                    <a:pt x="16371" y="13240"/>
                    <a:pt x="13228" y="16384"/>
                    <a:pt x="9359" y="16384"/>
                  </a:cubicBezTo>
                  <a:cubicBezTo>
                    <a:pt x="5489" y="16384"/>
                    <a:pt x="2346" y="13240"/>
                    <a:pt x="2346" y="9371"/>
                  </a:cubicBezTo>
                  <a:cubicBezTo>
                    <a:pt x="2346" y="5490"/>
                    <a:pt x="5489" y="2346"/>
                    <a:pt x="9359" y="2346"/>
                  </a:cubicBezTo>
                  <a:close/>
                  <a:moveTo>
                    <a:pt x="9359" y="1"/>
                  </a:moveTo>
                  <a:cubicBezTo>
                    <a:pt x="4191" y="1"/>
                    <a:pt x="0" y="4192"/>
                    <a:pt x="0" y="9371"/>
                  </a:cubicBezTo>
                  <a:cubicBezTo>
                    <a:pt x="0" y="16634"/>
                    <a:pt x="9359" y="27314"/>
                    <a:pt x="9359" y="27314"/>
                  </a:cubicBezTo>
                  <a:cubicBezTo>
                    <a:pt x="9359" y="27314"/>
                    <a:pt x="18717" y="16812"/>
                    <a:pt x="18717" y="9371"/>
                  </a:cubicBezTo>
                  <a:cubicBezTo>
                    <a:pt x="18717" y="4192"/>
                    <a:pt x="14526" y="1"/>
                    <a:pt x="9359"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7;p18">
              <a:extLst>
                <a:ext uri="{FF2B5EF4-FFF2-40B4-BE49-F238E27FC236}">
                  <a16:creationId xmlns:a16="http://schemas.microsoft.com/office/drawing/2014/main" id="{8F5C0761-73A7-4D77-B184-7C1EEF6E7CAC}"/>
                </a:ext>
              </a:extLst>
            </p:cNvPr>
            <p:cNvSpPr txBox="1"/>
            <p:nvPr/>
          </p:nvSpPr>
          <p:spPr>
            <a:xfrm>
              <a:off x="3106257" y="4899467"/>
              <a:ext cx="1034763" cy="5148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rgbClr val="434343"/>
                  </a:solidFill>
                  <a:latin typeface="Fira Sans Extra Condensed Medium"/>
                  <a:ea typeface="Fira Sans Extra Condensed Medium"/>
                  <a:cs typeface="Fira Sans Extra Condensed Medium"/>
                  <a:sym typeface="Fira Sans Extra Condensed Medium"/>
                </a:rPr>
                <a:t>2017</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197" name="!!Shape1">
            <a:extLst>
              <a:ext uri="{FF2B5EF4-FFF2-40B4-BE49-F238E27FC236}">
                <a16:creationId xmlns:a16="http://schemas.microsoft.com/office/drawing/2014/main" id="{9362A507-6056-BF2A-FEF2-D76EA898375E}"/>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8" name="Picture 197" descr="A picture containing text, vector graphics, clipart&#10;&#10;Description automatically generated">
            <a:extLst>
              <a:ext uri="{FF2B5EF4-FFF2-40B4-BE49-F238E27FC236}">
                <a16:creationId xmlns:a16="http://schemas.microsoft.com/office/drawing/2014/main" id="{43F0DE44-CF3A-525A-EF7C-51DD982AB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spTree>
    <p:extLst>
      <p:ext uri="{BB962C8B-B14F-4D97-AF65-F5344CB8AC3E}">
        <p14:creationId xmlns:p14="http://schemas.microsoft.com/office/powerpoint/2010/main" val="79813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par>
                                <p:cTn id="16" presetID="10" presetClass="entr" presetSubtype="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fade">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fade">
                                      <p:cBhvr>
                                        <p:cTn id="23" dur="500"/>
                                        <p:tgtEl>
                                          <p:spTgt spid="128"/>
                                        </p:tgtEl>
                                      </p:cBhvr>
                                    </p:animEffect>
                                  </p:childTnLst>
                                </p:cTn>
                              </p:par>
                              <p:par>
                                <p:cTn id="24" presetID="10" presetClass="entr" presetSubtype="0" fill="hold" nodeType="withEffect">
                                  <p:stCondLst>
                                    <p:cond delay="0"/>
                                  </p:stCondLst>
                                  <p:childTnLst>
                                    <p:set>
                                      <p:cBhvr>
                                        <p:cTn id="25" dur="1" fill="hold">
                                          <p:stCondLst>
                                            <p:cond delay="0"/>
                                          </p:stCondLst>
                                        </p:cTn>
                                        <p:tgtEl>
                                          <p:spTgt spid="181"/>
                                        </p:tgtEl>
                                        <p:attrNameLst>
                                          <p:attrName>style.visibility</p:attrName>
                                        </p:attrNameLst>
                                      </p:cBhvr>
                                      <p:to>
                                        <p:strVal val="visible"/>
                                      </p:to>
                                    </p:set>
                                    <p:animEffect transition="in" filter="fade">
                                      <p:cBhvr>
                                        <p:cTn id="26" dur="500"/>
                                        <p:tgtEl>
                                          <p:spTgt spid="1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par>
                                <p:cTn id="32" presetID="10" presetClass="entr" presetSubtype="0" fill="hold" nodeType="withEffect">
                                  <p:stCondLst>
                                    <p:cond delay="0"/>
                                  </p:stCondLst>
                                  <p:childTnLst>
                                    <p:set>
                                      <p:cBhvr>
                                        <p:cTn id="33" dur="1" fill="hold">
                                          <p:stCondLst>
                                            <p:cond delay="0"/>
                                          </p:stCondLst>
                                        </p:cTn>
                                        <p:tgtEl>
                                          <p:spTgt spid="191"/>
                                        </p:tgtEl>
                                        <p:attrNameLst>
                                          <p:attrName>style.visibility</p:attrName>
                                        </p:attrNameLst>
                                      </p:cBhvr>
                                      <p:to>
                                        <p:strVal val="visible"/>
                                      </p:to>
                                    </p:set>
                                    <p:animEffect transition="in" filter="fade">
                                      <p:cBhvr>
                                        <p:cTn id="34" dur="500"/>
                                        <p:tgtEl>
                                          <p:spTgt spid="19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fade">
                                      <p:cBhvr>
                                        <p:cTn id="39" dur="500"/>
                                        <p:tgtEl>
                                          <p:spTgt spid="18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fade">
                                      <p:cBhvr>
                                        <p:cTn id="42" dur="500"/>
                                        <p:tgtEl>
                                          <p:spTgt spid="1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2"/>
                                        </p:tgtEl>
                                        <p:attrNameLst>
                                          <p:attrName>style.visibility</p:attrName>
                                        </p:attrNameLst>
                                      </p:cBhvr>
                                      <p:to>
                                        <p:strVal val="visible"/>
                                      </p:to>
                                    </p:set>
                                    <p:animEffect transition="in" filter="fade">
                                      <p:cBhvr>
                                        <p:cTn id="47" dur="500"/>
                                        <p:tgtEl>
                                          <p:spTgt spid="142"/>
                                        </p:tgtEl>
                                      </p:cBhvr>
                                    </p:animEffect>
                                  </p:childTnLst>
                                </p:cTn>
                              </p:par>
                              <p:par>
                                <p:cTn id="48" presetID="10" presetClass="entr" presetSubtype="0" fill="hold" nodeType="withEffect">
                                  <p:stCondLst>
                                    <p:cond delay="0"/>
                                  </p:stCondLst>
                                  <p:childTnLst>
                                    <p:set>
                                      <p:cBhvr>
                                        <p:cTn id="49" dur="1" fill="hold">
                                          <p:stCondLst>
                                            <p:cond delay="0"/>
                                          </p:stCondLst>
                                        </p:cTn>
                                        <p:tgtEl>
                                          <p:spTgt spid="194"/>
                                        </p:tgtEl>
                                        <p:attrNameLst>
                                          <p:attrName>style.visibility</p:attrName>
                                        </p:attrNameLst>
                                      </p:cBhvr>
                                      <p:to>
                                        <p:strVal val="visible"/>
                                      </p:to>
                                    </p:set>
                                    <p:animEffect transition="in" filter="fade">
                                      <p:cBhvr>
                                        <p:cTn id="50"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97" grpId="0"/>
      <p:bldP spid="104" grpId="0"/>
      <p:bldP spid="128" grpId="0"/>
      <p:bldP spid="142" grpId="0"/>
      <p:bldP spid="13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7</a:t>
            </a:fld>
            <a:endParaRPr lang="vi-VN"/>
          </a:p>
        </p:txBody>
      </p:sp>
      <p:sp>
        <p:nvSpPr>
          <p:cNvPr id="3" name="TextBox 2">
            <a:extLst>
              <a:ext uri="{FF2B5EF4-FFF2-40B4-BE49-F238E27FC236}">
                <a16:creationId xmlns:a16="http://schemas.microsoft.com/office/drawing/2014/main" id="{E29DD432-BE11-446D-DA28-7CEAA809EC58}"/>
              </a:ext>
            </a:extLst>
          </p:cNvPr>
          <p:cNvSpPr txBox="1"/>
          <p:nvPr/>
        </p:nvSpPr>
        <p:spPr>
          <a:xfrm>
            <a:off x="1370046" y="933051"/>
            <a:ext cx="3487704" cy="584775"/>
          </a:xfrm>
          <a:prstGeom prst="rect">
            <a:avLst/>
          </a:prstGeom>
          <a:noFill/>
        </p:spPr>
        <p:txBody>
          <a:bodyPr wrap="square" rtlCol="0">
            <a:spAutoFit/>
          </a:bodyPr>
          <a:lstStyle/>
          <a:p>
            <a:r>
              <a:rPr lang="vi-VN" sz="3200" b="1"/>
              <a:t>Mô hình lưu trữ</a:t>
            </a:r>
          </a:p>
        </p:txBody>
      </p:sp>
      <p:sp>
        <p:nvSpPr>
          <p:cNvPr id="7" name="Rectangle 6">
            <a:extLst>
              <a:ext uri="{FF2B5EF4-FFF2-40B4-BE49-F238E27FC236}">
                <a16:creationId xmlns:a16="http://schemas.microsoft.com/office/drawing/2014/main" id="{CF07CC5F-BDF2-DE32-EF46-58F6F484FB95}"/>
              </a:ext>
            </a:extLst>
          </p:cNvPr>
          <p:cNvSpPr/>
          <p:nvPr/>
        </p:nvSpPr>
        <p:spPr>
          <a:xfrm>
            <a:off x="1436913" y="1483562"/>
            <a:ext cx="3011262" cy="6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8FF2A01C-C19D-6910-5598-7E54D177118F}"/>
              </a:ext>
            </a:extLst>
          </p:cNvPr>
          <p:cNvSpPr txBox="1"/>
          <p:nvPr/>
        </p:nvSpPr>
        <p:spPr>
          <a:xfrm>
            <a:off x="1436914" y="1872117"/>
            <a:ext cx="9916886" cy="4154984"/>
          </a:xfrm>
          <a:prstGeom prst="rect">
            <a:avLst/>
          </a:prstGeom>
          <a:noFill/>
        </p:spPr>
        <p:txBody>
          <a:bodyPr wrap="square" rtlCol="0">
            <a:spAutoFit/>
          </a:bodyPr>
          <a:lstStyle/>
          <a:p>
            <a:pPr marL="285750" indent="-285750" algn="just">
              <a:buFont typeface="Wingdings" panose="05000000000000000000" pitchFamily="2" charset="2"/>
              <a:buChar char="ü"/>
            </a:pPr>
            <a:r>
              <a:rPr lang="vi-VN" sz="2400" noProof="1">
                <a:solidFill>
                  <a:srgbClr val="FF0000"/>
                </a:solidFill>
              </a:rPr>
              <a:t>Mô hình Dữ liệu (Data Model): </a:t>
            </a:r>
            <a:r>
              <a:rPr lang="vi-VN" sz="2400" noProof="1">
                <a:solidFill>
                  <a:srgbClr val="0033CC"/>
                </a:solidFill>
              </a:rPr>
              <a:t>RethinkDB lưu trữ các </a:t>
            </a:r>
            <a:r>
              <a:rPr lang="vi-VN" sz="2400" noProof="1">
                <a:solidFill>
                  <a:srgbClr val="FF0000"/>
                </a:solidFill>
              </a:rPr>
              <a:t>tài liệu JSON </a:t>
            </a:r>
            <a:r>
              <a:rPr lang="vi-VN" sz="2400" noProof="1">
                <a:solidFill>
                  <a:srgbClr val="0033CC"/>
                </a:solidFill>
              </a:rPr>
              <a:t>với một chuỗi nhị phân trên đĩa.</a:t>
            </a:r>
          </a:p>
          <a:p>
            <a:pPr algn="just"/>
            <a:endParaRPr lang="vi-VN" sz="2400" noProof="1">
              <a:solidFill>
                <a:srgbClr val="0033CC"/>
              </a:solidFill>
            </a:endParaRPr>
          </a:p>
          <a:p>
            <a:pPr marL="285750" indent="-285750" algn="just">
              <a:buFont typeface="Wingdings" panose="05000000000000000000" pitchFamily="2" charset="2"/>
              <a:buChar char="ü"/>
            </a:pPr>
            <a:r>
              <a:rPr lang="vi-VN" sz="2400" noProof="1">
                <a:solidFill>
                  <a:srgbClr val="FF0000"/>
                </a:solidFill>
              </a:rPr>
              <a:t>Kiến trúc Lưu trữ (Storage Architecture): </a:t>
            </a:r>
            <a:r>
              <a:rPr lang="vi-VN" sz="2400" noProof="1">
                <a:solidFill>
                  <a:srgbClr val="0033CC"/>
                </a:solidFill>
              </a:rPr>
              <a:t>Dữ liệu được lưu trữ trong một công cụ lưu trữ có </a:t>
            </a:r>
            <a:r>
              <a:rPr lang="vi-VN" sz="2400" noProof="1">
                <a:solidFill>
                  <a:srgbClr val="FF0000"/>
                </a:solidFill>
              </a:rPr>
              <a:t>cấu trúc nhật ký (log-structured) </a:t>
            </a:r>
            <a:r>
              <a:rPr lang="vi-VN" sz="2400" noProof="1">
                <a:solidFill>
                  <a:srgbClr val="0033CC"/>
                </a:solidFill>
              </a:rPr>
              <a:t>được xây dựng đặc biệt cho RethinkDB và lấy cảm hứng từ kiến trúc của </a:t>
            </a:r>
            <a:r>
              <a:rPr lang="vi-VN" sz="2400" noProof="1">
                <a:solidFill>
                  <a:srgbClr val="FF0000"/>
                </a:solidFill>
              </a:rPr>
              <a:t>BTRFS (B-Tree File System)</a:t>
            </a:r>
            <a:r>
              <a:rPr lang="vi-VN" sz="2400" noProof="1">
                <a:solidFill>
                  <a:srgbClr val="0033CC"/>
                </a:solidFill>
              </a:rPr>
              <a:t>.</a:t>
            </a:r>
          </a:p>
          <a:p>
            <a:pPr algn="just"/>
            <a:endParaRPr lang="vi-VN" sz="2400" noProof="1">
              <a:solidFill>
                <a:srgbClr val="0033CC"/>
              </a:solidFill>
            </a:endParaRPr>
          </a:p>
          <a:p>
            <a:pPr marL="285750" indent="-285750" algn="just">
              <a:buFont typeface="Wingdings" panose="05000000000000000000" pitchFamily="2" charset="2"/>
              <a:buChar char="ü"/>
            </a:pPr>
            <a:r>
              <a:rPr lang="vi-VN" sz="2400" noProof="1">
                <a:solidFill>
                  <a:srgbClr val="FF0000"/>
                </a:solidFill>
              </a:rPr>
              <a:t>Mô hình Lưu trữ (Storage Model): </a:t>
            </a:r>
            <a:r>
              <a:rPr lang="vi-VN" sz="2400" noProof="1">
                <a:solidFill>
                  <a:srgbClr val="0033CC"/>
                </a:solidFill>
              </a:rPr>
              <a:t>RethinkDB tổ chức dữ liệu dựa trên các hàng, giống như cơ sở dữ liệu truyền thống. Nó không có công cụ lưu trữ hướng cột.</a:t>
            </a:r>
          </a:p>
        </p:txBody>
      </p:sp>
      <p:sp>
        <p:nvSpPr>
          <p:cNvPr id="47" name="!!Shape1">
            <a:extLst>
              <a:ext uri="{FF2B5EF4-FFF2-40B4-BE49-F238E27FC236}">
                <a16:creationId xmlns:a16="http://schemas.microsoft.com/office/drawing/2014/main" id="{B7E6997E-7742-798B-D0BD-4539F9E5DB53}"/>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8" name="Picture 47" descr="A picture containing text, vector graphics, clipart&#10;&#10;Description automatically generated">
            <a:extLst>
              <a:ext uri="{FF2B5EF4-FFF2-40B4-BE49-F238E27FC236}">
                <a16:creationId xmlns:a16="http://schemas.microsoft.com/office/drawing/2014/main" id="{27343DAF-F48F-B120-D3B3-DB4CB3CDD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spTree>
    <p:extLst>
      <p:ext uri="{BB962C8B-B14F-4D97-AF65-F5344CB8AC3E}">
        <p14:creationId xmlns:p14="http://schemas.microsoft.com/office/powerpoint/2010/main" val="1701815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8</a:t>
            </a:fld>
            <a:endParaRPr lang="vi-VN"/>
          </a:p>
        </p:txBody>
      </p:sp>
      <p:sp>
        <p:nvSpPr>
          <p:cNvPr id="3" name="TextBox 2">
            <a:extLst>
              <a:ext uri="{FF2B5EF4-FFF2-40B4-BE49-F238E27FC236}">
                <a16:creationId xmlns:a16="http://schemas.microsoft.com/office/drawing/2014/main" id="{E29DD432-BE11-446D-DA28-7CEAA809EC58}"/>
              </a:ext>
            </a:extLst>
          </p:cNvPr>
          <p:cNvSpPr txBox="1"/>
          <p:nvPr/>
        </p:nvSpPr>
        <p:spPr>
          <a:xfrm>
            <a:off x="1370046" y="933051"/>
            <a:ext cx="3487704" cy="584775"/>
          </a:xfrm>
          <a:prstGeom prst="rect">
            <a:avLst/>
          </a:prstGeom>
          <a:noFill/>
        </p:spPr>
        <p:txBody>
          <a:bodyPr wrap="square" rtlCol="0">
            <a:spAutoFit/>
          </a:bodyPr>
          <a:lstStyle/>
          <a:p>
            <a:r>
              <a:rPr lang="vi-VN" sz="3200" b="1"/>
              <a:t>Cơ chế phân tán</a:t>
            </a:r>
          </a:p>
        </p:txBody>
      </p:sp>
      <p:sp>
        <p:nvSpPr>
          <p:cNvPr id="7" name="Rectangle 6">
            <a:extLst>
              <a:ext uri="{FF2B5EF4-FFF2-40B4-BE49-F238E27FC236}">
                <a16:creationId xmlns:a16="http://schemas.microsoft.com/office/drawing/2014/main" id="{CF07CC5F-BDF2-DE32-EF46-58F6F484FB95}"/>
              </a:ext>
            </a:extLst>
          </p:cNvPr>
          <p:cNvSpPr/>
          <p:nvPr/>
        </p:nvSpPr>
        <p:spPr>
          <a:xfrm>
            <a:off x="1436912" y="1483562"/>
            <a:ext cx="3230337" cy="7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Arrow: Chevron 5">
            <a:extLst>
              <a:ext uri="{FF2B5EF4-FFF2-40B4-BE49-F238E27FC236}">
                <a16:creationId xmlns:a16="http://schemas.microsoft.com/office/drawing/2014/main" id="{AB4812A4-2953-48D9-DEA0-F03B6794CCA3}"/>
              </a:ext>
            </a:extLst>
          </p:cNvPr>
          <p:cNvSpPr/>
          <p:nvPr/>
        </p:nvSpPr>
        <p:spPr>
          <a:xfrm>
            <a:off x="3109365" y="2345318"/>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noProof="1">
                <a:solidFill>
                  <a:schemeClr val="tx1"/>
                </a:solidFill>
              </a:rPr>
              <a:t>Sharding và Replication</a:t>
            </a:r>
          </a:p>
        </p:txBody>
      </p:sp>
      <p:sp>
        <p:nvSpPr>
          <p:cNvPr id="18" name="Arrow: Chevron 17">
            <a:extLst>
              <a:ext uri="{FF2B5EF4-FFF2-40B4-BE49-F238E27FC236}">
                <a16:creationId xmlns:a16="http://schemas.microsoft.com/office/drawing/2014/main" id="{B1E0081F-D9F9-4CDC-AC29-34D63F261E56}"/>
              </a:ext>
            </a:extLst>
          </p:cNvPr>
          <p:cNvSpPr/>
          <p:nvPr/>
        </p:nvSpPr>
        <p:spPr>
          <a:xfrm>
            <a:off x="3116199" y="3349384"/>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effectLst/>
                <a:latin typeface="Arial" panose="020B0604020202020204" pitchFamily="34" charset="0"/>
                <a:ea typeface="Yu Gothic Light" panose="020B0300000000000000" pitchFamily="34" charset="-128"/>
                <a:cs typeface="Arial" panose="020B0604020202020204" pitchFamily="34" charset="0"/>
              </a:rPr>
              <a:t>Indexing</a:t>
            </a:r>
            <a:endParaRPr lang="vi-VN" sz="2800">
              <a:solidFill>
                <a:schemeClr val="tx1"/>
              </a:solidFill>
            </a:endParaRPr>
          </a:p>
        </p:txBody>
      </p:sp>
      <p:sp>
        <p:nvSpPr>
          <p:cNvPr id="19" name="Arrow: Chevron 18">
            <a:extLst>
              <a:ext uri="{FF2B5EF4-FFF2-40B4-BE49-F238E27FC236}">
                <a16:creationId xmlns:a16="http://schemas.microsoft.com/office/drawing/2014/main" id="{ACD788A7-4E6D-A17E-917D-50397C78BBF5}"/>
              </a:ext>
            </a:extLst>
          </p:cNvPr>
          <p:cNvSpPr/>
          <p:nvPr/>
        </p:nvSpPr>
        <p:spPr>
          <a:xfrm>
            <a:off x="3116199" y="4336088"/>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vi-VN" sz="2800">
                <a:solidFill>
                  <a:schemeClr val="tx1"/>
                </a:solidFill>
                <a:latin typeface="Arial" panose="020B0604020202020204" pitchFamily="34" charset="0"/>
                <a:cs typeface="Arial" panose="020B0604020202020204" pitchFamily="34" charset="0"/>
              </a:rPr>
              <a:t>Thực hiện truy vấn</a:t>
            </a:r>
          </a:p>
        </p:txBody>
      </p:sp>
      <p:sp>
        <p:nvSpPr>
          <p:cNvPr id="20" name="!!Shape1">
            <a:extLst>
              <a:ext uri="{FF2B5EF4-FFF2-40B4-BE49-F238E27FC236}">
                <a16:creationId xmlns:a16="http://schemas.microsoft.com/office/drawing/2014/main" id="{2C95A26F-63D1-7851-8FA3-58A3DC0D3E71}"/>
              </a:ext>
            </a:extLst>
          </p:cNvPr>
          <p:cNvSpPr/>
          <p:nvPr/>
        </p:nvSpPr>
        <p:spPr>
          <a:xfrm>
            <a:off x="590550" y="830844"/>
            <a:ext cx="679776" cy="850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1" name="Picture 20" descr="A picture containing text, vector graphics, clipart&#10;&#10;Description automatically generated">
            <a:extLst>
              <a:ext uri="{FF2B5EF4-FFF2-40B4-BE49-F238E27FC236}">
                <a16:creationId xmlns:a16="http://schemas.microsoft.com/office/drawing/2014/main" id="{C85472DE-845B-DA45-2026-10F7B6644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44" y="1027035"/>
            <a:ext cx="1165387" cy="611829"/>
          </a:xfrm>
          <a:prstGeom prst="rect">
            <a:avLst/>
          </a:prstGeom>
        </p:spPr>
      </p:pic>
    </p:spTree>
    <p:extLst>
      <p:ext uri="{BB962C8B-B14F-4D97-AF65-F5344CB8AC3E}">
        <p14:creationId xmlns:p14="http://schemas.microsoft.com/office/powerpoint/2010/main" val="3620887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933980AC-9B4B-116E-8DF0-3110D72F0D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1">
            <a:extLst>
              <a:ext uri="{FF2B5EF4-FFF2-40B4-BE49-F238E27FC236}">
                <a16:creationId xmlns:a16="http://schemas.microsoft.com/office/drawing/2014/main" id="{537A2DC1-3B4F-BECA-3D6B-2FFDA1906092}"/>
              </a:ext>
            </a:extLst>
          </p:cNvPr>
          <p:cNvSpPr txBox="1"/>
          <p:nvPr/>
        </p:nvSpPr>
        <p:spPr>
          <a:xfrm>
            <a:off x="2486025" y="252448"/>
            <a:ext cx="7238999" cy="646331"/>
          </a:xfrm>
          <a:prstGeom prst="rect">
            <a:avLst/>
          </a:prstGeom>
          <a:noFill/>
        </p:spPr>
        <p:txBody>
          <a:bodyPr wrap="square" rtlCol="0">
            <a:spAutoFit/>
          </a:bodyPr>
          <a:lstStyle/>
          <a:p>
            <a:pPr marL="0" lvl="0" indent="0" algn="ctr" rtl="0">
              <a:spcBef>
                <a:spcPts val="0"/>
              </a:spcBef>
              <a:spcAft>
                <a:spcPts val="0"/>
              </a:spcAft>
              <a:buNone/>
            </a:pPr>
            <a:r>
              <a:rPr lang="vi-VN" sz="3600" b="1">
                <a:solidFill>
                  <a:srgbClr val="FF0000"/>
                </a:solidFill>
                <a:ea typeface="Fira Sans Extra Condensed Medium"/>
                <a:cs typeface="Fira Sans Extra Condensed Medium"/>
                <a:sym typeface="Fira Sans Extra Condensed Medium"/>
              </a:rPr>
              <a:t>Tổng quan NoSQL-RethinkDB</a:t>
            </a:r>
          </a:p>
        </p:txBody>
      </p:sp>
      <p:sp>
        <p:nvSpPr>
          <p:cNvPr id="59" name="Footer Placeholder 58">
            <a:extLst>
              <a:ext uri="{FF2B5EF4-FFF2-40B4-BE49-F238E27FC236}">
                <a16:creationId xmlns:a16="http://schemas.microsoft.com/office/drawing/2014/main" id="{97CD2C86-85EC-5A00-1B46-FF1A64AD6A83}"/>
              </a:ext>
            </a:extLst>
          </p:cNvPr>
          <p:cNvSpPr>
            <a:spLocks noGrp="1"/>
          </p:cNvSpPr>
          <p:nvPr>
            <p:ph type="ftr" sz="quarter" idx="11"/>
          </p:nvPr>
        </p:nvSpPr>
        <p:spPr/>
        <p:txBody>
          <a:bodyPr/>
          <a:lstStyle/>
          <a:p>
            <a:r>
              <a:rPr lang="vi-VN"/>
              <a:t>Tìm hiều về hệ quản trị cơ sở </a:t>
            </a:r>
            <a:r>
              <a:rPr lang="vi-VN" err="1"/>
              <a:t>dữ</a:t>
            </a:r>
            <a:r>
              <a:rPr lang="vi-VN"/>
              <a:t> </a:t>
            </a:r>
            <a:r>
              <a:rPr lang="vi-VN" err="1"/>
              <a:t>liệu</a:t>
            </a:r>
            <a:r>
              <a:rPr lang="vi-VN"/>
              <a:t> </a:t>
            </a:r>
            <a:r>
              <a:rPr lang="vi-VN" err="1"/>
              <a:t>NoSQL</a:t>
            </a:r>
            <a:r>
              <a:rPr lang="vi-VN"/>
              <a:t> </a:t>
            </a:r>
            <a:r>
              <a:rPr lang="vi-VN" err="1"/>
              <a:t>RehtinkDB</a:t>
            </a:r>
            <a:endParaRPr lang="vi-VN"/>
          </a:p>
        </p:txBody>
      </p:sp>
      <p:sp>
        <p:nvSpPr>
          <p:cNvPr id="60" name="Slide Number Placeholder 59">
            <a:extLst>
              <a:ext uri="{FF2B5EF4-FFF2-40B4-BE49-F238E27FC236}">
                <a16:creationId xmlns:a16="http://schemas.microsoft.com/office/drawing/2014/main" id="{9746EF10-0C1A-06F0-A881-2061B16A4D45}"/>
              </a:ext>
            </a:extLst>
          </p:cNvPr>
          <p:cNvSpPr>
            <a:spLocks noGrp="1"/>
          </p:cNvSpPr>
          <p:nvPr>
            <p:ph type="sldNum" sz="quarter" idx="12"/>
          </p:nvPr>
        </p:nvSpPr>
        <p:spPr/>
        <p:txBody>
          <a:bodyPr/>
          <a:lstStyle/>
          <a:p>
            <a:fld id="{26F90C95-05F1-4C70-B906-8D607F190A02}" type="slidenum">
              <a:rPr lang="vi-VN" smtClean="0"/>
              <a:t>9</a:t>
            </a:fld>
            <a:endParaRPr lang="vi-VN"/>
          </a:p>
        </p:txBody>
      </p:sp>
      <p:sp>
        <p:nvSpPr>
          <p:cNvPr id="6" name="Arrow: Chevron 5">
            <a:extLst>
              <a:ext uri="{FF2B5EF4-FFF2-40B4-BE49-F238E27FC236}">
                <a16:creationId xmlns:a16="http://schemas.microsoft.com/office/drawing/2014/main" id="{AB4812A4-2953-48D9-DEA0-F03B6794CCA3}"/>
              </a:ext>
            </a:extLst>
          </p:cNvPr>
          <p:cNvSpPr/>
          <p:nvPr/>
        </p:nvSpPr>
        <p:spPr>
          <a:xfrm>
            <a:off x="413790" y="1011506"/>
            <a:ext cx="6286500" cy="8472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noProof="1">
                <a:solidFill>
                  <a:schemeClr val="tx1"/>
                </a:solidFill>
              </a:rPr>
              <a:t>Sharding và Replication</a:t>
            </a:r>
          </a:p>
        </p:txBody>
      </p:sp>
      <p:sp>
        <p:nvSpPr>
          <p:cNvPr id="8" name="TextBox 7">
            <a:extLst>
              <a:ext uri="{FF2B5EF4-FFF2-40B4-BE49-F238E27FC236}">
                <a16:creationId xmlns:a16="http://schemas.microsoft.com/office/drawing/2014/main" id="{30CE9A9C-36D9-DD69-520D-D93B6D41EFC2}"/>
              </a:ext>
            </a:extLst>
          </p:cNvPr>
          <p:cNvSpPr txBox="1"/>
          <p:nvPr/>
        </p:nvSpPr>
        <p:spPr>
          <a:xfrm>
            <a:off x="1068050" y="1960594"/>
            <a:ext cx="9889477" cy="4524315"/>
          </a:xfrm>
          <a:prstGeom prst="rect">
            <a:avLst/>
          </a:prstGeom>
          <a:noFill/>
        </p:spPr>
        <p:txBody>
          <a:bodyPr wrap="square" rtlCol="0">
            <a:spAutoFit/>
          </a:bodyPr>
          <a:lstStyle/>
          <a:p>
            <a:pPr marL="285750" indent="-285750" algn="just">
              <a:buFont typeface="Wingdings" panose="05000000000000000000" pitchFamily="2" charset="2"/>
              <a:buChar char="ü"/>
            </a:pPr>
            <a:r>
              <a:rPr lang="vi-VN" sz="2400" noProof="1">
                <a:solidFill>
                  <a:srgbClr val="0033CC"/>
                </a:solidFill>
              </a:rPr>
              <a:t>RethinkDB sử dụng một thuật toán </a:t>
            </a:r>
            <a:r>
              <a:rPr lang="vi-VN" sz="2400" noProof="1">
                <a:solidFill>
                  <a:srgbClr val="FF0000"/>
                </a:solidFill>
              </a:rPr>
              <a:t>phân mảnh theo phạm vi (range sharding algorithm)</a:t>
            </a:r>
            <a:r>
              <a:rPr lang="vi-VN" sz="2400" noProof="1">
                <a:solidFill>
                  <a:srgbClr val="0033CC"/>
                </a:solidFill>
              </a:rPr>
              <a:t> dựa trên khóa chính của các bảng để phân vùng dữ liệu. </a:t>
            </a:r>
          </a:p>
          <a:p>
            <a:pPr marL="285750" indent="-285750" algn="just">
              <a:buFont typeface="Wingdings" panose="05000000000000000000" pitchFamily="2" charset="2"/>
              <a:buChar char="ü"/>
            </a:pPr>
            <a:endParaRPr lang="vi-VN" sz="2400" noProof="1">
              <a:solidFill>
                <a:srgbClr val="0033CC"/>
              </a:solidFill>
            </a:endParaRPr>
          </a:p>
          <a:p>
            <a:pPr marL="285750" indent="-285750" algn="just">
              <a:buFont typeface="Wingdings" panose="05000000000000000000" pitchFamily="2" charset="2"/>
              <a:buChar char="ü"/>
            </a:pPr>
            <a:r>
              <a:rPr lang="vi-VN" sz="2400" noProof="1">
                <a:solidFill>
                  <a:srgbClr val="0033CC"/>
                </a:solidFill>
              </a:rPr>
              <a:t>Các chức năng sharding và replication được cài đặt trong bảng cấu hình, chúng cho phép người dùng chỉ định số lượng mảnh và số lượng bản sao trên mỗi bảng hoặc tất cả các bảng bên trong CSDL. </a:t>
            </a:r>
          </a:p>
          <a:p>
            <a:pPr marL="285750" indent="-285750" algn="just">
              <a:buFont typeface="Wingdings" panose="05000000000000000000" pitchFamily="2" charset="2"/>
              <a:buChar char="ü"/>
            </a:pPr>
            <a:endParaRPr lang="vi-VN" sz="2400" noProof="1">
              <a:solidFill>
                <a:srgbClr val="0033CC"/>
              </a:solidFill>
            </a:endParaRPr>
          </a:p>
          <a:p>
            <a:pPr marL="285750" indent="-285750" algn="just">
              <a:buFont typeface="Wingdings" panose="05000000000000000000" pitchFamily="2" charset="2"/>
              <a:buChar char="ü"/>
            </a:pPr>
            <a:r>
              <a:rPr lang="vi-VN" sz="2400" noProof="1">
                <a:solidFill>
                  <a:srgbClr val="0033CC"/>
                </a:solidFill>
              </a:rPr>
              <a:t>RethinkDB giữ một thư mục nội bộ theo dõi tình trạng hiện tại của cụm: có bao nhiêu máy chủ có thể truy cập được, dữ liệu nào được lưu trữ trên mỗi máy chủ,… Các cấu trúc dữ liệu theo dõi thư mục được tự động cập nhật khi cụm thay đổi.</a:t>
            </a:r>
          </a:p>
        </p:txBody>
      </p:sp>
    </p:spTree>
    <p:extLst>
      <p:ext uri="{BB962C8B-B14F-4D97-AF65-F5344CB8AC3E}">
        <p14:creationId xmlns:p14="http://schemas.microsoft.com/office/powerpoint/2010/main" val="3464425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1" ma:contentTypeDescription="Tạo tài liệu mới." ma:contentTypeScope="" ma:versionID="9c2a8cdc23056365b6dc92e8dbbf672a">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f8ecfac3bb01f21fb85fe3204cbc3b27"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0C1385-7070-41AE-9DC2-53D40B8736EF}">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a069508f-c851-4346-9bc8-e3754af750ae"/>
    <ds:schemaRef ds:uri="32a3f031-5e38-462b-b0c0-9200614458f0"/>
    <ds:schemaRef ds:uri="http://www.w3.org/XML/1998/namespace"/>
  </ds:schemaRefs>
</ds:datastoreItem>
</file>

<file path=customXml/itemProps2.xml><?xml version="1.0" encoding="utf-8"?>
<ds:datastoreItem xmlns:ds="http://schemas.openxmlformats.org/officeDocument/2006/customXml" ds:itemID="{495F1A49-3919-4BFA-9775-2DB11EC1D740}">
  <ds:schemaRefs>
    <ds:schemaRef ds:uri="http://schemas.microsoft.com/sharepoint/v3/contenttype/forms"/>
  </ds:schemaRefs>
</ds:datastoreItem>
</file>

<file path=customXml/itemProps3.xml><?xml version="1.0" encoding="utf-8"?>
<ds:datastoreItem xmlns:ds="http://schemas.openxmlformats.org/officeDocument/2006/customXml" ds:itemID="{9E34DB4E-3534-4108-AC52-80BA0B3DD115}">
  <ds:schemaRefs>
    <ds:schemaRef ds:uri="32a3f031-5e38-462b-b0c0-9200614458f0"/>
    <ds:schemaRef ds:uri="a069508f-c851-4346-9bc8-e3754af750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1390</Words>
  <Application>Microsoft Office PowerPoint</Application>
  <PresentationFormat>Widescreen</PresentationFormat>
  <Paragraphs>215</Paragraphs>
  <Slides>21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arial</vt:lpstr>
      <vt:lpstr>Arial (Body)</vt:lpstr>
      <vt:lpstr>Calibri</vt:lpstr>
      <vt:lpstr>Calibri Light</vt:lpstr>
      <vt:lpstr>Fira Sans Extra Condensed</vt:lpstr>
      <vt:lpstr>Fira Sans Extra Condensed Medium</vt:lpstr>
      <vt:lpstr>Fujiyama-LightCondensed</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Đức Thể</dc:creator>
  <cp:lastModifiedBy>Phạm Đức Thể</cp:lastModifiedBy>
  <cp:revision>2</cp:revision>
  <dcterms:created xsi:type="dcterms:W3CDTF">2022-05-17T15:25:52Z</dcterms:created>
  <dcterms:modified xsi:type="dcterms:W3CDTF">2022-05-21T01:14:11Z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