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5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1472" autoAdjust="0"/>
  </p:normalViewPr>
  <p:slideViewPr>
    <p:cSldViewPr>
      <p:cViewPr>
        <p:scale>
          <a:sx n="93" d="100"/>
          <a:sy n="93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D21-F03E-43AC-B96A-0BB897B713D3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239F4-891D-415E-8170-9CCF62B3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pattern is used when creation of object directly is costly 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 </a:t>
            </a:r>
            <a:r>
              <a:rPr lang="en-US" dirty="0" err="1" smtClean="0"/>
              <a:t>moi</a:t>
            </a:r>
            <a:r>
              <a:rPr lang="en-US" dirty="0" smtClean="0"/>
              <a:t>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ton chi phi hon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http://coderevisited.com/cloneable-interface-in-java/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39F4-891D-415E-8170-9CCF62B375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prototype/java/1" TargetMode="External"/><Relationship Id="rId2" Type="http://schemas.openxmlformats.org/officeDocument/2006/relationships/hyperlink" Target="http://www.tutorialspoint.com/design_pattern/design_pattern_quick_guid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wtodoinjava.com/design-patterns/creational/prototype-design-pattern-in-ja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66800"/>
            <a:ext cx="5723468" cy="8036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Prototype pattern</a:t>
            </a:r>
            <a:endParaRPr lang="en-US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1"/>
            <a:ext cx="3429000" cy="1414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Quốc</a:t>
            </a:r>
            <a:r>
              <a:rPr lang="en-US" b="1" i="1" dirty="0" smtClean="0"/>
              <a:t> </a:t>
            </a:r>
            <a:r>
              <a:rPr lang="en-US" b="1" i="1" dirty="0" err="1" smtClean="0"/>
              <a:t>Huy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Lê</a:t>
            </a:r>
            <a:r>
              <a:rPr lang="en-US" b="1" i="1" dirty="0" smtClean="0"/>
              <a:t> </a:t>
            </a:r>
            <a:r>
              <a:rPr lang="en-US" b="1" i="1" dirty="0" err="1" smtClean="0"/>
              <a:t>Trọng</a:t>
            </a:r>
            <a:r>
              <a:rPr lang="en-US" b="1" i="1" dirty="0" smtClean="0"/>
              <a:t> </a:t>
            </a:r>
            <a:r>
              <a:rPr lang="en-US" b="1" i="1" dirty="0" err="1" smtClean="0"/>
              <a:t>Nghĩa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Phạm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Kim </a:t>
            </a:r>
            <a:r>
              <a:rPr lang="en-US" b="1" i="1" dirty="0" err="1" smtClean="0"/>
              <a:t>Hiền</a:t>
            </a:r>
            <a:endParaRPr lang="en-US" b="1" i="1" dirty="0" smtClean="0"/>
          </a:p>
          <a:p>
            <a:pPr algn="l"/>
            <a:r>
              <a:rPr lang="en-US" b="1" i="1" dirty="0" err="1" smtClean="0"/>
              <a:t>Nguyễn</a:t>
            </a:r>
            <a:r>
              <a:rPr lang="en-US" b="1" i="1" dirty="0" smtClean="0"/>
              <a:t> </a:t>
            </a:r>
            <a:r>
              <a:rPr lang="en-US" b="1" i="1" dirty="0" err="1" smtClean="0"/>
              <a:t>Thị</a:t>
            </a:r>
            <a:r>
              <a:rPr lang="en-US" b="1" i="1" dirty="0" smtClean="0"/>
              <a:t> Lan </a:t>
            </a:r>
            <a:r>
              <a:rPr lang="en-US" b="1" i="1" dirty="0" err="1" smtClean="0"/>
              <a:t>Phương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28800"/>
            <a:ext cx="4795111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9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1371599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4</a:t>
            </a: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 smtClean="0"/>
              <a:t>PrototypePatternDemo</a:t>
            </a:r>
            <a:r>
              <a:rPr lang="en-US" dirty="0"/>
              <a:t> 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/>
              <a:t> </a:t>
            </a:r>
            <a:r>
              <a:rPr lang="en-US" i="1" dirty="0" err="1"/>
              <a:t>ShapeCache</a:t>
            </a:r>
            <a:r>
              <a:rPr lang="en-US" dirty="0"/>
              <a:t> 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(</a:t>
            </a:r>
            <a:r>
              <a:rPr lang="en-US" i="1" dirty="0" err="1" smtClean="0"/>
              <a:t>Hashtable</a:t>
            </a:r>
            <a:r>
              <a:rPr lang="en-US" i="1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6477000" cy="29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5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3581400" cy="14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www.tutorialspoint.com/design_pattern/design_pattern_quick_guide.htm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sourcemaking.com/design_patterns/prototype/java/1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http://howtodoinjava.com/design-patterns/creational/prototype-design-pattern-in-java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vi-VN" dirty="0" smtClean="0"/>
              <a:t>ô </a:t>
            </a:r>
            <a:r>
              <a:rPr lang="vi-VN" dirty="0"/>
              <a:t>hình nguyên </a:t>
            </a:r>
            <a:r>
              <a:rPr lang="vi-VN" dirty="0" smtClean="0"/>
              <a:t>mẫu</a:t>
            </a:r>
            <a:r>
              <a:rPr lang="en-US" dirty="0" smtClean="0"/>
              <a:t>(prototype pattern)</a:t>
            </a:r>
            <a:r>
              <a:rPr lang="vi-VN" dirty="0" smtClean="0"/>
              <a:t> </a:t>
            </a:r>
            <a:r>
              <a:rPr lang="vi-VN" dirty="0"/>
              <a:t>dùng để tạo ra bản sao </a:t>
            </a:r>
            <a:r>
              <a:rPr lang="vi-VN" dirty="0" smtClean="0"/>
              <a:t>các </a:t>
            </a:r>
            <a:r>
              <a:rPr lang="vi-VN" dirty="0"/>
              <a:t>đối </a:t>
            </a:r>
            <a:r>
              <a:rPr lang="vi-VN" dirty="0" smtClean="0"/>
              <a:t>tượng. </a:t>
            </a:r>
            <a:endParaRPr lang="en-US" dirty="0" smtClean="0"/>
          </a:p>
          <a:p>
            <a:r>
              <a:rPr lang="vi-VN" dirty="0" smtClean="0"/>
              <a:t>Đây </a:t>
            </a:r>
            <a:r>
              <a:rPr lang="vi-VN" dirty="0"/>
              <a:t>là loại mẫu thiết kế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vi-VN" dirty="0" smtClean="0"/>
              <a:t>mẫu </a:t>
            </a:r>
            <a:r>
              <a:rPr lang="vi-VN" dirty="0" smtClean="0"/>
              <a:t>creational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M</a:t>
            </a:r>
            <a:r>
              <a:rPr lang="vi-VN" dirty="0" smtClean="0"/>
              <a:t>ô </a:t>
            </a:r>
            <a:r>
              <a:rPr lang="vi-VN" dirty="0"/>
              <a:t>hình này cung cấp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cách để tạo ra một đối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Arial (Body)"/>
              </a:rPr>
              <a:t>Mô hình này </a:t>
            </a:r>
            <a:r>
              <a:rPr lang="en-US" dirty="0" err="1" smtClean="0">
                <a:latin typeface="Arial (Body)"/>
              </a:rPr>
              <a:t>liên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quan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đến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việc </a:t>
            </a:r>
            <a:r>
              <a:rPr lang="en-US" dirty="0" err="1" smtClean="0">
                <a:latin typeface="Arial (Body)"/>
              </a:rPr>
              <a:t>hiện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thực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một </a:t>
            </a:r>
            <a:r>
              <a:rPr lang="en-US" dirty="0" smtClean="0">
                <a:latin typeface="Arial (Body)"/>
              </a:rPr>
              <a:t>interface </a:t>
            </a:r>
            <a:r>
              <a:rPr lang="vi-VN" dirty="0" smtClean="0">
                <a:latin typeface="Arial (Body)"/>
              </a:rPr>
              <a:t>để </a:t>
            </a:r>
            <a:r>
              <a:rPr lang="vi-VN" dirty="0">
                <a:latin typeface="Arial (Body)"/>
              </a:rPr>
              <a:t>tạo ra một bản sao của đối tượng hiện tại. Mô hình này được sử dụng </a:t>
            </a:r>
            <a:r>
              <a:rPr lang="vi-VN" dirty="0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việc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tạo </a:t>
            </a:r>
            <a:r>
              <a:rPr lang="vi-VN" dirty="0">
                <a:latin typeface="Arial (Body)"/>
              </a:rPr>
              <a:t>ra các đối tượng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cách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trực </a:t>
            </a:r>
            <a:r>
              <a:rPr lang="vi-VN" dirty="0" smtClean="0">
                <a:latin typeface="Arial (Body)"/>
              </a:rPr>
              <a:t>tiếp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kém</a:t>
            </a:r>
            <a:r>
              <a:rPr lang="en-US" dirty="0" smtClean="0">
                <a:latin typeface="Arial (Body)"/>
              </a:rPr>
              <a:t> chi </a:t>
            </a:r>
            <a:r>
              <a:rPr lang="en-US" dirty="0" err="1" smtClean="0">
                <a:latin typeface="Arial (Body)"/>
              </a:rPr>
              <a:t>phí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hơn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marL="0" indent="0">
              <a:buNone/>
            </a:pPr>
            <a:r>
              <a:rPr lang="en-US" dirty="0" smtClean="0">
                <a:latin typeface="Arial (Body)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Arial (Body)"/>
              </a:rPr>
              <a:t>Tránh </a:t>
            </a:r>
            <a:r>
              <a:rPr lang="vi-VN" dirty="0">
                <a:latin typeface="Arial (Body)"/>
              </a:rPr>
              <a:t>việc tạo nhiều lớp con cho mỗi đối tượng tạo như của </a:t>
            </a:r>
            <a:r>
              <a:rPr lang="vi-VN" dirty="0" smtClean="0">
                <a:latin typeface="Arial (Body)"/>
              </a:rPr>
              <a:t>Factory </a:t>
            </a:r>
            <a:r>
              <a:rPr lang="vi-VN" dirty="0">
                <a:latin typeface="Arial (Body)"/>
              </a:rPr>
              <a:t>Pattern.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358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 (Body)"/>
              </a:rPr>
              <a:t>Ví dụ, một đối tượng sẽ được tạo ra sau khi </a:t>
            </a:r>
            <a:r>
              <a:rPr lang="en-US" dirty="0" err="1" smtClean="0">
                <a:latin typeface="Arial (Body)"/>
              </a:rPr>
              <a:t>sử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dụng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một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 </a:t>
            </a:r>
            <a:r>
              <a:rPr lang="en-US" dirty="0" err="1" smtClean="0">
                <a:latin typeface="Arial (Body)"/>
              </a:rPr>
              <a:t>và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thời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gian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xử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lâu</a:t>
            </a:r>
            <a:r>
              <a:rPr lang="vi-VN" dirty="0" smtClean="0">
                <a:latin typeface="Arial (Body)"/>
              </a:rPr>
              <a:t>. </a:t>
            </a:r>
            <a:r>
              <a:rPr lang="vi-VN" dirty="0">
                <a:latin typeface="Arial (Body)"/>
              </a:rPr>
              <a:t>Chúng </a:t>
            </a:r>
            <a:r>
              <a:rPr lang="en-US" dirty="0" smtClean="0">
                <a:latin typeface="Arial (Body)"/>
              </a:rPr>
              <a:t>ta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</a:t>
            </a:r>
            <a:r>
              <a:rPr lang="en-US" dirty="0" err="1" smtClean="0">
                <a:latin typeface="Arial (Body)"/>
              </a:rPr>
              <a:t>tạo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cache </a:t>
            </a:r>
            <a:r>
              <a:rPr lang="en-US" dirty="0" err="1" smtClean="0">
                <a:latin typeface="Arial (Body)"/>
              </a:rPr>
              <a:t>cho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đối </a:t>
            </a:r>
            <a:r>
              <a:rPr lang="vi-VN" dirty="0">
                <a:latin typeface="Arial (Body)"/>
              </a:rPr>
              <a:t>tượng, 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có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yêu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tiếp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theo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thì</a:t>
            </a:r>
            <a:r>
              <a:rPr lang="en-US" dirty="0" smtClean="0">
                <a:latin typeface="Arial (Body)"/>
              </a:rPr>
              <a:t> ta </a:t>
            </a:r>
            <a:r>
              <a:rPr lang="vi-VN" dirty="0" smtClean="0">
                <a:latin typeface="Arial (Body)"/>
              </a:rPr>
              <a:t>trả </a:t>
            </a:r>
            <a:r>
              <a:rPr lang="en-US" dirty="0" err="1" smtClean="0">
                <a:latin typeface="Arial (Body)"/>
              </a:rPr>
              <a:t>về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của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</a:t>
            </a:r>
            <a:r>
              <a:rPr lang="vi-VN" dirty="0">
                <a:latin typeface="Arial (Body)"/>
              </a:rPr>
              <a:t>cập nhật cơ sở dữ liệu và khi cần thiết do đó làm giảm các </a:t>
            </a:r>
            <a:r>
              <a:rPr lang="en-US" dirty="0" err="1" smtClean="0">
                <a:latin typeface="Arial (Body)"/>
              </a:rPr>
              <a:t>truy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vấn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cơ </a:t>
            </a:r>
            <a:r>
              <a:rPr lang="vi-VN" dirty="0">
                <a:latin typeface="Arial (Body)"/>
              </a:rPr>
              <a:t>sở dữ liệu.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630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196405" cy="3603812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Arial (Body)"/>
              </a:rPr>
              <a:t>Bạn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cần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phải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giấu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sự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phức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tạp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của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việc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tạo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ra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thể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hiện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mới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từ</a:t>
            </a:r>
            <a:r>
              <a:rPr lang="en-US" dirty="0">
                <a:latin typeface="Arial (Body)"/>
              </a:rPr>
              <a:t> </a:t>
            </a:r>
            <a:r>
              <a:rPr lang="en-US" dirty="0" smtClean="0">
                <a:latin typeface="Arial (Body)"/>
              </a:rPr>
              <a:t>client</a:t>
            </a:r>
          </a:p>
          <a:p>
            <a:pPr lvl="1"/>
            <a:r>
              <a:rPr lang="vi-VN" dirty="0">
                <a:latin typeface="Arial (Body)"/>
              </a:rPr>
              <a:t>Tạo một đối tượng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tốn </a:t>
            </a:r>
            <a:r>
              <a:rPr lang="vi-VN" dirty="0">
                <a:latin typeface="Arial (Body)"/>
              </a:rPr>
              <a:t>kém </a:t>
            </a:r>
            <a:r>
              <a:rPr lang="en-US" dirty="0" err="1" smtClean="0">
                <a:latin typeface="Arial (Body)"/>
              </a:rPr>
              <a:t>hơn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và sao </a:t>
            </a:r>
            <a:r>
              <a:rPr lang="vi-VN" dirty="0">
                <a:latin typeface="Arial (Body)"/>
              </a:rPr>
              <a:t>chép một đối </a:t>
            </a:r>
            <a:r>
              <a:rPr lang="vi-VN" dirty="0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>
                <a:latin typeface="Arial (Body)"/>
              </a:rPr>
              <a:t>có hiệu quả hơn 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pPr lvl="1"/>
            <a:r>
              <a:rPr lang="vi-VN" dirty="0">
                <a:latin typeface="Arial (Body)"/>
              </a:rPr>
              <a:t>Đối tượng được yêu cầu tương tự như đối tượng hiện có.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20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Khuyết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(Body)"/>
              </a:rPr>
              <a:t>Q</a:t>
            </a:r>
            <a:r>
              <a:rPr lang="vi-VN" dirty="0" smtClean="0">
                <a:latin typeface="Arial (Body)"/>
              </a:rPr>
              <a:t>uá </a:t>
            </a:r>
            <a:r>
              <a:rPr lang="vi-VN" dirty="0">
                <a:latin typeface="Arial (Body)"/>
              </a:rPr>
              <a:t>trình sao chép một đối tượng </a:t>
            </a:r>
            <a:r>
              <a:rPr lang="vi-VN" dirty="0" smtClean="0">
                <a:latin typeface="Arial (Body)"/>
              </a:rPr>
              <a:t>phức </a:t>
            </a:r>
            <a:r>
              <a:rPr lang="vi-VN" dirty="0">
                <a:latin typeface="Arial (Body)"/>
              </a:rPr>
              <a:t>tạp</a:t>
            </a:r>
            <a:r>
              <a:rPr lang="vi-VN" dirty="0" smtClean="0">
                <a:latin typeface="Arial (Body)"/>
              </a:rPr>
              <a:t>.</a:t>
            </a:r>
            <a:endParaRPr lang="en-US" dirty="0" smtClean="0">
              <a:latin typeface="Arial (Body)"/>
            </a:endParaRPr>
          </a:p>
          <a:p>
            <a:r>
              <a:rPr lang="vi-VN" dirty="0">
                <a:latin typeface="Arial (Body)"/>
              </a:rPr>
              <a:t>Ngoài ra, </a:t>
            </a:r>
            <a:r>
              <a:rPr lang="en-US" dirty="0" err="1" smtClean="0">
                <a:latin typeface="Arial (Body)"/>
              </a:rPr>
              <a:t>các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lớp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tham </a:t>
            </a:r>
            <a:r>
              <a:rPr lang="en-US" dirty="0" err="1" smtClean="0">
                <a:latin typeface="Arial (Body)"/>
              </a:rPr>
              <a:t>chiếu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đến </a:t>
            </a:r>
            <a:r>
              <a:rPr lang="vi-VN" dirty="0">
                <a:latin typeface="Arial (Body)"/>
              </a:rPr>
              <a:t>các lớp </a:t>
            </a:r>
            <a:r>
              <a:rPr lang="vi-VN" dirty="0" smtClean="0">
                <a:latin typeface="Arial (Body)"/>
              </a:rPr>
              <a:t>khác </a:t>
            </a:r>
            <a:r>
              <a:rPr lang="vi-VN" dirty="0">
                <a:latin typeface="Arial (Body)"/>
              </a:rPr>
              <a:t>rất khó để </a:t>
            </a:r>
            <a:r>
              <a:rPr lang="en-US" dirty="0" err="1" smtClean="0">
                <a:latin typeface="Arial (Body)"/>
              </a:rPr>
              <a:t>sao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chép</a:t>
            </a:r>
            <a:r>
              <a:rPr lang="vi-VN" dirty="0" smtClean="0">
                <a:latin typeface="Arial (Body)"/>
              </a:rPr>
              <a:t>. </a:t>
            </a:r>
            <a:endParaRPr lang="en-US" dirty="0" smtClean="0">
              <a:latin typeface="Arial (Body)"/>
            </a:endParaRPr>
          </a:p>
          <a:p>
            <a:r>
              <a:rPr lang="vi-VN" dirty="0" smtClean="0">
                <a:latin typeface="Arial (Body)"/>
              </a:rPr>
              <a:t>Sử </a:t>
            </a:r>
            <a:r>
              <a:rPr lang="vi-VN" dirty="0">
                <a:latin typeface="Arial (Body)"/>
              </a:rPr>
              <a:t>dụng quá nhiều các </a:t>
            </a:r>
            <a:r>
              <a:rPr lang="en-US" dirty="0" err="1" smtClean="0">
                <a:latin typeface="Arial (Body)"/>
              </a:rPr>
              <a:t>khuôn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mẫu</a:t>
            </a:r>
            <a:r>
              <a:rPr lang="en-US" dirty="0" smtClean="0">
                <a:latin typeface="Arial (Body)"/>
              </a:rPr>
              <a:t> </a:t>
            </a:r>
            <a:r>
              <a:rPr lang="vi-VN" dirty="0" smtClean="0">
                <a:latin typeface="Arial (Body)"/>
              </a:rPr>
              <a:t>có </a:t>
            </a:r>
            <a:r>
              <a:rPr lang="vi-VN" dirty="0">
                <a:latin typeface="Arial (Body)"/>
              </a:rPr>
              <a:t>thể ảnh hưởng đến hiệu suất, </a:t>
            </a:r>
            <a:r>
              <a:rPr lang="en-US" dirty="0" err="1" smtClean="0">
                <a:latin typeface="Arial (Body)"/>
              </a:rPr>
              <a:t>trong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trường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hợp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cần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gọi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mới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đối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tượng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khi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đã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cập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nhật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từ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cơ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sở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dữ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liệu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sẽ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phải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bỏ</a:t>
            </a:r>
            <a:r>
              <a:rPr lang="en-US" dirty="0" smtClean="0">
                <a:latin typeface="Arial (Body)"/>
              </a:rPr>
              <a:t> qua </a:t>
            </a:r>
            <a:r>
              <a:rPr lang="en-US" dirty="0" err="1" smtClean="0">
                <a:latin typeface="Arial (Body)"/>
              </a:rPr>
              <a:t>bản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 err="1" smtClean="0">
                <a:latin typeface="Arial (Body)"/>
              </a:rPr>
              <a:t>sao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90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abstract class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Clonable</a:t>
            </a:r>
            <a:r>
              <a:rPr lang="en-US" dirty="0"/>
              <a:t> 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99" y="1447800"/>
            <a:ext cx="4305816" cy="51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722" y="228600"/>
            <a:ext cx="6965245" cy="1202485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6196405" cy="3603812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extend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7"/>
          <a:stretch/>
        </p:blipFill>
        <p:spPr>
          <a:xfrm>
            <a:off x="152400" y="1954078"/>
            <a:ext cx="4202545" cy="23131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96" y="2011236"/>
            <a:ext cx="4105848" cy="22559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95800"/>
            <a:ext cx="403916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965245" cy="1202485"/>
          </a:xfrm>
        </p:spPr>
        <p:txBody>
          <a:bodyPr/>
          <a:lstStyle/>
          <a:p>
            <a:pPr algn="l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29"/>
            <a:ext cx="2743200" cy="4525963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database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(</a:t>
            </a:r>
            <a:r>
              <a:rPr lang="en-US" i="1" dirty="0" err="1" smtClean="0"/>
              <a:t>Hashtable</a:t>
            </a:r>
            <a:r>
              <a:rPr lang="en-US" dirty="0"/>
              <a:t>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5696745" cy="548639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45" y="2362199"/>
            <a:ext cx="15242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522</TotalTime>
  <Words>454</Words>
  <Application>Microsoft Office PowerPoint</Application>
  <PresentationFormat>On-screen Show (4:3)</PresentationFormat>
  <Paragraphs>48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Prototype pattern</vt:lpstr>
      <vt:lpstr>Concept</vt:lpstr>
      <vt:lpstr>Khi nào sử dụng Prototype?</vt:lpstr>
      <vt:lpstr>Khi nào sử dụng Prototype?</vt:lpstr>
      <vt:lpstr>Khi nào sử dụng Prototype?</vt:lpstr>
      <vt:lpstr>Khuyết điểm</vt:lpstr>
      <vt:lpstr>Cách thực hiện</vt:lpstr>
      <vt:lpstr>Cách thực hiện</vt:lpstr>
      <vt:lpstr>Cách thực hiện</vt:lpstr>
      <vt:lpstr>Cách thực hiện</vt:lpstr>
      <vt:lpstr>Cách thực hiện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hv</dc:creator>
  <cp:lastModifiedBy>hv</cp:lastModifiedBy>
  <cp:revision>38</cp:revision>
  <dcterms:created xsi:type="dcterms:W3CDTF">2006-08-16T00:00:00Z</dcterms:created>
  <dcterms:modified xsi:type="dcterms:W3CDTF">2016-09-05T08:10:44Z</dcterms:modified>
</cp:coreProperties>
</file>