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ckoverflow.com/questions/14169661/read-complete-file-without-using-loop-in-java" TargetMode="External"/><Relationship Id="rId3" Type="http://schemas.openxmlformats.org/officeDocument/2006/relationships/hyperlink" Target="http://www.tutorialspoint.com/java/java_tutorial.pd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utorialspoint.com/java/java_tutorial.pdf" TargetMode="External"/><Relationship Id="rId3" Type="http://schemas.openxmlformats.org/officeDocument/2006/relationships/hyperlink" Target="http://stackoverflow.com/questions/8544771/how-to-write-data-with-fileoutputstream-without-losing-old-data" TargetMode="External"/><Relationship Id="rId4" Type="http://schemas.openxmlformats.org/officeDocument/2006/relationships/hyperlink" Target="http://beginnersbook.com/2014/01/how-to-write-to-a-file-in-java-using-fileoutputstream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utorialspoint.com/java/java_tutorial.pdf" TargetMode="External"/><Relationship Id="rId3" Type="http://schemas.openxmlformats.org/officeDocument/2006/relationships/hyperlink" Target="http://stackoverflow.com/questions/8544771/how-to-write-data-with-fileoutputstream-without-losing-old-data" TargetMode="External"/><Relationship Id="rId4" Type="http://schemas.openxmlformats.org/officeDocument/2006/relationships/hyperlink" Target="http://beginnersbook.com/2014/01/how-to-write-to-a-file-in-java-using-fileoutputstrea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utorialspoint.com/java/java_tutorial.pdf" TargetMode="External"/><Relationship Id="rId3" Type="http://schemas.openxmlformats.org/officeDocument/2006/relationships/hyperlink" Target="http://stackoverflow.com/questions/8544771/how-to-write-data-with-fileoutputstream-without-losing-old-data" TargetMode="External"/><Relationship Id="rId4" Type="http://schemas.openxmlformats.org/officeDocument/2006/relationships/hyperlink" Target="http://beginnersbook.com/2014/01/how-to-write-to-a-file-in-java-using-fileoutputstream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Tham khảo: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http://stackoverflow.com/questions/14169661/read-complete-file-without-using-loop-in-java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http://www.tutorialspoint.com/java/java_tutorial.pdf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Tham khảo: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http://www.tutorialspoint.com/java/java_tutorial.pdf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http://stackoverflow.com/questions/8544771/how-to-write-data-with-fileoutputstream-without-losing-old-data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http://beginnersbook.com/2014/01/how-to-write-to-a-file-in-java-using-fileoutputstream/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Tham khảo: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http://www.tutorialspoint.com/java/java_tutorial.pdf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http://stackoverflow.com/questions/8544771/how-to-write-data-with-fileoutputstream-without-losing-old-data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http://beginnersbook.com/2014/01/how-to-write-to-a-file-in-java-using-fileoutputstream/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Tham khảo: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http://www.tutorialspoint.com/java/java_tutorial.pdf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http://stackoverflow.com/questions/8544771/how-to-write-data-with-fileoutputstream-without-losing-old-data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http://beginnersbook.com/2014/01/how-to-write-to-a-file-in-java-using-fileoutputstream/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javatpoint.com/java-io" TargetMode="External"/><Relationship Id="rId4" Type="http://schemas.openxmlformats.org/officeDocument/2006/relationships/hyperlink" Target="https://examples.javacodegeeks.com/core-java/io/fileoutputstream/java-io-fileoutputstream-examp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46413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3600">
                <a:latin typeface="Arial"/>
                <a:ea typeface="Arial"/>
                <a:cs typeface="Arial"/>
                <a:sym typeface="Arial"/>
              </a:rPr>
              <a:t>Java IO Fundamental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321121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Phạm Thị Kim Hiền</a:t>
            </a:r>
          </a:p>
          <a:p>
            <a:pPr lvl="0" algn="l">
              <a:spcBef>
                <a:spcPts val="0"/>
              </a:spcBef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Trần Ngọc Đản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72050"/>
            <a:ext cx="4310100" cy="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2.	Character Stream (ghi luồng ký tự)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7" y="1458050"/>
            <a:ext cx="6886575" cy="276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flipH="1">
            <a:off x="7069875" y="2046725"/>
            <a:ext cx="254100" cy="9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6855750" y="1711025"/>
            <a:ext cx="1792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Ghi thêm nội dung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972050"/>
            <a:ext cx="4310100" cy="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2.	Character Stream (ghi luồng ký tự)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9" y="1387125"/>
            <a:ext cx="5913899" cy="364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x="3984700" y="4006275"/>
            <a:ext cx="5058300" cy="5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200">
                <a:latin typeface="Arial"/>
                <a:ea typeface="Arial"/>
                <a:cs typeface="Arial"/>
                <a:sym typeface="Arial"/>
              </a:rPr>
              <a:t>Kết quả sau vài lần chạy, dữ liệu sẽ được ghi thêm vào file characteroutput.txt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274" y="4521374"/>
            <a:ext cx="6025475" cy="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II.	Làm sao để đọc tất cả nội dung file một lần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9519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FileInputStream (đọc luồng byte)</a:t>
            </a:r>
          </a:p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Vì dữ liệu được đọc theo byte, nên có thể đọc tất cả các byte trong file.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75" y="1859674"/>
            <a:ext cx="4370899" cy="1368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 rot="10800000">
            <a:off x="3772475" y="2334325"/>
            <a:ext cx="22071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5518050" y="2856025"/>
            <a:ext cx="327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Mảng kiểu byte có số lượng bằng số ký tự trong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II.	Làm sao để đọc tất cả nội dung file một lần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9519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2.	FileReader (đọc luồng ký tự Unicode)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Vì dữ liệu được đọc theo ký tự, nên có thể đọc tất cả các ký tự trong file.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50" y="1862725"/>
            <a:ext cx="5310700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9519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  <a:buChar char="❖"/>
            </a:pPr>
            <a:r>
              <a:rPr lang="vi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http://www.javatpoint.com/java-io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  <a:buChar char="❖"/>
            </a:pPr>
            <a:r>
              <a:rPr lang="vi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https://examples.javacodegeeks.com/core-java/io/fileoutputstream/java-io-fileoutputstream-example/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  <a:buChar char="❖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47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Tổng quan về Java I/O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6648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OutputStream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50" y="1063250"/>
            <a:ext cx="7763525" cy="388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147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Tổng quan về Java I/O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6648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2.     InputStream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00" y="1033475"/>
            <a:ext cx="7451024" cy="39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972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FileOutputStream (ghi luồng byte)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00" y="1375575"/>
            <a:ext cx="5897850" cy="3627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Shape 89"/>
          <p:cNvGrpSpPr/>
          <p:nvPr/>
        </p:nvGrpSpPr>
        <p:grpSpPr>
          <a:xfrm>
            <a:off x="3979850" y="2794550"/>
            <a:ext cx="4327275" cy="1091400"/>
            <a:chOff x="3979850" y="2794550"/>
            <a:chExt cx="4327275" cy="1091400"/>
          </a:xfrm>
        </p:grpSpPr>
        <p:cxnSp>
          <p:nvCxnSpPr>
            <p:cNvPr id="90" name="Shape 90"/>
            <p:cNvCxnSpPr/>
            <p:nvPr/>
          </p:nvCxnSpPr>
          <p:spPr>
            <a:xfrm flipH="1">
              <a:off x="3979850" y="3130250"/>
              <a:ext cx="3003000" cy="7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" name="Shape 91"/>
            <p:cNvSpPr txBox="1"/>
            <p:nvPr/>
          </p:nvSpPr>
          <p:spPr>
            <a:xfrm>
              <a:off x="6514625" y="2794550"/>
              <a:ext cx="17925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vi"/>
                <a:t>Ghi thêm nội dung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72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FileOutputStream (ghi luồng byte)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25" y="1356875"/>
            <a:ext cx="49149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999" y="4376450"/>
            <a:ext cx="7290551" cy="63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body"/>
          </p:nvPr>
        </p:nvSpPr>
        <p:spPr>
          <a:xfrm>
            <a:off x="6519675" y="3952950"/>
            <a:ext cx="3502200" cy="3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sau 2 lần chạy. Kết quả: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972050"/>
            <a:ext cx="8520600" cy="32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FileOutputStream (ghi luồng byte)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❖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Có 3 phương thức API cơ bản có thể viết byte vào 1 file: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  <a:buChar char="➢"/>
            </a:pPr>
            <a:r>
              <a:rPr lang="vi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write(byte[] b):  ghi tất cả byte của mảng b vào file.</a:t>
            </a:r>
          </a:p>
          <a:p>
            <a:pPr indent="-3429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➢"/>
            </a:pPr>
            <a:r>
              <a:rPr lang="vi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write(byte[] b, int off, int len): ghi 1 chuỗi con của mảng b vào file.</a:t>
            </a:r>
          </a:p>
          <a:p>
            <a:pPr indent="-3429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➢"/>
            </a:pPr>
            <a:r>
              <a:rPr lang="vi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write(int b): ghi 1 byte duy nhất.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972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FileOutputStream (ghi luồng byte)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5411" l="0" r="0" t="0"/>
          <a:stretch/>
        </p:blipFill>
        <p:spPr>
          <a:xfrm>
            <a:off x="883900" y="1382323"/>
            <a:ext cx="6477000" cy="2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972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FileOutputStream (ghi luồng byte)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1385850"/>
            <a:ext cx="7256550" cy="3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54975" y="4509225"/>
            <a:ext cx="268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Kết quả: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200" y="4538901"/>
            <a:ext cx="3690811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975" y="2636125"/>
            <a:ext cx="5009025" cy="317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5044400" y="2358675"/>
            <a:ext cx="4461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5064225" y="2368575"/>
            <a:ext cx="4161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5321875" y="3012775"/>
            <a:ext cx="3510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Có thể chọn kích thước cho bộ đệm. (Ví dụ: 1024 byte). Nếu không, bộ đệm sẽ lấy kích thước mặc định là 512 byte.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romanUcPeriod"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Tìm hiểu cách ghi thêm nội dung vào file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972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2.	Character Stream (ghi luồng ký tự)</a:t>
            </a:r>
          </a:p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Tạo một file xanadu.txt với nội dung như sau: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87" y="1927875"/>
            <a:ext cx="48101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