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6" name="Shape 2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6" name="Shape 2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2"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cap="flat" cmpd="sng" w="9525">
              <a:solidFill>
                <a:srgbClr val="BFBFBF"/>
              </a:solidFill>
              <a:prstDash val="solid"/>
              <a:round/>
              <a:headEnd len="med" w="med" type="none"/>
              <a:tailEnd len="med" w="med" type="none"/>
            </a:ln>
          </p:spPr>
        </p:cxnSp>
        <p:cxnSp>
          <p:nvCxnSpPr>
            <p:cNvPr id="25" name="Shape 25"/>
            <p:cNvCxnSpPr/>
            <p:nvPr/>
          </p:nvCxnSpPr>
          <p:spPr>
            <a:xfrm flipH="1">
              <a:off x="7425266" y="3681412"/>
              <a:ext cx="4763558" cy="3176586"/>
            </a:xfrm>
            <a:prstGeom prst="straightConnector1">
              <a:avLst/>
            </a:prstGeom>
            <a:noFill/>
            <a:ln cap="flat" cmpd="sng" w="9525">
              <a:solidFill>
                <a:srgbClr val="D8D8D8"/>
              </a:solidFill>
              <a:prstDash val="solid"/>
              <a:round/>
              <a:headEnd len="med" w="med" type="none"/>
              <a:tailEnd len="med" w="med" type="none"/>
            </a:ln>
          </p:spPr>
        </p:cxnSp>
        <p:sp>
          <p:nvSpPr>
            <p:cNvPr id="26" name="Shape 26"/>
            <p:cNvSpPr/>
            <p:nvPr/>
          </p:nvSpPr>
          <p:spPr>
            <a:xfrm>
              <a:off x="9181475" y="-8466"/>
              <a:ext cx="3007348" cy="6866467"/>
            </a:xfrm>
            <a:custGeom>
              <a:pathLst>
                <a:path extrusionOk="0" h="120000" w="12000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fmla="val 100000" name="adj"/>
              </a:avLst>
            </a:prstGeom>
            <a:solidFill>
              <a:schemeClr val="accent2">
                <a:alpha val="71764"/>
              </a:schemeClr>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9334500" y="-8466"/>
              <a:ext cx="2854326" cy="6866467"/>
            </a:xfrm>
            <a:custGeom>
              <a:pathLst>
                <a:path extrusionOk="0" h="120000" w="12000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pathLst>
                <a:path extrusionOk="0" h="120000" w="12000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pathLst>
                <a:path extrusionOk="0" h="120000" w="12000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fmla="val 100000" name="adj"/>
              </a:avLst>
            </a:prstGeom>
            <a:solidFill>
              <a:schemeClr val="accent1">
                <a:alpha val="80000"/>
              </a:schemeClr>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rIns="91425" tIns="91425">
              <a:noAutofit/>
            </a:bodyPr>
            <a:lstStyle/>
            <a:p>
              <a:pPr lvl="0">
                <a:spcBef>
                  <a:spcPts val="0"/>
                </a:spcBef>
                <a:buNone/>
              </a:pPr>
              <a:r>
                <a:t/>
              </a:r>
              <a:endParaRPr/>
            </a:p>
          </p:txBody>
        </p:sp>
      </p:grpSp>
      <p:sp>
        <p:nvSpPr>
          <p:cNvPr id="34" name="Shape 34"/>
          <p:cNvSpPr txBox="1"/>
          <p:nvPr>
            <p:ph type="ctrTitle"/>
          </p:nvPr>
        </p:nvSpPr>
        <p:spPr>
          <a:xfrm>
            <a:off x="1507066" y="2404533"/>
            <a:ext cx="7766936" cy="1646301"/>
          </a:xfrm>
          <a:prstGeom prst="rect">
            <a:avLst/>
          </a:prstGeom>
          <a:noFill/>
          <a:ln>
            <a:noFill/>
          </a:ln>
        </p:spPr>
        <p:txBody>
          <a:bodyPr anchorCtr="0" anchor="b" bIns="91425" lIns="91425" rIns="91425" tIns="91425"/>
          <a:lstStyle>
            <a:lvl1pPr indent="0" lvl="0" marL="0" marR="0" rtl="0" algn="r">
              <a:spcBef>
                <a:spcPts val="0"/>
              </a:spcBef>
              <a:buClr>
                <a:schemeClr val="accent1"/>
              </a:buClr>
              <a:buFont typeface="Trebuchet MS"/>
              <a:buNone/>
              <a:defRPr b="0" i="0" sz="5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5" name="Shape 35"/>
          <p:cNvSpPr txBox="1"/>
          <p:nvPr>
            <p:ph idx="1" type="subTitle"/>
          </p:nvPr>
        </p:nvSpPr>
        <p:spPr>
          <a:xfrm>
            <a:off x="1507066" y="4050832"/>
            <a:ext cx="7766936" cy="1096899"/>
          </a:xfrm>
          <a:prstGeom prst="rect">
            <a:avLst/>
          </a:prstGeom>
          <a:noFill/>
          <a:ln>
            <a:noFill/>
          </a:ln>
        </p:spPr>
        <p:txBody>
          <a:bodyPr anchorCtr="0" anchor="t" bIns="91425" lIns="91425" rIns="91425" tIns="91425"/>
          <a:lstStyle>
            <a:lvl1pPr indent="0" lvl="0" marL="0" marR="0" rtl="0" algn="r">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9pPr>
          </a:lstStyle>
          <a:p/>
        </p:txBody>
      </p:sp>
      <p:sp>
        <p:nvSpPr>
          <p:cNvPr id="36" name="Shape 36"/>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37" name="Shape 37"/>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38" name="Shape 38"/>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SG"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90" name="Shape 90"/>
        <p:cNvGrpSpPr/>
        <p:nvPr/>
      </p:nvGrpSpPr>
      <p:grpSpPr>
        <a:xfrm>
          <a:off x="0" y="0"/>
          <a:ext cx="0" cy="0"/>
          <a:chOff x="0" y="0"/>
          <a:chExt cx="0" cy="0"/>
        </a:xfrm>
      </p:grpSpPr>
      <p:sp>
        <p:nvSpPr>
          <p:cNvPr id="91" name="Shape 91"/>
          <p:cNvSpPr txBox="1"/>
          <p:nvPr>
            <p:ph type="title"/>
          </p:nvPr>
        </p:nvSpPr>
        <p:spPr>
          <a:xfrm>
            <a:off x="677335" y="609600"/>
            <a:ext cx="8596668" cy="3403599"/>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2" name="Shape 92"/>
          <p:cNvSpPr txBox="1"/>
          <p:nvPr>
            <p:ph idx="1" type="body"/>
          </p:nvPr>
        </p:nvSpPr>
        <p:spPr>
          <a:xfrm>
            <a:off x="677335" y="4470400"/>
            <a:ext cx="8596668" cy="1570961"/>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93" name="Shape 93"/>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94" name="Shape 94"/>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95" name="Shape 95"/>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96" name="Shape 96"/>
        <p:cNvGrpSpPr/>
        <p:nvPr/>
      </p:nvGrpSpPr>
      <p:grpSpPr>
        <a:xfrm>
          <a:off x="0" y="0"/>
          <a:ext cx="0" cy="0"/>
          <a:chOff x="0" y="0"/>
          <a:chExt cx="0" cy="0"/>
        </a:xfrm>
      </p:grpSpPr>
      <p:sp>
        <p:nvSpPr>
          <p:cNvPr id="97" name="Shape 97"/>
          <p:cNvSpPr txBox="1"/>
          <p:nvPr>
            <p:ph type="title"/>
          </p:nvPr>
        </p:nvSpPr>
        <p:spPr>
          <a:xfrm>
            <a:off x="931333" y="609600"/>
            <a:ext cx="8094134" cy="3022599"/>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8" name="Shape 98"/>
          <p:cNvSpPr txBox="1"/>
          <p:nvPr>
            <p:ph idx="1" type="body"/>
          </p:nvPr>
        </p:nvSpPr>
        <p:spPr>
          <a:xfrm>
            <a:off x="1366138" y="3632200"/>
            <a:ext cx="7224524" cy="3810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6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99" name="Shape 99"/>
          <p:cNvSpPr txBox="1"/>
          <p:nvPr>
            <p:ph idx="2" type="body"/>
          </p:nvPr>
        </p:nvSpPr>
        <p:spPr>
          <a:xfrm>
            <a:off x="677335" y="4470400"/>
            <a:ext cx="8596668" cy="1570961"/>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0" name="Shape 100"/>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01" name="Shape 101"/>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
        <p:nvSpPr>
          <p:cNvPr id="103" name="Shape 103"/>
          <p:cNvSpPr txBox="1"/>
          <p:nvPr/>
        </p:nvSpPr>
        <p:spPr>
          <a:xfrm>
            <a:off x="541870" y="790377"/>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SG" sz="8000">
                <a:solidFill>
                  <a:srgbClr val="BFE47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SG" sz="8000">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05" name="Shape 105"/>
        <p:cNvGrpSpPr/>
        <p:nvPr/>
      </p:nvGrpSpPr>
      <p:grpSpPr>
        <a:xfrm>
          <a:off x="0" y="0"/>
          <a:ext cx="0" cy="0"/>
          <a:chOff x="0" y="0"/>
          <a:chExt cx="0" cy="0"/>
        </a:xfrm>
      </p:grpSpPr>
      <p:sp>
        <p:nvSpPr>
          <p:cNvPr id="106" name="Shape 106"/>
          <p:cNvSpPr txBox="1"/>
          <p:nvPr>
            <p:ph type="title"/>
          </p:nvPr>
        </p:nvSpPr>
        <p:spPr>
          <a:xfrm>
            <a:off x="677335" y="1931988"/>
            <a:ext cx="8596668" cy="2595459"/>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7" name="Shape 107"/>
          <p:cNvSpPr txBox="1"/>
          <p:nvPr>
            <p:ph idx="1" type="body"/>
          </p:nvPr>
        </p:nvSpPr>
        <p:spPr>
          <a:xfrm>
            <a:off x="677335" y="4527448"/>
            <a:ext cx="8596668" cy="1513914"/>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8" name="Shape 108"/>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09" name="Shape 109"/>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10" name="Shape 110"/>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11" name="Shape 111"/>
        <p:cNvGrpSpPr/>
        <p:nvPr/>
      </p:nvGrpSpPr>
      <p:grpSpPr>
        <a:xfrm>
          <a:off x="0" y="0"/>
          <a:ext cx="0" cy="0"/>
          <a:chOff x="0" y="0"/>
          <a:chExt cx="0" cy="0"/>
        </a:xfrm>
      </p:grpSpPr>
      <p:sp>
        <p:nvSpPr>
          <p:cNvPr id="112" name="Shape 112"/>
          <p:cNvSpPr txBox="1"/>
          <p:nvPr>
            <p:ph type="title"/>
          </p:nvPr>
        </p:nvSpPr>
        <p:spPr>
          <a:xfrm>
            <a:off x="931333" y="609600"/>
            <a:ext cx="8094134" cy="3022599"/>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3" name="Shape 113"/>
          <p:cNvSpPr txBox="1"/>
          <p:nvPr>
            <p:ph idx="1" type="body"/>
          </p:nvPr>
        </p:nvSpPr>
        <p:spPr>
          <a:xfrm>
            <a:off x="677331" y="4013200"/>
            <a:ext cx="8596668" cy="514247"/>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14" name="Shape 114"/>
          <p:cNvSpPr txBox="1"/>
          <p:nvPr>
            <p:ph idx="2" type="body"/>
          </p:nvPr>
        </p:nvSpPr>
        <p:spPr>
          <a:xfrm>
            <a:off x="677335" y="4527448"/>
            <a:ext cx="8596668" cy="1513914"/>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15" name="Shape 115"/>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16" name="Shape 116"/>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17" name="Shape 117"/>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
        <p:nvSpPr>
          <p:cNvPr id="118" name="Shape 118"/>
          <p:cNvSpPr txBox="1"/>
          <p:nvPr/>
        </p:nvSpPr>
        <p:spPr>
          <a:xfrm>
            <a:off x="541870" y="790377"/>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SG" sz="8000">
                <a:solidFill>
                  <a:srgbClr val="BFE47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SG" sz="8000">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20" name="Shape 120"/>
        <p:cNvGrpSpPr/>
        <p:nvPr/>
      </p:nvGrpSpPr>
      <p:grpSpPr>
        <a:xfrm>
          <a:off x="0" y="0"/>
          <a:ext cx="0" cy="0"/>
          <a:chOff x="0" y="0"/>
          <a:chExt cx="0" cy="0"/>
        </a:xfrm>
      </p:grpSpPr>
      <p:sp>
        <p:nvSpPr>
          <p:cNvPr id="121" name="Shape 121"/>
          <p:cNvSpPr txBox="1"/>
          <p:nvPr>
            <p:ph type="title"/>
          </p:nvPr>
        </p:nvSpPr>
        <p:spPr>
          <a:xfrm>
            <a:off x="685799" y="609600"/>
            <a:ext cx="8588202" cy="3022599"/>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2" name="Shape 122"/>
          <p:cNvSpPr txBox="1"/>
          <p:nvPr>
            <p:ph idx="1" type="body"/>
          </p:nvPr>
        </p:nvSpPr>
        <p:spPr>
          <a:xfrm>
            <a:off x="677331" y="4013200"/>
            <a:ext cx="8596668" cy="514247"/>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23" name="Shape 123"/>
          <p:cNvSpPr txBox="1"/>
          <p:nvPr>
            <p:ph idx="2" type="body"/>
          </p:nvPr>
        </p:nvSpPr>
        <p:spPr>
          <a:xfrm>
            <a:off x="677335" y="4527448"/>
            <a:ext cx="8596668" cy="1513914"/>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24" name="Shape 124"/>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25" name="Shape 125"/>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7" name="Shape 127"/>
        <p:cNvGrpSpPr/>
        <p:nvPr/>
      </p:nvGrpSpPr>
      <p:grpSpPr>
        <a:xfrm>
          <a:off x="0" y="0"/>
          <a:ext cx="0" cy="0"/>
          <a:chOff x="0" y="0"/>
          <a:chExt cx="0" cy="0"/>
        </a:xfrm>
      </p:grpSpPr>
      <p:sp>
        <p:nvSpPr>
          <p:cNvPr id="128" name="Shape 128"/>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9" name="Shape 129"/>
          <p:cNvSpPr txBox="1"/>
          <p:nvPr>
            <p:ph idx="1" type="body"/>
          </p:nvPr>
        </p:nvSpPr>
        <p:spPr>
          <a:xfrm rot="5400000">
            <a:off x="3035281" y="-197358"/>
            <a:ext cx="3880773" cy="8596668"/>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0" name="Shape 130"/>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1" name="Shape 131"/>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2" name="Shape 132"/>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3" name="Shape 133"/>
        <p:cNvGrpSpPr/>
        <p:nvPr/>
      </p:nvGrpSpPr>
      <p:grpSpPr>
        <a:xfrm>
          <a:off x="0" y="0"/>
          <a:ext cx="0" cy="0"/>
          <a:chOff x="0" y="0"/>
          <a:chExt cx="0" cy="0"/>
        </a:xfrm>
      </p:grpSpPr>
      <p:sp>
        <p:nvSpPr>
          <p:cNvPr id="134" name="Shape 134"/>
          <p:cNvSpPr txBox="1"/>
          <p:nvPr>
            <p:ph type="title"/>
          </p:nvPr>
        </p:nvSpPr>
        <p:spPr>
          <a:xfrm rot="5400000">
            <a:off x="5994318" y="2582952"/>
            <a:ext cx="5251450" cy="1304742"/>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5" name="Shape 135"/>
          <p:cNvSpPr txBox="1"/>
          <p:nvPr>
            <p:ph idx="1" type="body"/>
          </p:nvPr>
        </p:nvSpPr>
        <p:spPr>
          <a:xfrm rot="5400000">
            <a:off x="1581685" y="-294750"/>
            <a:ext cx="5251449" cy="7060149"/>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6" name="Shape 136"/>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7" name="Shape 137"/>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8" name="Shape 138"/>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9" name="Shape 39"/>
        <p:cNvGrpSpPr/>
        <p:nvPr/>
      </p:nvGrpSpPr>
      <p:grpSpPr>
        <a:xfrm>
          <a:off x="0" y="0"/>
          <a:ext cx="0" cy="0"/>
          <a:chOff x="0" y="0"/>
          <a:chExt cx="0" cy="0"/>
        </a:xfrm>
      </p:grpSpPr>
      <p:sp>
        <p:nvSpPr>
          <p:cNvPr id="40" name="Shape 40"/>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1" name="Shape 41"/>
          <p:cNvSpPr txBox="1"/>
          <p:nvPr>
            <p:ph idx="1" type="body"/>
          </p:nvPr>
        </p:nvSpPr>
        <p:spPr>
          <a:xfrm>
            <a:off x="677333" y="2160589"/>
            <a:ext cx="8596668" cy="3880773"/>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2" name="Shape 42"/>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44" name="Shape 44"/>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5" name="Shape 45"/>
        <p:cNvGrpSpPr/>
        <p:nvPr/>
      </p:nvGrpSpPr>
      <p:grpSpPr>
        <a:xfrm>
          <a:off x="0" y="0"/>
          <a:ext cx="0" cy="0"/>
          <a:chOff x="0" y="0"/>
          <a:chExt cx="0" cy="0"/>
        </a:xfrm>
      </p:grpSpPr>
      <p:sp>
        <p:nvSpPr>
          <p:cNvPr id="46" name="Shape 46"/>
          <p:cNvSpPr txBox="1"/>
          <p:nvPr>
            <p:ph type="title"/>
          </p:nvPr>
        </p:nvSpPr>
        <p:spPr>
          <a:xfrm>
            <a:off x="677335" y="2700866"/>
            <a:ext cx="8596668" cy="1826580"/>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Trebuchet MS"/>
              <a:buNone/>
              <a:defRPr b="0" i="0" sz="40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7" name="Shape 47"/>
          <p:cNvSpPr txBox="1"/>
          <p:nvPr>
            <p:ph idx="1" type="body"/>
          </p:nvPr>
        </p:nvSpPr>
        <p:spPr>
          <a:xfrm>
            <a:off x="677335" y="4527448"/>
            <a:ext cx="8596668"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48" name="Shape 48"/>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49" name="Shape 49"/>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50" name="Shape 50"/>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1" name="Shape 51"/>
        <p:cNvGrpSpPr/>
        <p:nvPr/>
      </p:nvGrpSpPr>
      <p:grpSpPr>
        <a:xfrm>
          <a:off x="0" y="0"/>
          <a:ext cx="0" cy="0"/>
          <a:chOff x="0" y="0"/>
          <a:chExt cx="0" cy="0"/>
        </a:xfrm>
      </p:grpSpPr>
      <p:sp>
        <p:nvSpPr>
          <p:cNvPr id="52" name="Shape 52"/>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3" name="Shape 53"/>
          <p:cNvSpPr txBox="1"/>
          <p:nvPr>
            <p:ph idx="1" type="body"/>
          </p:nvPr>
        </p:nvSpPr>
        <p:spPr>
          <a:xfrm>
            <a:off x="677333" y="2160589"/>
            <a:ext cx="4184035" cy="3880771"/>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4" name="Shape 54"/>
          <p:cNvSpPr txBox="1"/>
          <p:nvPr>
            <p:ph idx="2" type="body"/>
          </p:nvPr>
        </p:nvSpPr>
        <p:spPr>
          <a:xfrm>
            <a:off x="5089969" y="2160589"/>
            <a:ext cx="4184033" cy="3880773"/>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5" name="Shape 55"/>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8" name="Shape 58"/>
        <p:cNvGrpSpPr/>
        <p:nvPr/>
      </p:nvGrpSpPr>
      <p:grpSpPr>
        <a:xfrm>
          <a:off x="0" y="0"/>
          <a:ext cx="0" cy="0"/>
          <a:chOff x="0" y="0"/>
          <a:chExt cx="0" cy="0"/>
        </a:xfrm>
      </p:grpSpPr>
      <p:sp>
        <p:nvSpPr>
          <p:cNvPr id="59" name="Shape 59"/>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0" name="Shape 60"/>
          <p:cNvSpPr txBox="1"/>
          <p:nvPr>
            <p:ph idx="1" type="body"/>
          </p:nvPr>
        </p:nvSpPr>
        <p:spPr>
          <a:xfrm>
            <a:off x="675745" y="2160983"/>
            <a:ext cx="418562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1" name="Shape 61"/>
          <p:cNvSpPr txBox="1"/>
          <p:nvPr>
            <p:ph idx="2" type="body"/>
          </p:nvPr>
        </p:nvSpPr>
        <p:spPr>
          <a:xfrm>
            <a:off x="675745" y="2737244"/>
            <a:ext cx="4185622" cy="3304117"/>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2" name="Shape 62"/>
          <p:cNvSpPr txBox="1"/>
          <p:nvPr>
            <p:ph idx="3" type="body"/>
          </p:nvPr>
        </p:nvSpPr>
        <p:spPr>
          <a:xfrm>
            <a:off x="5088382" y="2160983"/>
            <a:ext cx="4185617"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3" name="Shape 63"/>
          <p:cNvSpPr txBox="1"/>
          <p:nvPr>
            <p:ph idx="4" type="body"/>
          </p:nvPr>
        </p:nvSpPr>
        <p:spPr>
          <a:xfrm>
            <a:off x="5088383" y="2737244"/>
            <a:ext cx="4185616" cy="3304117"/>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4" name="Shape 64"/>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66" name="Shape 66"/>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7" name="Shape 67"/>
        <p:cNvGrpSpPr/>
        <p:nvPr/>
      </p:nvGrpSpPr>
      <p:grpSpPr>
        <a:xfrm>
          <a:off x="0" y="0"/>
          <a:ext cx="0" cy="0"/>
          <a:chOff x="0" y="0"/>
          <a:chExt cx="0" cy="0"/>
        </a:xfrm>
      </p:grpSpPr>
      <p:sp>
        <p:nvSpPr>
          <p:cNvPr id="68" name="Shape 68"/>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9" name="Shape 69"/>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0" name="Shape 70"/>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1" name="Shape 71"/>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2" name="Shape 72"/>
        <p:cNvGrpSpPr/>
        <p:nvPr/>
      </p:nvGrpSpPr>
      <p:grpSpPr>
        <a:xfrm>
          <a:off x="0" y="0"/>
          <a:ext cx="0" cy="0"/>
          <a:chOff x="0" y="0"/>
          <a:chExt cx="0" cy="0"/>
        </a:xfrm>
      </p:grpSpPr>
      <p:sp>
        <p:nvSpPr>
          <p:cNvPr id="73" name="Shape 73"/>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5" name="Shape 75"/>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6" name="Shape 76"/>
        <p:cNvGrpSpPr/>
        <p:nvPr/>
      </p:nvGrpSpPr>
      <p:grpSpPr>
        <a:xfrm>
          <a:off x="0" y="0"/>
          <a:ext cx="0" cy="0"/>
          <a:chOff x="0" y="0"/>
          <a:chExt cx="0" cy="0"/>
        </a:xfrm>
      </p:grpSpPr>
      <p:sp>
        <p:nvSpPr>
          <p:cNvPr id="77" name="Shape 77"/>
          <p:cNvSpPr txBox="1"/>
          <p:nvPr>
            <p:ph type="title"/>
          </p:nvPr>
        </p:nvSpPr>
        <p:spPr>
          <a:xfrm>
            <a:off x="677333" y="1498604"/>
            <a:ext cx="3854527" cy="1278465"/>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Trebuchet MS"/>
              <a:buNone/>
              <a:defRPr b="0" i="0" sz="20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8" name="Shape 78"/>
          <p:cNvSpPr txBox="1"/>
          <p:nvPr>
            <p:ph idx="1" type="body"/>
          </p:nvPr>
        </p:nvSpPr>
        <p:spPr>
          <a:xfrm>
            <a:off x="4760460" y="514924"/>
            <a:ext cx="4513540" cy="5526437"/>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79" name="Shape 79"/>
          <p:cNvSpPr txBox="1"/>
          <p:nvPr>
            <p:ph idx="2" type="body"/>
          </p:nvPr>
        </p:nvSpPr>
        <p:spPr>
          <a:xfrm>
            <a:off x="677333" y="2777068"/>
            <a:ext cx="3854527" cy="2584448"/>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1pPr>
            <a:lvl2pPr indent="-12562" lvl="1" marL="457063"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2pPr>
            <a:lvl3pPr indent="-12425" lvl="2" marL="914126"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3pPr>
            <a:lvl4pPr indent="-12288" lvl="3" marL="1371189"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4pPr>
            <a:lvl5pPr indent="-12151" lvl="4" marL="1828251"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5pPr>
            <a:lvl6pPr indent="-12013" lvl="5" marL="2285314"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6pPr>
            <a:lvl7pPr indent="-11876" lvl="6" marL="2742377"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7pPr>
            <a:lvl8pPr indent="-11739" lvl="7" marL="3199440"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8pPr>
            <a:lvl9pPr indent="-11603" lvl="8" marL="3656503"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9pPr>
          </a:lstStyle>
          <a:p/>
        </p:txBody>
      </p:sp>
      <p:sp>
        <p:nvSpPr>
          <p:cNvPr id="80" name="Shape 80"/>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3" name="Shape 83"/>
        <p:cNvGrpSpPr/>
        <p:nvPr/>
      </p:nvGrpSpPr>
      <p:grpSpPr>
        <a:xfrm>
          <a:off x="0" y="0"/>
          <a:ext cx="0" cy="0"/>
          <a:chOff x="0" y="0"/>
          <a:chExt cx="0" cy="0"/>
        </a:xfrm>
      </p:grpSpPr>
      <p:sp>
        <p:nvSpPr>
          <p:cNvPr id="84" name="Shape 84"/>
          <p:cNvSpPr txBox="1"/>
          <p:nvPr>
            <p:ph type="title"/>
          </p:nvPr>
        </p:nvSpPr>
        <p:spPr>
          <a:xfrm>
            <a:off x="677333" y="4800600"/>
            <a:ext cx="8596667" cy="566737"/>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Trebuchet MS"/>
              <a:buNone/>
              <a:defRPr b="0" i="0" sz="2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5" name="Shape 85"/>
          <p:cNvSpPr/>
          <p:nvPr>
            <p:ph idx="2" type="pic"/>
          </p:nvPr>
        </p:nvSpPr>
        <p:spPr>
          <a:xfrm>
            <a:off x="677333" y="609600"/>
            <a:ext cx="8596668" cy="3845718"/>
          </a:xfrm>
          <a:prstGeom prst="rect">
            <a:avLst/>
          </a:prstGeom>
          <a:noFill/>
          <a:ln>
            <a:noFill/>
          </a:ln>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Shape 86"/>
          <p:cNvSpPr txBox="1"/>
          <p:nvPr>
            <p:ph idx="1" type="body"/>
          </p:nvPr>
        </p:nvSpPr>
        <p:spPr>
          <a:xfrm>
            <a:off x="677333" y="5367337"/>
            <a:ext cx="8596667" cy="674024"/>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9pPr>
          </a:lstStyle>
          <a:p/>
        </p:txBody>
      </p:sp>
      <p:sp>
        <p:nvSpPr>
          <p:cNvPr id="87" name="Shape 87"/>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8" name="Shape 88"/>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9" name="Shape 89"/>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cap="flat" cmpd="sng" w="9525">
              <a:solidFill>
                <a:srgbClr val="BFBFBF"/>
              </a:solidFill>
              <a:prstDash val="solid"/>
              <a:round/>
              <a:headEnd len="med" w="med" type="none"/>
              <a:tailEnd len="med" w="med" type="none"/>
            </a:ln>
          </p:spPr>
        </p:cxnSp>
        <p:cxnSp>
          <p:nvCxnSpPr>
            <p:cNvPr id="8" name="Shape 8"/>
            <p:cNvCxnSpPr/>
            <p:nvPr/>
          </p:nvCxnSpPr>
          <p:spPr>
            <a:xfrm flipH="1">
              <a:off x="7425266" y="3681412"/>
              <a:ext cx="4763558" cy="3176586"/>
            </a:xfrm>
            <a:prstGeom prst="straightConnector1">
              <a:avLst/>
            </a:prstGeom>
            <a:noFill/>
            <a:ln cap="flat" cmpd="sng" w="9525">
              <a:solidFill>
                <a:srgbClr val="D8D8D8"/>
              </a:solidFill>
              <a:prstDash val="solid"/>
              <a:round/>
              <a:headEnd len="med" w="med" type="none"/>
              <a:tailEnd len="med" w="med" type="none"/>
            </a:ln>
          </p:spPr>
        </p:cxnSp>
        <p:sp>
          <p:nvSpPr>
            <p:cNvPr id="9" name="Shape 9"/>
            <p:cNvSpPr/>
            <p:nvPr/>
          </p:nvSpPr>
          <p:spPr>
            <a:xfrm>
              <a:off x="9181475" y="-8466"/>
              <a:ext cx="3007348" cy="6866467"/>
            </a:xfrm>
            <a:custGeom>
              <a:pathLst>
                <a:path extrusionOk="0" h="120000" w="12000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fmla="val 100000" name="adj"/>
              </a:avLst>
            </a:prstGeom>
            <a:solidFill>
              <a:schemeClr val="accent2">
                <a:alpha val="71764"/>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9334500" y="-8466"/>
              <a:ext cx="2854326" cy="6866467"/>
            </a:xfrm>
            <a:custGeom>
              <a:pathLst>
                <a:path extrusionOk="0" h="120000" w="12000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pathLst>
                <a:path extrusionOk="0" h="120000" w="12000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pathLst>
                <a:path extrusionOk="0" h="120000" w="12000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fmla="val 100000" name="adj"/>
              </a:avLst>
            </a:prstGeom>
            <a:solidFill>
              <a:schemeClr val="accent1">
                <a:alpha val="80000"/>
              </a:schemeClr>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0" y="4013200"/>
              <a:ext cx="448732" cy="2844800"/>
            </a:xfrm>
            <a:prstGeom prst="triangle">
              <a:avLst>
                <a:gd fmla="val 0" name="adj"/>
              </a:avLst>
            </a:prstGeom>
            <a:solidFill>
              <a:schemeClr val="accent1">
                <a:alpha val="84705"/>
              </a:schemeClr>
            </a:solidFill>
            <a:ln>
              <a:noFill/>
            </a:ln>
          </p:spPr>
          <p:txBody>
            <a:bodyPr anchorCtr="0" anchor="ctr" bIns="91425" lIns="91425" rIns="91425" tIns="91425">
              <a:noAutofit/>
            </a:bodyPr>
            <a:lstStyle/>
            <a:p>
              <a:pPr lvl="0">
                <a:spcBef>
                  <a:spcPts val="0"/>
                </a:spcBef>
                <a:buNone/>
              </a:pPr>
              <a:r>
                <a:t/>
              </a:r>
              <a:endParaRPr/>
            </a:p>
          </p:txBody>
        </p:sp>
      </p:grpSp>
      <p:sp>
        <p:nvSpPr>
          <p:cNvPr id="17" name="Shape 17"/>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8" name="Shape 18"/>
          <p:cNvSpPr txBox="1"/>
          <p:nvPr>
            <p:ph idx="1" type="body"/>
          </p:nvPr>
        </p:nvSpPr>
        <p:spPr>
          <a:xfrm>
            <a:off x="677333" y="2160589"/>
            <a:ext cx="8596668" cy="3880773"/>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Shape 19"/>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20" name="Shape 20"/>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21" name="Shape 21"/>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SG" sz="900" u="none" cap="none" strike="noStrike">
                <a:solidFill>
                  <a:schemeClr val="accent1"/>
                </a:solidFill>
                <a:latin typeface="Trebuchet MS"/>
                <a:ea typeface="Trebuchet MS"/>
                <a:cs typeface="Trebuchet MS"/>
                <a:sym typeface="Trebuchet M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7.png"/><Relationship Id="rId4"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java2s.com/Tutorials/Java/Java_Stream/0050__Java_Stream_From_Functions.htm" TargetMode="External"/><Relationship Id="rId4" Type="http://schemas.openxmlformats.org/officeDocument/2006/relationships/hyperlink" Target="http://www.oracle.com/technetwork/articles/java/ma14-java-se-8-streams-2177646.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png"/><Relationship Id="rId4"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5.png"/><Relationship Id="rId4"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FAFDF1"/>
            </a:gs>
            <a:gs pos="22998">
              <a:srgbClr val="EDF7D6"/>
            </a:gs>
            <a:gs pos="41588">
              <a:srgbClr val="E2F3BF"/>
            </a:gs>
            <a:gs pos="74000">
              <a:srgbClr val="CEEA96"/>
            </a:gs>
            <a:gs pos="83000">
              <a:srgbClr val="CEEA96"/>
            </a:gs>
            <a:gs pos="100000">
              <a:srgbClr val="DFF1B8"/>
            </a:gs>
          </a:gsLst>
          <a:lin ang="5400000" scaled="0"/>
        </a:gradFill>
      </p:bgPr>
    </p:bg>
    <p:spTree>
      <p:nvGrpSpPr>
        <p:cNvPr id="142" name="Shape 142"/>
        <p:cNvGrpSpPr/>
        <p:nvPr/>
      </p:nvGrpSpPr>
      <p:grpSpPr>
        <a:xfrm>
          <a:off x="0" y="0"/>
          <a:ext cx="0" cy="0"/>
          <a:chOff x="0" y="0"/>
          <a:chExt cx="0" cy="0"/>
        </a:xfrm>
      </p:grpSpPr>
      <p:sp>
        <p:nvSpPr>
          <p:cNvPr id="143" name="Shape 143"/>
          <p:cNvSpPr txBox="1"/>
          <p:nvPr>
            <p:ph idx="1" type="subTitle"/>
          </p:nvPr>
        </p:nvSpPr>
        <p:spPr>
          <a:xfrm>
            <a:off x="1534353" y="1098033"/>
            <a:ext cx="7766936" cy="10968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Noto Sans Symbols"/>
              <a:buNone/>
            </a:pPr>
            <a:r>
              <a:rPr b="0" i="0" lang="en-SG" sz="5600" u="none" cap="none" strike="noStrike">
                <a:solidFill>
                  <a:schemeClr val="accent1"/>
                </a:solidFill>
                <a:latin typeface="Trebuchet MS"/>
                <a:ea typeface="Trebuchet MS"/>
                <a:cs typeface="Trebuchet MS"/>
                <a:sym typeface="Trebuchet MS"/>
              </a:rPr>
              <a:t>Research: </a:t>
            </a:r>
          </a:p>
        </p:txBody>
      </p:sp>
      <p:sp>
        <p:nvSpPr>
          <p:cNvPr id="144" name="Shape 144"/>
          <p:cNvSpPr txBox="1"/>
          <p:nvPr/>
        </p:nvSpPr>
        <p:spPr>
          <a:xfrm>
            <a:off x="777241" y="2453640"/>
            <a:ext cx="9281159" cy="181588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SG" sz="5600" u="none" cap="none" strike="noStrike">
                <a:solidFill>
                  <a:schemeClr val="accent1"/>
                </a:solidFill>
                <a:latin typeface="Trebuchet MS"/>
                <a:ea typeface="Trebuchet MS"/>
                <a:cs typeface="Trebuchet MS"/>
                <a:sym typeface="Trebuchet MS"/>
              </a:rPr>
              <a:t>Stream and ParallelStream,</a:t>
            </a:r>
          </a:p>
          <a:p>
            <a:pPr indent="0" lvl="0" marL="0" marR="0" rtl="0" algn="ctr">
              <a:spcBef>
                <a:spcPts val="0"/>
              </a:spcBef>
              <a:buSzPct val="25000"/>
              <a:buNone/>
            </a:pPr>
            <a:r>
              <a:rPr b="0" i="0" lang="en-SG" sz="5600" u="none" cap="none" strike="noStrike">
                <a:solidFill>
                  <a:schemeClr val="accent1"/>
                </a:solidFill>
                <a:latin typeface="Trebuchet MS"/>
                <a:ea typeface="Trebuchet MS"/>
                <a:cs typeface="Trebuchet MS"/>
                <a:sym typeface="Trebuchet MS"/>
              </a:rPr>
              <a:t>Generate and </a:t>
            </a:r>
            <a:r>
              <a:rPr lang="en-SG" sz="5600">
                <a:solidFill>
                  <a:schemeClr val="accent1"/>
                </a:solidFill>
                <a:latin typeface="Trebuchet MS"/>
                <a:ea typeface="Trebuchet MS"/>
                <a:cs typeface="Trebuchet MS"/>
                <a:sym typeface="Trebuchet MS"/>
              </a:rPr>
              <a:t>I</a:t>
            </a:r>
            <a:r>
              <a:rPr b="0" i="0" lang="en-SG" sz="5600" u="none" cap="none" strike="noStrike">
                <a:solidFill>
                  <a:schemeClr val="accent1"/>
                </a:solidFill>
                <a:latin typeface="Trebuchet MS"/>
                <a:ea typeface="Trebuchet MS"/>
                <a:cs typeface="Trebuchet MS"/>
                <a:sym typeface="Trebuchet MS"/>
              </a:rPr>
              <a:t>terate</a:t>
            </a:r>
          </a:p>
        </p:txBody>
      </p:sp>
      <p:sp>
        <p:nvSpPr>
          <p:cNvPr id="145" name="Shape 145"/>
          <p:cNvSpPr txBox="1"/>
          <p:nvPr/>
        </p:nvSpPr>
        <p:spPr>
          <a:xfrm>
            <a:off x="6400801" y="5288280"/>
            <a:ext cx="3657600"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SG" sz="2400" u="none" cap="none" strike="noStrike">
                <a:solidFill>
                  <a:schemeClr val="dk1"/>
                </a:solidFill>
                <a:latin typeface="Trebuchet MS"/>
                <a:ea typeface="Trebuchet MS"/>
                <a:cs typeface="Trebuchet MS"/>
                <a:sym typeface="Trebuchet MS"/>
              </a:rPr>
              <a:t>Nguyễn Trọng Thuận</a:t>
            </a:r>
          </a:p>
          <a:p>
            <a:pPr indent="0" lvl="0" marL="0" marR="0" rtl="0" algn="l">
              <a:spcBef>
                <a:spcPts val="0"/>
              </a:spcBef>
              <a:buSzPct val="25000"/>
              <a:buNone/>
            </a:pPr>
            <a:r>
              <a:rPr lang="en-SG" sz="2400">
                <a:solidFill>
                  <a:schemeClr val="dk1"/>
                </a:solidFill>
                <a:latin typeface="Trebuchet MS"/>
                <a:ea typeface="Trebuchet MS"/>
                <a:cs typeface="Trebuchet MS"/>
                <a:sym typeface="Trebuchet MS"/>
              </a:rPr>
              <a:t>Phạm Thị Kim Hiền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584824" y="583175"/>
            <a:ext cx="9431400" cy="1320900"/>
          </a:xfrm>
          <a:prstGeom prst="rect">
            <a:avLst/>
          </a:prstGeom>
          <a:noFill/>
          <a:ln>
            <a:noFill/>
          </a:ln>
        </p:spPr>
        <p:txBody>
          <a:bodyPr anchorCtr="0" anchor="t" bIns="45700" lIns="91425" rIns="91425" tIns="45700">
            <a:noAutofit/>
          </a:bodyPr>
          <a:lstStyle/>
          <a:p>
            <a:pPr lvl="0" rtl="0">
              <a:spcBef>
                <a:spcPts val="0"/>
              </a:spcBef>
              <a:buClr>
                <a:schemeClr val="accent1"/>
              </a:buClr>
              <a:buSzPct val="25000"/>
              <a:buFont typeface="Trebuchet MS"/>
              <a:buNone/>
            </a:pPr>
            <a:r>
              <a:rPr lang="en-SG" sz="4000"/>
              <a:t>Different between generate and iterate</a:t>
            </a:r>
          </a:p>
          <a:p>
            <a:pPr lvl="0" rtl="0">
              <a:spcBef>
                <a:spcPts val="0"/>
              </a:spcBef>
              <a:buClr>
                <a:schemeClr val="accent1"/>
              </a:buClr>
              <a:buSzPct val="25000"/>
              <a:buFont typeface="Trebuchet MS"/>
              <a:buNone/>
            </a:pPr>
            <a:r>
              <a:t/>
            </a:r>
            <a:endParaRPr/>
          </a:p>
          <a:p>
            <a:pPr indent="0" lvl="0" marL="0" marR="0" rtl="0" algn="l">
              <a:spcBef>
                <a:spcPts val="0"/>
              </a:spcBef>
              <a:buClr>
                <a:schemeClr val="accent1"/>
              </a:buClr>
              <a:buSzPct val="25000"/>
              <a:buFont typeface="Trebuchet MS"/>
              <a:buNone/>
            </a:pPr>
            <a:r>
              <a:t/>
            </a:r>
            <a:endParaRPr/>
          </a:p>
        </p:txBody>
      </p:sp>
      <p:sp>
        <p:nvSpPr>
          <p:cNvPr id="212" name="Shape 212"/>
          <p:cNvSpPr txBox="1"/>
          <p:nvPr/>
        </p:nvSpPr>
        <p:spPr>
          <a:xfrm>
            <a:off x="779625" y="1691375"/>
            <a:ext cx="4770300" cy="964500"/>
          </a:xfrm>
          <a:prstGeom prst="rect">
            <a:avLst/>
          </a:prstGeom>
          <a:noFill/>
          <a:ln>
            <a:noFill/>
          </a:ln>
        </p:spPr>
        <p:txBody>
          <a:bodyPr anchorCtr="0" anchor="t" bIns="91425" lIns="91425" rIns="91425" tIns="91425">
            <a:noAutofit/>
          </a:bodyPr>
          <a:lstStyle/>
          <a:p>
            <a:pPr indent="-381000" lvl="0" marL="457200" rtl="0">
              <a:lnSpc>
                <a:spcPct val="110000"/>
              </a:lnSpc>
              <a:spcBef>
                <a:spcPts val="1500"/>
              </a:spcBef>
              <a:spcAft>
                <a:spcPts val="800"/>
              </a:spcAft>
              <a:buClr>
                <a:srgbClr val="333333"/>
              </a:buClr>
              <a:buSzPct val="100000"/>
              <a:buChar char="➢"/>
            </a:pPr>
            <a:r>
              <a:rPr b="1" lang="en-SG" sz="2400">
                <a:solidFill>
                  <a:srgbClr val="333333"/>
                </a:solidFill>
                <a:highlight>
                  <a:srgbClr val="FFFFFF"/>
                </a:highlight>
              </a:rPr>
              <a:t>Stream.</a:t>
            </a:r>
            <a:r>
              <a:rPr b="1" lang="en-SG" sz="2250">
                <a:solidFill>
                  <a:srgbClr val="333333"/>
                </a:solidFill>
                <a:highlight>
                  <a:srgbClr val="FFFFFF"/>
                </a:highlight>
              </a:rPr>
              <a:t>generate():</a:t>
            </a:r>
          </a:p>
          <a:p>
            <a:pPr lvl="0">
              <a:spcBef>
                <a:spcPts val="0"/>
              </a:spcBef>
              <a:buClr>
                <a:schemeClr val="dk1"/>
              </a:buClr>
              <a:buFont typeface="Arial"/>
              <a:buNone/>
            </a:pPr>
            <a:r>
              <a:t/>
            </a:r>
            <a:endParaRPr sz="2400">
              <a:solidFill>
                <a:schemeClr val="dk1"/>
              </a:solidFill>
            </a:endParaRPr>
          </a:p>
          <a:p>
            <a:pPr lvl="0">
              <a:spcBef>
                <a:spcPts val="0"/>
              </a:spcBef>
              <a:buClr>
                <a:schemeClr val="dk1"/>
              </a:buClr>
              <a:buFont typeface="Arial"/>
              <a:buNone/>
            </a:pPr>
            <a:r>
              <a:t/>
            </a:r>
            <a:endParaRPr>
              <a:solidFill>
                <a:schemeClr val="dk1"/>
              </a:solidFill>
            </a:endParaRPr>
          </a:p>
          <a:p>
            <a:pPr lvl="0">
              <a:spcBef>
                <a:spcPts val="0"/>
              </a:spcBef>
              <a:buNone/>
            </a:pPr>
            <a:r>
              <a:t/>
            </a:r>
            <a:endParaRPr/>
          </a:p>
        </p:txBody>
      </p:sp>
      <p:sp>
        <p:nvSpPr>
          <p:cNvPr id="213" name="Shape 213"/>
          <p:cNvSpPr txBox="1"/>
          <p:nvPr/>
        </p:nvSpPr>
        <p:spPr>
          <a:xfrm>
            <a:off x="754925" y="2669250"/>
            <a:ext cx="9091200" cy="1519500"/>
          </a:xfrm>
          <a:prstGeom prst="rect">
            <a:avLst/>
          </a:prstGeom>
          <a:noFill/>
          <a:ln>
            <a:noFill/>
          </a:ln>
        </p:spPr>
        <p:txBody>
          <a:bodyPr anchorCtr="0" anchor="t" bIns="91425" lIns="91425" rIns="91425" tIns="91425">
            <a:noAutofit/>
          </a:bodyPr>
          <a:lstStyle/>
          <a:p>
            <a:pPr indent="-381000" lvl="0" marL="457200">
              <a:spcBef>
                <a:spcPts val="0"/>
              </a:spcBef>
              <a:buSzPct val="100000"/>
              <a:buChar char="-"/>
            </a:pPr>
            <a:r>
              <a:rPr lang="en-SG" sz="2400">
                <a:solidFill>
                  <a:srgbClr val="C7254E"/>
                </a:solidFill>
                <a:highlight>
                  <a:srgbClr val="F9F2F4"/>
                </a:highlight>
                <a:latin typeface="Courier New"/>
                <a:ea typeface="Courier New"/>
                <a:cs typeface="Courier New"/>
                <a:sym typeface="Courier New"/>
              </a:rPr>
              <a:t>generate(Supplier&lt;T&gt; s)</a:t>
            </a:r>
            <a:r>
              <a:rPr lang="en-SG" sz="2400">
                <a:solidFill>
                  <a:srgbClr val="333333"/>
                </a:solidFill>
                <a:highlight>
                  <a:srgbClr val="FFFFFF"/>
                </a:highlight>
              </a:rPr>
              <a:t> uses </a:t>
            </a:r>
            <a:r>
              <a:rPr lang="en-SG" sz="2400">
                <a:solidFill>
                  <a:srgbClr val="C7254E"/>
                </a:solidFill>
                <a:highlight>
                  <a:srgbClr val="F9F2F4"/>
                </a:highlight>
                <a:latin typeface="Courier New"/>
                <a:ea typeface="Courier New"/>
                <a:cs typeface="Courier New"/>
                <a:sym typeface="Courier New"/>
              </a:rPr>
              <a:t>Supplier</a:t>
            </a:r>
            <a:r>
              <a:rPr lang="en-SG" sz="2400">
                <a:solidFill>
                  <a:srgbClr val="333333"/>
                </a:solidFill>
                <a:highlight>
                  <a:srgbClr val="FFFFFF"/>
                </a:highlight>
              </a:rPr>
              <a:t> to generate an infinite sequential unordered stream.</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92325" y="517125"/>
            <a:ext cx="9471000" cy="1320900"/>
          </a:xfrm>
          <a:prstGeom prst="rect">
            <a:avLst/>
          </a:prstGeom>
          <a:noFill/>
          <a:ln>
            <a:noFill/>
          </a:ln>
        </p:spPr>
        <p:txBody>
          <a:bodyPr anchorCtr="0" anchor="t" bIns="45700" lIns="91425" rIns="91425" tIns="45700">
            <a:noAutofit/>
          </a:bodyPr>
          <a:lstStyle/>
          <a:p>
            <a:pPr lvl="0" rtl="0">
              <a:spcBef>
                <a:spcPts val="0"/>
              </a:spcBef>
              <a:buClr>
                <a:schemeClr val="accent1"/>
              </a:buClr>
              <a:buSzPct val="25000"/>
              <a:buFont typeface="Trebuchet MS"/>
              <a:buNone/>
            </a:pPr>
            <a:r>
              <a:rPr lang="en-SG" sz="4000"/>
              <a:t>Different between generate and iterate</a:t>
            </a:r>
          </a:p>
          <a:p>
            <a:pPr lvl="0" rtl="0">
              <a:spcBef>
                <a:spcPts val="0"/>
              </a:spcBef>
              <a:buClr>
                <a:schemeClr val="accent1"/>
              </a:buClr>
              <a:buSzPct val="25000"/>
              <a:buFont typeface="Trebuchet MS"/>
              <a:buNone/>
            </a:pPr>
            <a:r>
              <a:t/>
            </a:r>
            <a:endParaRPr/>
          </a:p>
          <a:p>
            <a:pPr lvl="0" rtl="0">
              <a:spcBef>
                <a:spcPts val="0"/>
              </a:spcBef>
              <a:buClr>
                <a:schemeClr val="accent1"/>
              </a:buClr>
              <a:buSzPct val="25000"/>
              <a:buFont typeface="Trebuchet MS"/>
              <a:buNone/>
            </a:pPr>
            <a:r>
              <a:t/>
            </a:r>
            <a:endParaRPr/>
          </a:p>
          <a:p>
            <a:pPr indent="0" lvl="0" marL="0" marR="0" rtl="0" algn="l">
              <a:spcBef>
                <a:spcPts val="0"/>
              </a:spcBef>
              <a:buClr>
                <a:schemeClr val="accent1"/>
              </a:buClr>
              <a:buSzPct val="25000"/>
              <a:buFont typeface="Trebuchet MS"/>
              <a:buNone/>
            </a:pPr>
            <a:r>
              <a:t/>
            </a:r>
            <a:endParaRPr/>
          </a:p>
        </p:txBody>
      </p:sp>
      <p:sp>
        <p:nvSpPr>
          <p:cNvPr id="219" name="Shape 219"/>
          <p:cNvSpPr txBox="1"/>
          <p:nvPr/>
        </p:nvSpPr>
        <p:spPr>
          <a:xfrm>
            <a:off x="700325" y="1202400"/>
            <a:ext cx="4479600" cy="792900"/>
          </a:xfrm>
          <a:prstGeom prst="rect">
            <a:avLst/>
          </a:prstGeom>
          <a:noFill/>
          <a:ln>
            <a:noFill/>
          </a:ln>
        </p:spPr>
        <p:txBody>
          <a:bodyPr anchorCtr="0" anchor="t" bIns="91425" lIns="91425" rIns="91425" tIns="91425">
            <a:noAutofit/>
          </a:bodyPr>
          <a:lstStyle/>
          <a:p>
            <a:pPr indent="-381000" lvl="0" marL="457200" rtl="0">
              <a:lnSpc>
                <a:spcPct val="110000"/>
              </a:lnSpc>
              <a:spcBef>
                <a:spcPts val="1500"/>
              </a:spcBef>
              <a:spcAft>
                <a:spcPts val="800"/>
              </a:spcAft>
              <a:buClr>
                <a:srgbClr val="333333"/>
              </a:buClr>
              <a:buSzPct val="100000"/>
              <a:buChar char="➢"/>
            </a:pPr>
            <a:r>
              <a:rPr b="1" lang="en-SG" sz="2400">
                <a:solidFill>
                  <a:srgbClr val="333333"/>
                </a:solidFill>
                <a:highlight>
                  <a:srgbClr val="FFFFFF"/>
                </a:highlight>
              </a:rPr>
              <a:t>Stream.</a:t>
            </a:r>
            <a:r>
              <a:rPr b="1" lang="en-SG" sz="2250">
                <a:solidFill>
                  <a:srgbClr val="333333"/>
                </a:solidFill>
                <a:highlight>
                  <a:srgbClr val="FFFFFF"/>
                </a:highlight>
              </a:rPr>
              <a:t>generate():</a:t>
            </a:r>
          </a:p>
          <a:p>
            <a:pPr lvl="0">
              <a:spcBef>
                <a:spcPts val="0"/>
              </a:spcBef>
              <a:buClr>
                <a:schemeClr val="dk1"/>
              </a:buClr>
              <a:buFont typeface="Arial"/>
              <a:buNone/>
            </a:pPr>
            <a:r>
              <a:t/>
            </a:r>
            <a:endParaRPr sz="2400">
              <a:solidFill>
                <a:schemeClr val="dk1"/>
              </a:solidFill>
            </a:endParaRPr>
          </a:p>
          <a:p>
            <a:pPr lvl="0">
              <a:spcBef>
                <a:spcPts val="0"/>
              </a:spcBef>
              <a:buClr>
                <a:schemeClr val="dk1"/>
              </a:buClr>
              <a:buFont typeface="Arial"/>
              <a:buNone/>
            </a:pPr>
            <a:r>
              <a:t/>
            </a:r>
            <a:endParaRPr>
              <a:solidFill>
                <a:schemeClr val="dk1"/>
              </a:solidFill>
            </a:endParaRPr>
          </a:p>
          <a:p>
            <a:pPr lvl="0">
              <a:spcBef>
                <a:spcPts val="0"/>
              </a:spcBef>
              <a:buClr>
                <a:schemeClr val="dk1"/>
              </a:buClr>
              <a:buFont typeface="Arial"/>
              <a:buNone/>
            </a:pPr>
            <a:r>
              <a:t/>
            </a:r>
            <a:endParaRPr>
              <a:solidFill>
                <a:schemeClr val="dk1"/>
              </a:solidFill>
            </a:endParaRPr>
          </a:p>
          <a:p>
            <a:pPr lvl="0">
              <a:spcBef>
                <a:spcPts val="0"/>
              </a:spcBef>
              <a:buNone/>
            </a:pPr>
            <a:r>
              <a:t/>
            </a:r>
            <a:endParaRPr/>
          </a:p>
        </p:txBody>
      </p:sp>
      <p:sp>
        <p:nvSpPr>
          <p:cNvPr id="220" name="Shape 220"/>
          <p:cNvSpPr txBox="1"/>
          <p:nvPr/>
        </p:nvSpPr>
        <p:spPr>
          <a:xfrm>
            <a:off x="773075" y="1995300"/>
            <a:ext cx="4334100" cy="1532700"/>
          </a:xfrm>
          <a:prstGeom prst="rect">
            <a:avLst/>
          </a:prstGeom>
          <a:noFill/>
          <a:ln>
            <a:noFill/>
          </a:ln>
        </p:spPr>
        <p:txBody>
          <a:bodyPr anchorCtr="0" anchor="t" bIns="91425" lIns="91425" rIns="91425" tIns="91425">
            <a:noAutofit/>
          </a:bodyPr>
          <a:lstStyle/>
          <a:p>
            <a:pPr lvl="0">
              <a:spcBef>
                <a:spcPts val="0"/>
              </a:spcBef>
              <a:buNone/>
            </a:pPr>
            <a:r>
              <a:rPr lang="en-SG" sz="2400"/>
              <a:t>Example:</a:t>
            </a:r>
          </a:p>
        </p:txBody>
      </p:sp>
      <p:pic>
        <p:nvPicPr>
          <p:cNvPr id="221" name="Shape 221"/>
          <p:cNvPicPr preferRelativeResize="0"/>
          <p:nvPr/>
        </p:nvPicPr>
        <p:blipFill>
          <a:blip r:embed="rId3">
            <a:alphaModFix/>
          </a:blip>
          <a:stretch>
            <a:fillRect/>
          </a:stretch>
        </p:blipFill>
        <p:spPr>
          <a:xfrm>
            <a:off x="2193850" y="1995300"/>
            <a:ext cx="7769475" cy="2589924"/>
          </a:xfrm>
          <a:prstGeom prst="rect">
            <a:avLst/>
          </a:prstGeom>
          <a:noFill/>
          <a:ln>
            <a:noFill/>
          </a:ln>
        </p:spPr>
      </p:pic>
      <p:sp>
        <p:nvSpPr>
          <p:cNvPr id="222" name="Shape 222"/>
          <p:cNvSpPr txBox="1"/>
          <p:nvPr/>
        </p:nvSpPr>
        <p:spPr>
          <a:xfrm>
            <a:off x="845700" y="4757000"/>
            <a:ext cx="4743900" cy="1320900"/>
          </a:xfrm>
          <a:prstGeom prst="rect">
            <a:avLst/>
          </a:prstGeom>
          <a:noFill/>
          <a:ln>
            <a:noFill/>
          </a:ln>
        </p:spPr>
        <p:txBody>
          <a:bodyPr anchorCtr="0" anchor="t" bIns="91425" lIns="91425" rIns="91425" tIns="91425">
            <a:noAutofit/>
          </a:bodyPr>
          <a:lstStyle/>
          <a:p>
            <a:pPr lvl="0">
              <a:spcBef>
                <a:spcPts val="0"/>
              </a:spcBef>
              <a:buNone/>
            </a:pPr>
            <a:r>
              <a:rPr lang="en-SG" sz="2400"/>
              <a:t>Result:</a:t>
            </a:r>
          </a:p>
        </p:txBody>
      </p:sp>
      <p:pic>
        <p:nvPicPr>
          <p:cNvPr id="223" name="Shape 223"/>
          <p:cNvPicPr preferRelativeResize="0"/>
          <p:nvPr/>
        </p:nvPicPr>
        <p:blipFill>
          <a:blip r:embed="rId4">
            <a:alphaModFix/>
          </a:blip>
          <a:stretch>
            <a:fillRect/>
          </a:stretch>
        </p:blipFill>
        <p:spPr>
          <a:xfrm>
            <a:off x="2381400" y="4784025"/>
            <a:ext cx="5533700" cy="2073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677333"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SG" sz="5600" u="none" cap="none" strike="noStrike">
                <a:solidFill>
                  <a:schemeClr val="accent1"/>
                </a:solidFill>
                <a:latin typeface="Trebuchet MS"/>
                <a:ea typeface="Trebuchet MS"/>
                <a:cs typeface="Trebuchet MS"/>
                <a:sym typeface="Trebuchet MS"/>
              </a:rPr>
              <a:t>Tài liệu tham khảo</a:t>
            </a:r>
          </a:p>
        </p:txBody>
      </p:sp>
      <p:sp>
        <p:nvSpPr>
          <p:cNvPr id="229" name="Shape 229"/>
          <p:cNvSpPr txBox="1"/>
          <p:nvPr/>
        </p:nvSpPr>
        <p:spPr>
          <a:xfrm>
            <a:off x="677325" y="1823500"/>
            <a:ext cx="8651700" cy="18102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SG" sz="2400" u="sng">
                <a:solidFill>
                  <a:schemeClr val="hlink"/>
                </a:solidFill>
                <a:hlinkClick r:id="rId3"/>
              </a:rPr>
              <a:t>http://www.java2s.com/Tutorials/Java/Java_Stream/0050__Java_Stream_From_Functions.htm</a:t>
            </a:r>
          </a:p>
          <a:p>
            <a:pPr indent="-381000" lvl="0" marL="457200" rtl="0">
              <a:spcBef>
                <a:spcPts val="0"/>
              </a:spcBef>
              <a:buSzPct val="100000"/>
              <a:buChar char="●"/>
            </a:pPr>
            <a:r>
              <a:rPr lang="en-SG" sz="2400" u="sng">
                <a:solidFill>
                  <a:schemeClr val="hlink"/>
                </a:solidFill>
                <a:hlinkClick r:id="rId4"/>
              </a:rPr>
              <a:t>http://www.oracle.com/technetwork/articles/java/ma14-java-se-8-streams-2177646.html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677333"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SG"/>
              <a:t>Stream </a:t>
            </a:r>
          </a:p>
        </p:txBody>
      </p:sp>
      <p:sp>
        <p:nvSpPr>
          <p:cNvPr id="151" name="Shape 151"/>
          <p:cNvSpPr txBox="1"/>
          <p:nvPr/>
        </p:nvSpPr>
        <p:spPr>
          <a:xfrm>
            <a:off x="677325" y="1283350"/>
            <a:ext cx="6844500" cy="798600"/>
          </a:xfrm>
          <a:prstGeom prst="rect">
            <a:avLst/>
          </a:prstGeom>
          <a:noFill/>
          <a:ln>
            <a:noFill/>
          </a:ln>
        </p:spPr>
        <p:txBody>
          <a:bodyPr anchorCtr="0" anchor="t" bIns="91425" lIns="91425" rIns="91425" tIns="91425">
            <a:noAutofit/>
          </a:bodyPr>
          <a:lstStyle/>
          <a:p>
            <a:pPr lvl="0">
              <a:spcBef>
                <a:spcPts val="0"/>
              </a:spcBef>
              <a:buNone/>
            </a:pPr>
            <a:r>
              <a:rPr lang="en-SG" sz="2400"/>
              <a:t>Picture demo for Stream</a:t>
            </a:r>
          </a:p>
        </p:txBody>
      </p:sp>
      <p:pic>
        <p:nvPicPr>
          <p:cNvPr descr="Capture.PNG" id="152" name="Shape 152"/>
          <p:cNvPicPr preferRelativeResize="0"/>
          <p:nvPr/>
        </p:nvPicPr>
        <p:blipFill>
          <a:blip r:embed="rId3">
            <a:alphaModFix/>
          </a:blip>
          <a:stretch>
            <a:fillRect/>
          </a:stretch>
        </p:blipFill>
        <p:spPr>
          <a:xfrm>
            <a:off x="961731" y="2081950"/>
            <a:ext cx="8689399" cy="2059925"/>
          </a:xfrm>
          <a:prstGeom prst="rect">
            <a:avLst/>
          </a:prstGeom>
          <a:noFill/>
          <a:ln>
            <a:noFill/>
          </a:ln>
        </p:spPr>
      </p:pic>
      <p:pic>
        <p:nvPicPr>
          <p:cNvPr descr="Capture.PNG" id="153" name="Shape 153"/>
          <p:cNvPicPr preferRelativeResize="0"/>
          <p:nvPr/>
        </p:nvPicPr>
        <p:blipFill>
          <a:blip r:embed="rId4">
            <a:alphaModFix/>
          </a:blip>
          <a:stretch>
            <a:fillRect/>
          </a:stretch>
        </p:blipFill>
        <p:spPr>
          <a:xfrm>
            <a:off x="1562023" y="4293448"/>
            <a:ext cx="8089099" cy="15892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677333" y="609600"/>
            <a:ext cx="85968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SG"/>
              <a:t>Stream </a:t>
            </a:r>
          </a:p>
        </p:txBody>
      </p:sp>
      <p:sp>
        <p:nvSpPr>
          <p:cNvPr id="159" name="Shape 159"/>
          <p:cNvSpPr txBox="1"/>
          <p:nvPr/>
        </p:nvSpPr>
        <p:spPr>
          <a:xfrm>
            <a:off x="677325" y="1283350"/>
            <a:ext cx="6844500" cy="798600"/>
          </a:xfrm>
          <a:prstGeom prst="rect">
            <a:avLst/>
          </a:prstGeom>
          <a:noFill/>
          <a:ln>
            <a:noFill/>
          </a:ln>
        </p:spPr>
        <p:txBody>
          <a:bodyPr anchorCtr="0" anchor="t" bIns="91425" lIns="91425" rIns="91425" tIns="91425">
            <a:noAutofit/>
          </a:bodyPr>
          <a:lstStyle/>
          <a:p>
            <a:pPr lvl="0" rtl="0">
              <a:spcBef>
                <a:spcPts val="0"/>
              </a:spcBef>
              <a:buNone/>
            </a:pPr>
            <a:r>
              <a:rPr lang="en-SG" sz="2400"/>
              <a:t>Transaction</a:t>
            </a:r>
            <a:r>
              <a:rPr lang="en-SG" sz="2400"/>
              <a:t> Stream</a:t>
            </a:r>
          </a:p>
        </p:txBody>
      </p:sp>
      <p:pic>
        <p:nvPicPr>
          <p:cNvPr descr="Capture.PNG" id="160" name="Shape 160"/>
          <p:cNvPicPr preferRelativeResize="0"/>
          <p:nvPr/>
        </p:nvPicPr>
        <p:blipFill>
          <a:blip r:embed="rId3">
            <a:alphaModFix/>
          </a:blip>
          <a:stretch>
            <a:fillRect/>
          </a:stretch>
        </p:blipFill>
        <p:spPr>
          <a:xfrm>
            <a:off x="2290400" y="1811675"/>
            <a:ext cx="6594224" cy="474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677333" y="609600"/>
            <a:ext cx="85968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SG"/>
              <a:t>Parallel Stream </a:t>
            </a:r>
          </a:p>
        </p:txBody>
      </p:sp>
      <p:pic>
        <p:nvPicPr>
          <p:cNvPr descr="Capture.PNG" id="166" name="Shape 166"/>
          <p:cNvPicPr preferRelativeResize="0"/>
          <p:nvPr/>
        </p:nvPicPr>
        <p:blipFill>
          <a:blip r:embed="rId3">
            <a:alphaModFix/>
          </a:blip>
          <a:stretch>
            <a:fillRect/>
          </a:stretch>
        </p:blipFill>
        <p:spPr>
          <a:xfrm>
            <a:off x="1745512" y="1930400"/>
            <a:ext cx="6181725" cy="3476625"/>
          </a:xfrm>
          <a:prstGeom prst="rect">
            <a:avLst/>
          </a:prstGeom>
          <a:noFill/>
          <a:ln>
            <a:noFill/>
          </a:ln>
        </p:spPr>
      </p:pic>
      <p:sp>
        <p:nvSpPr>
          <p:cNvPr id="167" name="Shape 167"/>
          <p:cNvSpPr txBox="1"/>
          <p:nvPr/>
        </p:nvSpPr>
        <p:spPr>
          <a:xfrm>
            <a:off x="677325" y="1283350"/>
            <a:ext cx="6844500" cy="798600"/>
          </a:xfrm>
          <a:prstGeom prst="rect">
            <a:avLst/>
          </a:prstGeom>
          <a:noFill/>
          <a:ln>
            <a:noFill/>
          </a:ln>
        </p:spPr>
        <p:txBody>
          <a:bodyPr anchorCtr="0" anchor="t" bIns="91425" lIns="91425" rIns="91425" tIns="91425">
            <a:noAutofit/>
          </a:bodyPr>
          <a:lstStyle/>
          <a:p>
            <a:pPr lvl="0" rtl="0">
              <a:spcBef>
                <a:spcPts val="0"/>
              </a:spcBef>
              <a:buNone/>
            </a:pPr>
            <a:r>
              <a:rPr lang="en-SG" sz="2400"/>
              <a:t>Picture demo for </a:t>
            </a:r>
            <a:r>
              <a:rPr lang="en-SG" sz="2400"/>
              <a:t>Parallel Stream</a:t>
            </a:r>
          </a:p>
        </p:txBody>
      </p:sp>
      <p:sp>
        <p:nvSpPr>
          <p:cNvPr id="168" name="Shape 168"/>
          <p:cNvSpPr txBox="1"/>
          <p:nvPr/>
        </p:nvSpPr>
        <p:spPr>
          <a:xfrm>
            <a:off x="808025" y="5571300"/>
            <a:ext cx="10872900" cy="798600"/>
          </a:xfrm>
          <a:prstGeom prst="rect">
            <a:avLst/>
          </a:prstGeom>
          <a:noFill/>
          <a:ln>
            <a:noFill/>
          </a:ln>
        </p:spPr>
        <p:txBody>
          <a:bodyPr anchorCtr="0" anchor="t" bIns="91425" lIns="91425" rIns="91425" tIns="91425">
            <a:noAutofit/>
          </a:bodyPr>
          <a:lstStyle/>
          <a:p>
            <a:pPr lvl="0" rtl="0">
              <a:spcBef>
                <a:spcPts val="0"/>
              </a:spcBef>
              <a:buNone/>
            </a:pPr>
            <a:r>
              <a:rPr lang="en-SG" sz="2400"/>
              <a:t>Paralel processing implement in</a:t>
            </a:r>
            <a:r>
              <a:rPr lang="en-SG" sz="2400"/>
              <a:t> </a:t>
            </a:r>
            <a:r>
              <a:rPr b="1" i="1" lang="en-SG" sz="2400"/>
              <a:t>filter </a:t>
            </a:r>
            <a:r>
              <a:rPr lang="en-SG" sz="2400"/>
              <a:t>: part of processor will check e.size &gt; 10 then return result forTermianal function.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677333" y="609600"/>
            <a:ext cx="85968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SG"/>
              <a:t>Parallel Stream</a:t>
            </a:r>
          </a:p>
        </p:txBody>
      </p:sp>
      <p:pic>
        <p:nvPicPr>
          <p:cNvPr descr="Capture.PNG" id="174" name="Shape 174"/>
          <p:cNvPicPr preferRelativeResize="0"/>
          <p:nvPr/>
        </p:nvPicPr>
        <p:blipFill>
          <a:blip r:embed="rId3">
            <a:alphaModFix/>
          </a:blip>
          <a:stretch>
            <a:fillRect/>
          </a:stretch>
        </p:blipFill>
        <p:spPr>
          <a:xfrm>
            <a:off x="2318025" y="2163712"/>
            <a:ext cx="5981700" cy="3438525"/>
          </a:xfrm>
          <a:prstGeom prst="rect">
            <a:avLst/>
          </a:prstGeom>
          <a:noFill/>
          <a:ln>
            <a:noFill/>
          </a:ln>
        </p:spPr>
      </p:pic>
      <p:sp>
        <p:nvSpPr>
          <p:cNvPr id="175" name="Shape 175"/>
          <p:cNvSpPr txBox="1"/>
          <p:nvPr/>
        </p:nvSpPr>
        <p:spPr>
          <a:xfrm>
            <a:off x="891225" y="1497250"/>
            <a:ext cx="6844500" cy="798600"/>
          </a:xfrm>
          <a:prstGeom prst="rect">
            <a:avLst/>
          </a:prstGeom>
          <a:noFill/>
          <a:ln>
            <a:noFill/>
          </a:ln>
        </p:spPr>
        <p:txBody>
          <a:bodyPr anchorCtr="0" anchor="t" bIns="91425" lIns="91425" rIns="91425" tIns="91425">
            <a:noAutofit/>
          </a:bodyPr>
          <a:lstStyle/>
          <a:p>
            <a:pPr lvl="0">
              <a:spcBef>
                <a:spcPts val="0"/>
              </a:spcBef>
              <a:buNone/>
            </a:pPr>
            <a:r>
              <a:rPr lang="en-SG" sz="2400"/>
              <a:t>When use Parallel Stream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677333" y="609600"/>
            <a:ext cx="85968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SG"/>
              <a:t>Parallel Stream</a:t>
            </a:r>
          </a:p>
        </p:txBody>
      </p:sp>
      <p:pic>
        <p:nvPicPr>
          <p:cNvPr descr="Capture.PNG" id="181" name="Shape 181"/>
          <p:cNvPicPr preferRelativeResize="0"/>
          <p:nvPr/>
        </p:nvPicPr>
        <p:blipFill>
          <a:blip r:embed="rId3">
            <a:alphaModFix/>
          </a:blip>
          <a:stretch>
            <a:fillRect/>
          </a:stretch>
        </p:blipFill>
        <p:spPr>
          <a:xfrm>
            <a:off x="3129050" y="1247650"/>
            <a:ext cx="6651025" cy="5323599"/>
          </a:xfrm>
          <a:prstGeom prst="rect">
            <a:avLst/>
          </a:prstGeom>
          <a:noFill/>
          <a:ln>
            <a:noFill/>
          </a:ln>
        </p:spPr>
      </p:pic>
      <p:sp>
        <p:nvSpPr>
          <p:cNvPr id="182" name="Shape 182"/>
          <p:cNvSpPr txBox="1"/>
          <p:nvPr/>
        </p:nvSpPr>
        <p:spPr>
          <a:xfrm>
            <a:off x="748625" y="3172750"/>
            <a:ext cx="2757000" cy="798600"/>
          </a:xfrm>
          <a:prstGeom prst="rect">
            <a:avLst/>
          </a:prstGeom>
          <a:noFill/>
          <a:ln>
            <a:noFill/>
          </a:ln>
        </p:spPr>
        <p:txBody>
          <a:bodyPr anchorCtr="0" anchor="t" bIns="91425" lIns="91425" rIns="91425" tIns="91425">
            <a:noAutofit/>
          </a:bodyPr>
          <a:lstStyle/>
          <a:p>
            <a:pPr lvl="0">
              <a:spcBef>
                <a:spcPts val="0"/>
              </a:spcBef>
              <a:buNone/>
            </a:pPr>
            <a:r>
              <a:rPr lang="en-SG" sz="2400"/>
              <a:t>Decision graph</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518750" y="609525"/>
            <a:ext cx="9262800" cy="10095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SG" sz="4000"/>
              <a:t>Different between generate and iterate</a:t>
            </a:r>
          </a:p>
        </p:txBody>
      </p:sp>
      <p:pic>
        <p:nvPicPr>
          <p:cNvPr id="188" name="Shape 188"/>
          <p:cNvPicPr preferRelativeResize="0"/>
          <p:nvPr/>
        </p:nvPicPr>
        <p:blipFill>
          <a:blip r:embed="rId3">
            <a:alphaModFix/>
          </a:blip>
          <a:stretch>
            <a:fillRect/>
          </a:stretch>
        </p:blipFill>
        <p:spPr>
          <a:xfrm>
            <a:off x="1248925" y="2571375"/>
            <a:ext cx="7380325" cy="1009574"/>
          </a:xfrm>
          <a:prstGeom prst="rect">
            <a:avLst/>
          </a:prstGeom>
          <a:noFill/>
          <a:ln>
            <a:noFill/>
          </a:ln>
        </p:spPr>
      </p:pic>
      <p:sp>
        <p:nvSpPr>
          <p:cNvPr id="189" name="Shape 189"/>
          <p:cNvSpPr txBox="1"/>
          <p:nvPr/>
        </p:nvSpPr>
        <p:spPr>
          <a:xfrm>
            <a:off x="677325" y="1559225"/>
            <a:ext cx="9262800" cy="893100"/>
          </a:xfrm>
          <a:prstGeom prst="rect">
            <a:avLst/>
          </a:prstGeom>
          <a:noFill/>
          <a:ln>
            <a:noFill/>
          </a:ln>
        </p:spPr>
        <p:txBody>
          <a:bodyPr anchorCtr="0" anchor="t" bIns="91425" lIns="91425" rIns="91425" tIns="91425">
            <a:noAutofit/>
          </a:bodyPr>
          <a:lstStyle/>
          <a:p>
            <a:pPr lvl="0">
              <a:spcBef>
                <a:spcPts val="0"/>
              </a:spcBef>
              <a:buNone/>
            </a:pPr>
            <a:r>
              <a:rPr lang="en-SG" sz="2400">
                <a:solidFill>
                  <a:srgbClr val="333333"/>
                </a:solidFill>
                <a:highlight>
                  <a:srgbClr val="FFFFFF"/>
                </a:highlight>
              </a:rPr>
              <a:t>The following two static methods from Stream interface generates an infinite stream from a function.</a:t>
            </a:r>
          </a:p>
        </p:txBody>
      </p:sp>
      <p:sp>
        <p:nvSpPr>
          <p:cNvPr id="190" name="Shape 190"/>
          <p:cNvSpPr txBox="1"/>
          <p:nvPr/>
        </p:nvSpPr>
        <p:spPr>
          <a:xfrm>
            <a:off x="518750" y="3871675"/>
            <a:ext cx="9262800" cy="2484300"/>
          </a:xfrm>
          <a:prstGeom prst="rect">
            <a:avLst/>
          </a:prstGeom>
          <a:noFill/>
          <a:ln>
            <a:noFill/>
          </a:ln>
        </p:spPr>
        <p:txBody>
          <a:bodyPr anchorCtr="0" anchor="t" bIns="91425" lIns="91425" rIns="91425" tIns="91425">
            <a:noAutofit/>
          </a:bodyPr>
          <a:lstStyle/>
          <a:p>
            <a:pPr indent="-381000" lvl="0" marL="457200" rtl="0">
              <a:lnSpc>
                <a:spcPct val="115000"/>
              </a:lnSpc>
              <a:spcBef>
                <a:spcPts val="0"/>
              </a:spcBef>
              <a:spcAft>
                <a:spcPts val="800"/>
              </a:spcAft>
              <a:buClr>
                <a:srgbClr val="333333"/>
              </a:buClr>
              <a:buSzPct val="100000"/>
              <a:buChar char="-"/>
            </a:pPr>
            <a:r>
              <a:rPr lang="en-SG" sz="2400">
                <a:solidFill>
                  <a:srgbClr val="333333"/>
                </a:solidFill>
                <a:highlight>
                  <a:srgbClr val="FFFFFF"/>
                </a:highlight>
              </a:rPr>
              <a:t>iterate() method creates a sequential ordered stream.</a:t>
            </a:r>
          </a:p>
          <a:p>
            <a:pPr indent="-381000" lvl="0" marL="457200" rtl="0">
              <a:lnSpc>
                <a:spcPct val="115000"/>
              </a:lnSpc>
              <a:spcBef>
                <a:spcPts val="0"/>
              </a:spcBef>
              <a:spcAft>
                <a:spcPts val="800"/>
              </a:spcAft>
              <a:buClr>
                <a:srgbClr val="333333"/>
              </a:buClr>
              <a:buSzPct val="100000"/>
              <a:buChar char="-"/>
            </a:pPr>
            <a:r>
              <a:rPr lang="en-SG" sz="2400">
                <a:solidFill>
                  <a:srgbClr val="333333"/>
                </a:solidFill>
                <a:highlight>
                  <a:srgbClr val="FFFFFF"/>
                </a:highlight>
              </a:rPr>
              <a:t>generate() method creates a sequential unordered stream.</a:t>
            </a:r>
          </a:p>
          <a:p>
            <a:pPr indent="-381000" lvl="0" marL="457200" rtl="0">
              <a:lnSpc>
                <a:spcPct val="115000"/>
              </a:lnSpc>
              <a:spcBef>
                <a:spcPts val="0"/>
              </a:spcBef>
              <a:spcAft>
                <a:spcPts val="800"/>
              </a:spcAft>
              <a:buClr>
                <a:srgbClr val="333333"/>
              </a:buClr>
              <a:buSzPct val="100000"/>
              <a:buChar char="-"/>
            </a:pPr>
            <a:r>
              <a:rPr lang="en-SG" sz="2400">
                <a:solidFill>
                  <a:srgbClr val="333333"/>
                </a:solidFill>
                <a:highlight>
                  <a:srgbClr val="FFFFFF"/>
                </a:highlight>
              </a:rPr>
              <a:t>IntStream, LongStream, and DoubleStream contain iterate() and generate() methods that take parameters specific to their primitive types and generate values.</a:t>
            </a:r>
          </a:p>
          <a:p>
            <a:pPr lvl="0">
              <a:spcBef>
                <a:spcPts val="0"/>
              </a:spcBef>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571625" y="609600"/>
            <a:ext cx="9365100" cy="870300"/>
          </a:xfrm>
          <a:prstGeom prst="rect">
            <a:avLst/>
          </a:prstGeom>
          <a:noFill/>
          <a:ln>
            <a:noFill/>
          </a:ln>
        </p:spPr>
        <p:txBody>
          <a:bodyPr anchorCtr="0" anchor="t" bIns="45700" lIns="91425" rIns="91425" tIns="45700">
            <a:noAutofit/>
          </a:bodyPr>
          <a:lstStyle/>
          <a:p>
            <a:pPr lvl="0" rtl="0">
              <a:spcBef>
                <a:spcPts val="0"/>
              </a:spcBef>
              <a:buClr>
                <a:schemeClr val="accent1"/>
              </a:buClr>
              <a:buSzPct val="25000"/>
              <a:buFont typeface="Trebuchet MS"/>
              <a:buNone/>
            </a:pPr>
            <a:r>
              <a:rPr lang="en-SG" sz="4000"/>
              <a:t>Different </a:t>
            </a:r>
            <a:r>
              <a:rPr lang="en-SG" sz="4000"/>
              <a:t>between generate and </a:t>
            </a:r>
            <a:r>
              <a:rPr lang="en-SG" sz="4000"/>
              <a:t>iterate</a:t>
            </a:r>
          </a:p>
          <a:p>
            <a:pPr indent="0" lvl="0" marL="0" marR="0" rtl="0" algn="l">
              <a:spcBef>
                <a:spcPts val="0"/>
              </a:spcBef>
              <a:buClr>
                <a:schemeClr val="accent1"/>
              </a:buClr>
              <a:buSzPct val="25000"/>
              <a:buFont typeface="Trebuchet MS"/>
              <a:buNone/>
            </a:pPr>
            <a:r>
              <a:t/>
            </a:r>
            <a:endParaRPr/>
          </a:p>
        </p:txBody>
      </p:sp>
      <p:sp>
        <p:nvSpPr>
          <p:cNvPr id="196" name="Shape 196"/>
          <p:cNvSpPr txBox="1"/>
          <p:nvPr/>
        </p:nvSpPr>
        <p:spPr>
          <a:xfrm>
            <a:off x="515350" y="1731025"/>
            <a:ext cx="9064800" cy="870300"/>
          </a:xfrm>
          <a:prstGeom prst="rect">
            <a:avLst/>
          </a:prstGeom>
          <a:noFill/>
          <a:ln>
            <a:noFill/>
          </a:ln>
        </p:spPr>
        <p:txBody>
          <a:bodyPr anchorCtr="0" anchor="t" bIns="91425" lIns="91425" rIns="91425" tIns="91425">
            <a:noAutofit/>
          </a:bodyPr>
          <a:lstStyle/>
          <a:p>
            <a:pPr indent="-381000" lvl="0" marL="457200" rtl="0">
              <a:lnSpc>
                <a:spcPct val="110000"/>
              </a:lnSpc>
              <a:spcBef>
                <a:spcPts val="1500"/>
              </a:spcBef>
              <a:spcAft>
                <a:spcPts val="800"/>
              </a:spcAft>
              <a:buClr>
                <a:srgbClr val="333333"/>
              </a:buClr>
              <a:buSzPct val="100000"/>
              <a:buChar char="➢"/>
            </a:pPr>
            <a:r>
              <a:rPr b="1" lang="en-SG" sz="2400">
                <a:solidFill>
                  <a:srgbClr val="333333"/>
                </a:solidFill>
                <a:highlight>
                  <a:srgbClr val="FFFFFF"/>
                </a:highlight>
              </a:rPr>
              <a:t>Stream.iterate():</a:t>
            </a:r>
          </a:p>
          <a:p>
            <a:pPr lvl="0">
              <a:spcBef>
                <a:spcPts val="0"/>
              </a:spcBef>
              <a:buNone/>
            </a:pPr>
            <a:r>
              <a:t/>
            </a:r>
            <a:endParaRPr sz="2400"/>
          </a:p>
        </p:txBody>
      </p:sp>
      <p:sp>
        <p:nvSpPr>
          <p:cNvPr id="197" name="Shape 197"/>
          <p:cNvSpPr txBox="1"/>
          <p:nvPr/>
        </p:nvSpPr>
        <p:spPr>
          <a:xfrm>
            <a:off x="571625" y="2852450"/>
            <a:ext cx="10039200" cy="3263700"/>
          </a:xfrm>
          <a:prstGeom prst="rect">
            <a:avLst/>
          </a:prstGeom>
          <a:noFill/>
          <a:ln>
            <a:noFill/>
          </a:ln>
        </p:spPr>
        <p:txBody>
          <a:bodyPr anchorCtr="0" anchor="t" bIns="91425" lIns="91425" rIns="91425" tIns="91425">
            <a:noAutofit/>
          </a:bodyPr>
          <a:lstStyle/>
          <a:p>
            <a:pPr indent="-381000" lvl="0" marL="457200" rtl="0">
              <a:lnSpc>
                <a:spcPct val="115000"/>
              </a:lnSpc>
              <a:spcBef>
                <a:spcPts val="0"/>
              </a:spcBef>
              <a:spcAft>
                <a:spcPts val="800"/>
              </a:spcAft>
              <a:buClr>
                <a:srgbClr val="333333"/>
              </a:buClr>
              <a:buSzPct val="100000"/>
              <a:buChar char="-"/>
            </a:pPr>
            <a:r>
              <a:rPr lang="en-SG" sz="2400">
                <a:solidFill>
                  <a:srgbClr val="333333"/>
                </a:solidFill>
              </a:rPr>
              <a:t>The iterate() method takes two arguments: a seed and a function.</a:t>
            </a:r>
          </a:p>
          <a:p>
            <a:pPr indent="-381000" lvl="0" marL="457200" rtl="0">
              <a:lnSpc>
                <a:spcPct val="115000"/>
              </a:lnSpc>
              <a:spcBef>
                <a:spcPts val="0"/>
              </a:spcBef>
              <a:spcAft>
                <a:spcPts val="800"/>
              </a:spcAft>
              <a:buClr>
                <a:srgbClr val="333333"/>
              </a:buClr>
              <a:buSzPct val="100000"/>
              <a:buChar char="-"/>
            </a:pPr>
            <a:r>
              <a:rPr lang="en-SG" sz="2400">
                <a:solidFill>
                  <a:srgbClr val="333333"/>
                </a:solidFill>
              </a:rPr>
              <a:t>A seed is the first element of the stream. The second element is generated by applying the function to the first element. The third element is generated by applying the function on the second element.</a:t>
            </a:r>
          </a:p>
          <a:p>
            <a:pPr indent="-381000" lvl="0" marL="457200" rtl="0">
              <a:lnSpc>
                <a:spcPct val="115000"/>
              </a:lnSpc>
              <a:spcBef>
                <a:spcPts val="0"/>
              </a:spcBef>
              <a:spcAft>
                <a:spcPts val="800"/>
              </a:spcAft>
              <a:buClr>
                <a:srgbClr val="333333"/>
              </a:buClr>
              <a:buSzPct val="100000"/>
              <a:buChar char="-"/>
            </a:pPr>
            <a:r>
              <a:rPr lang="en-SG" sz="2400">
                <a:solidFill>
                  <a:srgbClr val="333333"/>
                </a:solidFill>
              </a:rPr>
              <a:t>Therefore the elements are: seed, f(seed), f(f(seed)), f(f(f(seed)))</a:t>
            </a:r>
          </a:p>
          <a:p>
            <a:pPr lvl="0">
              <a:spcBef>
                <a:spcPts val="0"/>
              </a:spcBef>
              <a:buNone/>
            </a:pPr>
            <a:r>
              <a:t/>
            </a:r>
            <a:endParaRPr sz="2400">
              <a:solidFill>
                <a:srgbClr val="4B4F5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558399" y="609600"/>
            <a:ext cx="9391500" cy="1320900"/>
          </a:xfrm>
          <a:prstGeom prst="rect">
            <a:avLst/>
          </a:prstGeom>
          <a:noFill/>
          <a:ln>
            <a:noFill/>
          </a:ln>
        </p:spPr>
        <p:txBody>
          <a:bodyPr anchorCtr="0" anchor="t" bIns="45700" lIns="91425" rIns="91425" tIns="45700">
            <a:noAutofit/>
          </a:bodyPr>
          <a:lstStyle/>
          <a:p>
            <a:pPr lvl="0" rtl="0">
              <a:spcBef>
                <a:spcPts val="0"/>
              </a:spcBef>
              <a:buClr>
                <a:schemeClr val="accent1"/>
              </a:buClr>
              <a:buSzPct val="25000"/>
              <a:buFont typeface="Trebuchet MS"/>
              <a:buNone/>
            </a:pPr>
            <a:r>
              <a:rPr lang="en-SG" sz="4000"/>
              <a:t>Different between generate and iterate</a:t>
            </a:r>
          </a:p>
          <a:p>
            <a:pPr lvl="0" rtl="0">
              <a:spcBef>
                <a:spcPts val="0"/>
              </a:spcBef>
              <a:buClr>
                <a:schemeClr val="accent1"/>
              </a:buClr>
              <a:buSzPct val="25000"/>
              <a:buFont typeface="Trebuchet MS"/>
              <a:buNone/>
            </a:pPr>
            <a:r>
              <a:t/>
            </a:r>
            <a:endParaRPr/>
          </a:p>
          <a:p>
            <a:pPr indent="0" lvl="0" marL="0" marR="0" rtl="0" algn="l">
              <a:spcBef>
                <a:spcPts val="0"/>
              </a:spcBef>
              <a:buClr>
                <a:schemeClr val="accent1"/>
              </a:buClr>
              <a:buSzPct val="25000"/>
              <a:buFont typeface="Trebuchet MS"/>
              <a:buNone/>
            </a:pPr>
            <a:r>
              <a:t/>
            </a:r>
            <a:endParaRPr/>
          </a:p>
        </p:txBody>
      </p:sp>
      <p:sp>
        <p:nvSpPr>
          <p:cNvPr id="203" name="Shape 203"/>
          <p:cNvSpPr txBox="1"/>
          <p:nvPr/>
        </p:nvSpPr>
        <p:spPr>
          <a:xfrm>
            <a:off x="550000" y="1347800"/>
            <a:ext cx="9408300" cy="951300"/>
          </a:xfrm>
          <a:prstGeom prst="rect">
            <a:avLst/>
          </a:prstGeom>
          <a:noFill/>
          <a:ln>
            <a:noFill/>
          </a:ln>
        </p:spPr>
        <p:txBody>
          <a:bodyPr anchorCtr="0" anchor="t" bIns="91425" lIns="91425" rIns="91425" tIns="91425">
            <a:noAutofit/>
          </a:bodyPr>
          <a:lstStyle/>
          <a:p>
            <a:pPr indent="-381000" lvl="0" marL="457200" rtl="0">
              <a:lnSpc>
                <a:spcPct val="110000"/>
              </a:lnSpc>
              <a:spcBef>
                <a:spcPts val="1500"/>
              </a:spcBef>
              <a:spcAft>
                <a:spcPts val="800"/>
              </a:spcAft>
              <a:buClr>
                <a:srgbClr val="333333"/>
              </a:buClr>
              <a:buSzPct val="100000"/>
              <a:buChar char="➢"/>
            </a:pPr>
            <a:r>
              <a:rPr b="1" lang="en-SG" sz="2400">
                <a:solidFill>
                  <a:srgbClr val="333333"/>
                </a:solidFill>
                <a:highlight>
                  <a:srgbClr val="FFFFFF"/>
                </a:highlight>
              </a:rPr>
              <a:t>Stream.iterate():</a:t>
            </a:r>
          </a:p>
          <a:p>
            <a:pPr lvl="0">
              <a:spcBef>
                <a:spcPts val="0"/>
              </a:spcBef>
              <a:buClr>
                <a:schemeClr val="dk1"/>
              </a:buClr>
              <a:buFont typeface="Arial"/>
              <a:buNone/>
            </a:pPr>
            <a:r>
              <a:t/>
            </a:r>
            <a:endParaRPr sz="2400">
              <a:solidFill>
                <a:schemeClr val="dk1"/>
              </a:solidFill>
            </a:endParaRPr>
          </a:p>
          <a:p>
            <a:pPr lvl="0">
              <a:spcBef>
                <a:spcPts val="0"/>
              </a:spcBef>
              <a:buNone/>
            </a:pPr>
            <a:r>
              <a:t/>
            </a:r>
            <a:endParaRPr/>
          </a:p>
        </p:txBody>
      </p:sp>
      <p:sp>
        <p:nvSpPr>
          <p:cNvPr id="204" name="Shape 204"/>
          <p:cNvSpPr txBox="1"/>
          <p:nvPr/>
        </p:nvSpPr>
        <p:spPr>
          <a:xfrm>
            <a:off x="660700" y="1955650"/>
            <a:ext cx="9391500" cy="3422400"/>
          </a:xfrm>
          <a:prstGeom prst="rect">
            <a:avLst/>
          </a:prstGeom>
          <a:noFill/>
          <a:ln>
            <a:noFill/>
          </a:ln>
        </p:spPr>
        <p:txBody>
          <a:bodyPr anchorCtr="0" anchor="t" bIns="91425" lIns="91425" rIns="91425" tIns="91425">
            <a:noAutofit/>
          </a:bodyPr>
          <a:lstStyle/>
          <a:p>
            <a:pPr lvl="0">
              <a:spcBef>
                <a:spcPts val="0"/>
              </a:spcBef>
              <a:buNone/>
            </a:pPr>
            <a:r>
              <a:rPr lang="en-SG" sz="2400"/>
              <a:t>Example:															Result:</a:t>
            </a:r>
          </a:p>
          <a:p>
            <a:pPr lvl="0">
              <a:spcBef>
                <a:spcPts val="0"/>
              </a:spcBef>
              <a:buNone/>
            </a:pPr>
            <a:r>
              <a:t/>
            </a:r>
            <a:endParaRPr sz="2400"/>
          </a:p>
          <a:p>
            <a:pPr lvl="0">
              <a:spcBef>
                <a:spcPts val="0"/>
              </a:spcBef>
              <a:buNone/>
            </a:pPr>
            <a:r>
              <a:t/>
            </a:r>
            <a:endParaRPr/>
          </a:p>
        </p:txBody>
      </p:sp>
      <p:pic>
        <p:nvPicPr>
          <p:cNvPr id="205" name="Shape 205"/>
          <p:cNvPicPr preferRelativeResize="0"/>
          <p:nvPr/>
        </p:nvPicPr>
        <p:blipFill>
          <a:blip r:embed="rId3">
            <a:alphaModFix/>
          </a:blip>
          <a:stretch>
            <a:fillRect/>
          </a:stretch>
        </p:blipFill>
        <p:spPr>
          <a:xfrm>
            <a:off x="866050" y="2712525"/>
            <a:ext cx="6652649" cy="3801925"/>
          </a:xfrm>
          <a:prstGeom prst="rect">
            <a:avLst/>
          </a:prstGeom>
          <a:noFill/>
          <a:ln>
            <a:noFill/>
          </a:ln>
        </p:spPr>
      </p:pic>
      <p:pic>
        <p:nvPicPr>
          <p:cNvPr id="206" name="Shape 206"/>
          <p:cNvPicPr preferRelativeResize="0"/>
          <p:nvPr/>
        </p:nvPicPr>
        <p:blipFill>
          <a:blip r:embed="rId4">
            <a:alphaModFix/>
          </a:blip>
          <a:stretch>
            <a:fillRect/>
          </a:stretch>
        </p:blipFill>
        <p:spPr>
          <a:xfrm>
            <a:off x="7926525" y="2712525"/>
            <a:ext cx="2274575" cy="2414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