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8CBE3AE-0C97-4B85-B38F-B4B82AE533D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23F22E-26FC-4B47-B7FA-163D8AC9387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4450045/difference-between-matches-and-find-in-java-rege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1339909"/>
            <a:ext cx="7848600" cy="838200"/>
          </a:xfrm>
        </p:spPr>
        <p:txBody>
          <a:bodyPr>
            <a:noAutofit/>
          </a:bodyPr>
          <a:lstStyle/>
          <a:p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:  </a:t>
            </a:r>
            <a:endParaRPr lang="en-US" sz="4600" b="1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8900" y="2590800"/>
            <a:ext cx="731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matches() </a:t>
            </a:r>
            <a:r>
              <a:rPr lang="en-US" sz="4600" b="1" i="1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600" b="1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find()</a:t>
            </a:r>
            <a:endParaRPr lang="en-US" sz="4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5715000"/>
            <a:ext cx="248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Kim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Hiền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3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7848600" cy="1447800"/>
          </a:xfrm>
        </p:spPr>
        <p:txBody>
          <a:bodyPr>
            <a:noAutofit/>
          </a:bodyPr>
          <a:lstStyle/>
          <a:p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          matches() </a:t>
            </a:r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find()</a:t>
            </a:r>
            <a:endParaRPr lang="en-US" sz="4600" b="1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0828"/>
              </p:ext>
            </p:extLst>
          </p:nvPr>
        </p:nvGraphicFramePr>
        <p:xfrm>
          <a:off x="1231900" y="2438400"/>
          <a:ext cx="7696200" cy="341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0"/>
                <a:gridCol w="5422900"/>
              </a:tblGrid>
              <a:tr h="577473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Matches()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70327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true </a:t>
                      </a:r>
                      <a:r>
                        <a:rPr kumimoji="0"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kumimoji="0"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kumimoji="0"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kumimoji="0"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kumimoji="0"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kumimoji="0"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kumimoji="0"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regex </a:t>
                      </a:r>
                      <a:r>
                        <a:rPr kumimoji="0"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kumimoji="0"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kumimoji="0"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kumimoji="0"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vi-V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ó thể tìm thấy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xuất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tiếp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theo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con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regex.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Lưu ý nhấn mạnh vào “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the next</a:t>
                      </a:r>
                      <a:r>
                        <a:rPr lang="vi-V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". Điều đó có nghĩa, kết quả của gọi find () nhiều lần có thể không </a:t>
                      </a:r>
                      <a:r>
                        <a:rPr lang="en-SG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lang="en-SG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SG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nhau</a:t>
                      </a:r>
                      <a:r>
                        <a:rPr lang="vi-V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. Ngoài ra, bằng cách sử dụng find (), bạn có thể gọi start () để tr</a:t>
                      </a:r>
                      <a:r>
                        <a:rPr lang="en-SG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ả</a:t>
                      </a:r>
                      <a:r>
                        <a:rPr lang="vi-V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về vị trí chuỗi con được khớp lệnh.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Vì vậy, hãy cẩn thận khi gọi find () nhiều lần nếu đối tượng Matcher không được </a:t>
                      </a:r>
                      <a:r>
                        <a:rPr lang="en-SG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reset</a:t>
                      </a:r>
                      <a:r>
                        <a:rPr lang="vi-V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ngay cả khi regex được bao quanh với ^ và $ để phù hợp với chuỗi đầy đủ.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3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1" y="152400"/>
            <a:ext cx="7774709" cy="1447800"/>
          </a:xfrm>
        </p:spPr>
        <p:txBody>
          <a:bodyPr>
            <a:noAutofit/>
          </a:bodyPr>
          <a:lstStyle/>
          <a:p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          matches()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find()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9812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Matcher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subMatcher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Pattern.compile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("\\d+").matcher("skrf35kesruytfkwu4ty7sdfs");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("Found: 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subMatcher.matches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("Found: 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subMatcher.find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+ " - position "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subMatcher.start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("Found: 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subMatcher.find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+ " - position 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subMatcher.start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("Found: 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subMatcher.find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+ " - position 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subMatcher.start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("Found: 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subMatcher.find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("Matched: 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subMatcher.matches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4"/>
            <a:r>
              <a:rPr lang="en-US" sz="1600" dirty="0" smtClean="0"/>
              <a:t>Found: false</a:t>
            </a:r>
          </a:p>
          <a:p>
            <a:pPr lvl="4"/>
            <a:r>
              <a:rPr lang="en-US" sz="1600" dirty="0" smtClean="0"/>
              <a:t>Found: true - position 4</a:t>
            </a:r>
          </a:p>
          <a:p>
            <a:pPr lvl="4"/>
            <a:r>
              <a:rPr lang="en-US" sz="1600" dirty="0" smtClean="0"/>
              <a:t>Found: true - position 17</a:t>
            </a:r>
          </a:p>
          <a:p>
            <a:pPr lvl="4"/>
            <a:r>
              <a:rPr lang="en-US" sz="1600" dirty="0" smtClean="0"/>
              <a:t>Found: true - position 20</a:t>
            </a:r>
          </a:p>
          <a:p>
            <a:pPr lvl="4"/>
            <a:r>
              <a:rPr lang="en-US" sz="1600" dirty="0" smtClean="0"/>
              <a:t>Found: false</a:t>
            </a:r>
          </a:p>
          <a:p>
            <a:pPr lvl="4"/>
            <a:r>
              <a:rPr lang="en-US" sz="1600" dirty="0" smtClean="0"/>
              <a:t>Matched: false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53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1" y="152400"/>
            <a:ext cx="7774709" cy="1447800"/>
          </a:xfrm>
        </p:spPr>
        <p:txBody>
          <a:bodyPr>
            <a:noAutofit/>
          </a:bodyPr>
          <a:lstStyle/>
          <a:p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          matches()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find()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001982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final Matcher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fullMatcher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Pattern.compile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("^\\w+$").matcher("skrf35kesruytfkwu4ty7sdfs");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("Found: "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fullMatcher.find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+ " - position "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fullMatcher.start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("Found: "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fullMatcher.find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("Matched: "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fullMatcher.matches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("Matched: "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fullMatcher.matches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b="1" dirty="0" smtClean="0"/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en-US" sz="1600" dirty="0" smtClean="0"/>
              <a:t>Found</a:t>
            </a:r>
            <a:r>
              <a:rPr lang="en-US" sz="1600" dirty="0"/>
              <a:t>: true - position 0</a:t>
            </a:r>
          </a:p>
          <a:p>
            <a:pPr lvl="4"/>
            <a:r>
              <a:rPr lang="en-US" sz="1600" dirty="0"/>
              <a:t>Found: false</a:t>
            </a:r>
          </a:p>
          <a:p>
            <a:pPr lvl="4"/>
            <a:r>
              <a:rPr lang="en-US" sz="1600" dirty="0" smtClean="0"/>
              <a:t>Matched</a:t>
            </a:r>
            <a:r>
              <a:rPr lang="en-US" sz="1600" dirty="0"/>
              <a:t>: true</a:t>
            </a:r>
          </a:p>
          <a:p>
            <a:pPr lvl="4"/>
            <a:r>
              <a:rPr lang="en-US" sz="1600" dirty="0"/>
              <a:t>Matched: </a:t>
            </a:r>
            <a:r>
              <a:rPr lang="en-US" sz="1600" dirty="0" smtClean="0"/>
              <a:t>true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564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0"/>
            <a:ext cx="7848600" cy="1371600"/>
          </a:xfrm>
        </p:spPr>
        <p:txBody>
          <a:bodyPr>
            <a:noAutofit/>
          </a:bodyPr>
          <a:lstStyle/>
          <a:p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          matches() </a:t>
            </a:r>
            <a:r>
              <a:rPr lang="en-US" sz="4600" b="1" i="1" dirty="0" err="1"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600" b="1" i="1" dirty="0">
                <a:effectLst/>
                <a:latin typeface="Times New Roman" pitchFamily="18" charset="0"/>
                <a:cs typeface="Times New Roman" pitchFamily="18" charset="0"/>
              </a:rPr>
              <a:t> find()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42073"/>
              </p:ext>
            </p:extLst>
          </p:nvPr>
        </p:nvGraphicFramePr>
        <p:xfrm>
          <a:off x="1295400" y="2667000"/>
          <a:ext cx="75438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60"/>
                <a:gridCol w="2270464"/>
                <a:gridCol w="3369076"/>
              </a:tblGrid>
              <a:tr h="685800">
                <a:tc>
                  <a:txBody>
                    <a:bodyPr/>
                    <a:lstStyle/>
                    <a:p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Matches()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Find()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Vùng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đệm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3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800" y="660231"/>
            <a:ext cx="7848600" cy="1676400"/>
          </a:xfrm>
        </p:spPr>
        <p:txBody>
          <a:bodyPr>
            <a:noAutofit/>
          </a:bodyPr>
          <a:lstStyle/>
          <a:p>
            <a:pPr algn="ctr"/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kham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600" b="1" i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4600" b="1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27432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stackoverflow.com/questions/4450045/difference-between-matches-and-find-in-java-regex</a:t>
            </a:r>
            <a:endParaRPr lang="en-SG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3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297</TotalTime>
  <Words>401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Gill Sans MT</vt:lpstr>
      <vt:lpstr>Times New Roman</vt:lpstr>
      <vt:lpstr>Verdana</vt:lpstr>
      <vt:lpstr>Wingdings 2</vt:lpstr>
      <vt:lpstr>Solstice</vt:lpstr>
      <vt:lpstr>Tìm hiểu về :  </vt:lpstr>
      <vt:lpstr>Sự khác nhau giữa :            matches() và find()</vt:lpstr>
      <vt:lpstr>Sự khác nhau giữa :            matches() và find()</vt:lpstr>
      <vt:lpstr>Sự khác nhau giữa :            matches() và find()</vt:lpstr>
      <vt:lpstr>Sự khác nhau giữa :            matches() và find()</vt:lpstr>
      <vt:lpstr>Tài liệu kham thảo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</dc:creator>
  <cp:lastModifiedBy>PTKHien</cp:lastModifiedBy>
  <cp:revision>15</cp:revision>
  <dcterms:created xsi:type="dcterms:W3CDTF">2016-08-03T08:00:18Z</dcterms:created>
  <dcterms:modified xsi:type="dcterms:W3CDTF">2016-08-03T18:49:36Z</dcterms:modified>
</cp:coreProperties>
</file>