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12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9" r:id="rId4"/>
    <p:sldId id="270" r:id="rId5"/>
    <p:sldId id="271" r:id="rId6"/>
    <p:sldId id="273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618" y="6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7/28/2016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7/28/2016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379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990295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505-96F2-45D8-AC4A-FA95318A443A}" type="datetime1">
              <a:rPr lang="en-US" smtClean="0"/>
              <a:t>7/28/2016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Phạm Thị Kim Hiền &amp; Bùi Trương Minh Tuấn</a:t>
            </a:r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2C95-C183-46D6-8D98-2958161BAA10}" type="datetime1">
              <a:rPr lang="en-US" smtClean="0"/>
              <a:t>7/28/2016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Phạm Thị Kim Hiền &amp; Bùi Trương Minh Tuấn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F0C-EA8D-4E3D-8F3F-19032D05CAB5}" type="datetime1">
              <a:rPr lang="en-US" smtClean="0"/>
              <a:t>7/28/2016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Phạm Thị Kim Hiền &amp; Bùi Trương Minh Tuấn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E00-B268-41E1-99CC-A0D50FFDA0E4}" type="datetime1">
              <a:rPr lang="en-US" smtClean="0"/>
              <a:t>7/28/2016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Phạm Thị Kim Hiền &amp; Bùi Trương Minh Tuấn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F65327-EF4F-4240-8662-6F35E03B167E}" type="datetime1">
              <a:rPr lang="en-US" smtClean="0"/>
              <a:t>7/28/2016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Phạm Thị Kim Hiền &amp; Bùi Trương Minh Tuấn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13E9-FBAD-455D-AA69-7473FE0DD21C}" type="datetime1">
              <a:rPr lang="en-US" smtClean="0"/>
              <a:t>7/28/2016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Phạm Thị Kim Hiền &amp; Bùi Trương Minh Tuấn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B222-E9CB-4E2B-A3EF-C1195B003338}" type="datetime1">
              <a:rPr lang="en-US" smtClean="0"/>
              <a:t>7/28/2016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Phạm Thị Kim Hiền &amp; Bùi Trương Minh Tuấn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202-C575-49BD-8933-10CB2622B782}" type="datetime1">
              <a:rPr lang="en-US" smtClean="0"/>
              <a:t>7/28/2016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Phạm Thị Kim Hiền &amp; Bùi Trương Minh Tuấn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4199-FDFB-4827-AE15-F44A49A3765B}" type="datetime1">
              <a:rPr lang="en-US" smtClean="0"/>
              <a:t>7/28/2016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Phạm Thị Kim Hiền &amp; Bùi Trương Minh Tuấn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8D3E-0957-495B-BA2B-CE6B4597F0EC}" type="datetime1">
              <a:rPr lang="en-US" smtClean="0"/>
              <a:t>7/28/2016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Phạm Thị Kim Hiền &amp; Bùi Trương Minh Tuấn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F350-2F31-4FA4-9702-CCD85905A71B}" type="datetime1">
              <a:rPr lang="en-US" smtClean="0"/>
              <a:t>7/28/2016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Phạm Thị Kim Hiền &amp; Bùi Trương Minh Tuấn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49985D1C-BF1C-4599-9DA0-31E22CC024FB}" type="datetime1">
              <a:rPr lang="en-US" smtClean="0"/>
              <a:t>7/28/2016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r>
              <a:rPr lang="vi-VN" smtClean="0"/>
              <a:t>Phạm Thị Kim Hiền &amp; Bùi Trương Minh Tuấn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796" y="6335216"/>
            <a:ext cx="8229598" cy="8382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Phạm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̣ Kim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Hiền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Bùi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Tuấn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844824"/>
            <a:ext cx="9143998" cy="23789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latin typeface="Arial Rounded MT Bold" panose="020F0704030504030204" pitchFamily="34" charset="0"/>
              </a:rPr>
              <a:t>Single-Dimensional Array in Java</a:t>
            </a:r>
            <a:endParaRPr lang="en-US" sz="8000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4452" y="4968062"/>
            <a:ext cx="21602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>
                <a:effectLst>
                  <a:glow rad="101600">
                    <a:schemeClr val="bg2">
                      <a:lumMod val="9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effectLst>
                  <a:glow rad="101600">
                    <a:schemeClr val="bg2">
                      <a:lumMod val="9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glow rad="101600">
                    <a:schemeClr val="bg2">
                      <a:lumMod val="9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khảo</a:t>
            </a:r>
            <a:r>
              <a:rPr lang="en-US" sz="2400" dirty="0" smtClean="0">
                <a:effectLst>
                  <a:glow rad="101600">
                    <a:schemeClr val="bg2">
                      <a:lumMod val="9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glow rad="101600">
                    <a:schemeClr val="bg2">
                      <a:lumMod val="9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400" dirty="0" smtClean="0">
                <a:effectLst>
                  <a:glow rad="101600">
                    <a:schemeClr val="bg2">
                      <a:lumMod val="9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̀:</a:t>
            </a:r>
            <a:endParaRPr lang="vi-VN" sz="2400" dirty="0">
              <a:effectLst>
                <a:glow rad="101600">
                  <a:schemeClr val="bg2">
                    <a:lumMod val="9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4509120"/>
            <a:ext cx="1773151" cy="166142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25" y="5013176"/>
            <a:ext cx="1758444" cy="5470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114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Tính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màng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trị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total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myList.length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total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10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3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114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Tính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màng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lớn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nhất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trị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max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myList.length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&gt; max) max =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11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114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Xáo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trộn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màng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Xáo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trộn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ngẫu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myList.length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mylist.length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double temp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temp;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12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114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Xáo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trộn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màng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Xáo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trộn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temp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myList.length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- 1] =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myList.length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- 1] = temp;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13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3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Duyệt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for-each.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cú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pháp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elementType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arrayRefVar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the element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Ví dụ: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Process the element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594360" lvl="2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14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9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114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chép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giản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cú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pháp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list2 = list1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họa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15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2996952"/>
            <a:ext cx="5395798" cy="226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9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114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chép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bằng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vòng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lặp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Ví dụ:</a:t>
            </a:r>
          </a:p>
          <a:p>
            <a:pPr marL="320040" lvl="1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sourceArray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{2,3,1,5,10};</a:t>
            </a:r>
          </a:p>
          <a:p>
            <a:pPr marL="320040" lvl="1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targetArray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sourceArray.length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20040" lvl="1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0;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sourceArray.length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20040" lvl="1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targetArray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sourceArray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20040" lvl="1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16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5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114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chép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pháp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20040" lvl="1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arraycopy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sourceArray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src_pos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targetArray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tar_pos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length);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Ví dụ:</a:t>
            </a:r>
          </a:p>
          <a:p>
            <a:pPr marL="320040" lvl="1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sourceArray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{2,3,1,5,10};</a:t>
            </a:r>
          </a:p>
          <a:p>
            <a:pPr marL="320040" lvl="1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targetArray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sourceArray.length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20040" lvl="1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System.arraycopy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(sourceArray,0,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targetArray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sourceArray.length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17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67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114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Truyền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đến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thức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printArray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array) {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for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array.length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vi-V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(array[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vi-V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vi-V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18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8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114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Truyền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đến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thức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 smtClean="0"/>
              <a:t>truyền</a:t>
            </a:r>
            <a:r>
              <a:rPr lang="en-US" dirty="0" smtClean="0"/>
              <a:t> </a:t>
            </a:r>
            <a:r>
              <a:rPr lang="en-US" dirty="0"/>
              <a:t>qua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 </a:t>
            </a:r>
            <a:endParaRPr lang="vi-VN" sz="1400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 smtClean="0"/>
              <a:t>printArray</a:t>
            </a:r>
            <a:r>
              <a:rPr lang="en-US" dirty="0" smtClean="0"/>
              <a:t>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3, 1, 2, 6, 4 </a:t>
            </a:r>
            <a:r>
              <a:rPr lang="en-US" dirty="0" err="1"/>
              <a:t>và</a:t>
            </a:r>
            <a:r>
              <a:rPr lang="en-US" dirty="0"/>
              <a:t> 2:</a:t>
            </a:r>
            <a:endParaRPr lang="vi-VN" sz="1400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printArray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[]{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ý: 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[]{value0, value1, ...,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19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0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114800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lớn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trị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phải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hiện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trình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Dê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dàng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tìm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tính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trị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nào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́.</a:t>
            </a: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tốt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xuất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người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hê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thống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bạch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hóa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trị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cùng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kiểu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gôm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nhóm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Phục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vụ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nền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vài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thuật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tọa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trận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thiết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Phạm Thị Kim Hiền &amp; Bùi Trương Minh Tuấn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/>
              <a:pPr/>
              <a:t>2</a:t>
            </a:fld>
            <a:endParaRPr lang="vi-VN"/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114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Truyền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đến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thức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pass-by-value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pass-by-sharing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20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1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608512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Truyền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đến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thức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</a:t>
            </a:r>
            <a:endParaRPr lang="vi-VN" sz="2100" dirty="0"/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94360" lvl="2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main(String[]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y =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m(x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y);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"x is "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x);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"y[0] is "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y[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594360" lvl="2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/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 (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number,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 numbers)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number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numbers[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5555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vi-V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lvl="2" indent="0">
              <a:buNone/>
            </a:pPr>
            <a:endParaRPr lang="vi-V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21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4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60851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Truyền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đến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thức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java. JVM(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Virtual Machine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heap,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lvl="2" indent="0">
              <a:buNone/>
            </a:pPr>
            <a:endParaRPr lang="vi-V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22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3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608512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Tìm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kiếm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LinearSearch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vi-V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public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linearSearch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list,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key) {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list.length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 == list[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vi-V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endParaRPr lang="vi-V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23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1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4" y="908720"/>
            <a:ext cx="9249387" cy="5256584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Tìm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kiếm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20040" lvl="1" indent="0">
              <a:buNone/>
            </a:pPr>
            <a:endParaRPr lang="vi-V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24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734" y="1480544"/>
            <a:ext cx="517931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464496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kích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thước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tĩnh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trị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phải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cùng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kiểu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pháp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elementType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arrayRefVar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hoặc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elementType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arrayRefVar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[];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Ví dụ: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double[]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hoặc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[];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Khởi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tạo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3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7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1148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dài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khởi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trị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mặc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là null.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pháp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arrayRefVar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elementType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arraySize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Ví dụ: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new double[10];</a:t>
            </a:r>
            <a:endParaRPr lang="en-US" sz="3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Gán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́ trị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4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7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114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trị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từng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arrayRefVar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[index] = value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trị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vị trí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bắt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đầu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̀ 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đến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n-1.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Ví dụ: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trị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i-FI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myList[0] = 5.6;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myList[1</a:t>
            </a:r>
            <a:r>
              <a:rPr lang="fi-FI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4.5;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myList[2</a:t>
            </a:r>
            <a:r>
              <a:rPr lang="fi-FI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3.3;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myList[9] </a:t>
            </a:r>
            <a:r>
              <a:rPr lang="fi-FI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13.2;</a:t>
            </a:r>
            <a:endParaRPr lang="en-US" sz="3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Gán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́ trị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5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5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114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 có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vừa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khởi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pháp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elementType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arrayRefVar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{value0, value1, ...,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valuek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Ví dụ: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i-FI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double[] myList = {1.9,2.9,3.4,3.5};</a:t>
            </a:r>
            <a:endParaRPr lang="en-US" sz="3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khởi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tạo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́ trị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6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1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114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vòng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duyệt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hoặc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xuất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tuần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trị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=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newjava.util.Scanner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(System.in);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"+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myList.length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values: 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myList.length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input.nextDouble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7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6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114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vòng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duyệt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hoặc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xuất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trị random (0-100)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myList.length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* 100;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8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545" y="1556792"/>
            <a:ext cx="9143538" cy="4114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vòng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duyệt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hoặc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xuất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Xuất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trị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myList.length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+ " 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Đối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 ta có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vòng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char[] city = {'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D','a','l','l','a','s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(city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87" y="11663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776" y="86721"/>
            <a:ext cx="7019808" cy="821999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tác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dirty="0" smtClean="0">
                <a:solidFill>
                  <a:schemeClr val="tx2"/>
                </a:solidFill>
                <a:effectLst>
                  <a:glow rad="101600">
                    <a:schemeClr val="accent6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>
                <a:glow rad="101600">
                  <a:schemeClr val="accent6">
                    <a:lumMod val="20000"/>
                    <a:lumOff val="80000"/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white"/>
                </a:solidFill>
              </a:rPr>
              <a:t>Phạm Thị Kim Hiền &amp; Bùi Trương Minh Tuấn</a:t>
            </a:r>
            <a:endParaRPr lang="vi-VN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>
                <a:solidFill>
                  <a:prstClr val="white"/>
                </a:solidFill>
              </a:rPr>
              <a:pPr/>
              <a:t>9</a:t>
            </a:fld>
            <a:endParaRPr lang="vi-VN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474" y="404664"/>
            <a:ext cx="22753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4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1C9EA2-3281-42E8-8199-7076EBA492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0</TotalTime>
  <Words>1029</Words>
  <Application>Microsoft Office PowerPoint</Application>
  <PresentationFormat>Custom</PresentationFormat>
  <Paragraphs>222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Rounded MT Bold</vt:lpstr>
      <vt:lpstr>Euphemia</vt:lpstr>
      <vt:lpstr>Times New Roman</vt:lpstr>
      <vt:lpstr>Striped Border 16x9</vt:lpstr>
      <vt:lpstr>Single-Dimensional Array in Java</vt:lpstr>
      <vt:lpstr>Sự cần thiết của mảng.</vt:lpstr>
      <vt:lpstr>Khởi tạo mảng.</vt:lpstr>
      <vt:lpstr>Gán giá trị mảng.</vt:lpstr>
      <vt:lpstr>Gán giá trị mảng.</vt:lpstr>
      <vt:lpstr>Khai báo và khởi tạo giá trị mảng.</vt:lpstr>
      <vt:lpstr>Thao tác mảng.</vt:lpstr>
      <vt:lpstr>Thao tác mảng.</vt:lpstr>
      <vt:lpstr>Thao tác mảng.</vt:lpstr>
      <vt:lpstr>Thao tác mảng.</vt:lpstr>
      <vt:lpstr>Thao tác mảng.</vt:lpstr>
      <vt:lpstr>Thao tác mảng.</vt:lpstr>
      <vt:lpstr>Thao tác mảng.</vt:lpstr>
      <vt:lpstr>Thao tác mảng.</vt:lpstr>
      <vt:lpstr>Thao tác mảng.</vt:lpstr>
      <vt:lpstr>Thao tác mảng.</vt:lpstr>
      <vt:lpstr>Thao tác mảng.</vt:lpstr>
      <vt:lpstr>Thao tác mảng.</vt:lpstr>
      <vt:lpstr>Thao tác mảng.</vt:lpstr>
      <vt:lpstr>Thao tác mảng.</vt:lpstr>
      <vt:lpstr>Thao tác mảng.</vt:lpstr>
      <vt:lpstr>Thao tác mảng.</vt:lpstr>
      <vt:lpstr>Thao tác mảng.</vt:lpstr>
      <vt:lpstr>Thao tác mảng.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2016-07-28T01:22:01Z</dcterms:created>
  <dcterms:modified xsi:type="dcterms:W3CDTF">2016-07-28T03:47:47Z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