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0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2396" y="2448146"/>
            <a:ext cx="12276168" cy="1646302"/>
          </a:xfrm>
        </p:spPr>
        <p:txBody>
          <a:bodyPr/>
          <a:lstStyle/>
          <a:p>
            <a:pPr algn="ctr"/>
            <a:r>
              <a:rPr lang="en-US" sz="6000" dirty="0" err="1" smtClean="0"/>
              <a:t>Phong</a:t>
            </a:r>
            <a:r>
              <a:rPr lang="en-US" sz="6000" dirty="0" smtClean="0"/>
              <a:t> </a:t>
            </a:r>
            <a:r>
              <a:rPr lang="en-US" sz="6000" dirty="0" err="1" smtClean="0"/>
              <a:t>cách</a:t>
            </a:r>
            <a:r>
              <a:rPr lang="en-US" sz="6000" dirty="0" smtClean="0"/>
              <a:t> </a:t>
            </a:r>
            <a:r>
              <a:rPr lang="en-US" sz="6000" dirty="0" err="1" smtClean="0"/>
              <a:t>lập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của</a:t>
            </a:r>
            <a:r>
              <a:rPr lang="en-US" sz="6000" dirty="0" smtClean="0"/>
              <a:t>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220" y="4094448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Lê Trọng Nghĩa</a:t>
            </a:r>
          </a:p>
          <a:p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Kim </a:t>
            </a:r>
            <a:r>
              <a:rPr lang="en-US" sz="2800" dirty="0" err="1" smtClean="0"/>
              <a:t>Hiền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506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Tên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phương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thức</a:t>
            </a:r>
            <a:r>
              <a:rPr lang="en-US" sz="2800" dirty="0">
                <a:solidFill>
                  <a:schemeClr val="tx1"/>
                </a:solidFill>
              </a:rPr>
              <a:t> (Methods):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Bắt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từ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viết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theo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kiểu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CamelCase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VD: </a:t>
            </a:r>
            <a:r>
              <a:rPr lang="en-US" sz="2800" dirty="0" err="1">
                <a:solidFill>
                  <a:schemeClr val="tx1"/>
                </a:solidFill>
              </a:rPr>
              <a:t>getBackground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	  GETBACKGROUND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(variable):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CamelCase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đủ</a:t>
            </a:r>
            <a:r>
              <a:rPr lang="en-US" sz="2800" dirty="0" smtClean="0">
                <a:solidFill>
                  <a:schemeClr val="tx1"/>
                </a:solidFill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.  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ký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float </a:t>
            </a:r>
            <a:r>
              <a:rPr lang="en-US" sz="2800" dirty="0" err="1" smtClean="0">
                <a:solidFill>
                  <a:schemeClr val="tx1"/>
                </a:solidFill>
              </a:rPr>
              <a:t>myWidth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38" y="2012079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78" y="2614992"/>
            <a:ext cx="454866" cy="4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8">
            <a:off x="4382900" y="5289100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8">
            <a:off x="4427724" y="5781106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(variable):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CamelCase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đủ</a:t>
            </a:r>
            <a:r>
              <a:rPr lang="en-US" sz="2800" dirty="0" smtClean="0">
                <a:solidFill>
                  <a:schemeClr val="tx1"/>
                </a:solidFill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ký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float </a:t>
            </a:r>
            <a:r>
              <a:rPr lang="en-US" sz="2800" dirty="0" err="1" smtClean="0">
                <a:solidFill>
                  <a:schemeClr val="tx1"/>
                </a:solidFill>
              </a:rPr>
              <a:t>myWidth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(constants):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hoa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“_”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MIN_WIDTH = 4;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MINWIDTH=4;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5" y="2527241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69" y="3019247"/>
            <a:ext cx="454866" cy="4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59" y="5262206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83" y="5754212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(constants):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hoa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“_”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MIN_WIDTH = 4;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MINWIDTH=4;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69" y="1983420"/>
            <a:ext cx="492006" cy="49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09" y="2557674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đơn</a:t>
            </a:r>
            <a:r>
              <a:rPr lang="en-US" sz="2800" dirty="0" smtClean="0">
                <a:solidFill>
                  <a:schemeClr val="tx1"/>
                </a:solidFill>
              </a:rPr>
              <a:t> (Simple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chứa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tong ++;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</a:t>
            </a:r>
            <a:r>
              <a:rPr lang="en-US" sz="2800" dirty="0" err="1" smtClean="0">
                <a:solidFill>
                  <a:schemeClr val="tx1"/>
                </a:solidFill>
              </a:rPr>
              <a:t>argv</a:t>
            </a:r>
            <a:r>
              <a:rPr lang="en-US" sz="2800" dirty="0" smtClean="0">
                <a:solidFill>
                  <a:schemeClr val="tx1"/>
                </a:solidFill>
              </a:rPr>
              <a:t>++; </a:t>
            </a:r>
            <a:r>
              <a:rPr lang="en-US" sz="2800" dirty="0" err="1" smtClean="0">
                <a:solidFill>
                  <a:schemeClr val="tx1"/>
                </a:solidFill>
              </a:rPr>
              <a:t>argc</a:t>
            </a:r>
            <a:r>
              <a:rPr lang="en-US" sz="2800" dirty="0" smtClean="0">
                <a:solidFill>
                  <a:schemeClr val="tx1"/>
                </a:solidFill>
              </a:rPr>
              <a:t>--;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(Compound Statements):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chứa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sách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trong</a:t>
            </a:r>
            <a:r>
              <a:rPr lang="en-US" sz="2800" dirty="0">
                <a:solidFill>
                  <a:schemeClr val="tx1"/>
                </a:solidFill>
              </a:rPr>
              <a:t> {}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{}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vào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so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ghép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mở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đóng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trước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04" y="2146767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28" y="2638773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(Compound Statements</a:t>
            </a:r>
            <a:r>
              <a:rPr lang="en-US" sz="2800" dirty="0" smtClean="0">
                <a:solidFill>
                  <a:schemeClr val="tx1"/>
                </a:solidFill>
              </a:rPr>
              <a:t>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{} </a:t>
            </a:r>
            <a:r>
              <a:rPr lang="en-US" sz="2800" dirty="0" err="1" smtClean="0">
                <a:solidFill>
                  <a:schemeClr val="tx1"/>
                </a:solidFill>
              </a:rPr>
              <a:t>kể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chỉ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như</a:t>
            </a:r>
            <a:r>
              <a:rPr lang="en-US" sz="2800" dirty="0" smtClean="0">
                <a:solidFill>
                  <a:schemeClr val="tx1"/>
                </a:solidFill>
              </a:rPr>
              <a:t> if-else.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</a:t>
            </a:r>
            <a:r>
              <a:rPr lang="en-US" sz="2800" dirty="0">
                <a:solidFill>
                  <a:schemeClr val="tx1"/>
                </a:solidFill>
              </a:rPr>
              <a:t>(err) {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Format.print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System.out</a:t>
            </a:r>
            <a:r>
              <a:rPr lang="en-US" sz="2800" dirty="0">
                <a:solidFill>
                  <a:schemeClr val="tx1"/>
                </a:solidFill>
              </a:rPr>
              <a:t>, “error</a:t>
            </a:r>
            <a:r>
              <a:rPr lang="en-US" sz="2800" dirty="0" smtClean="0">
                <a:solidFill>
                  <a:schemeClr val="tx1"/>
                </a:solidFill>
              </a:rPr>
              <a:t>”);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				exit(1</a:t>
            </a:r>
            <a:r>
              <a:rPr lang="en-US" sz="2800" dirty="0">
                <a:solidFill>
                  <a:schemeClr val="tx1"/>
                </a:solidFill>
              </a:rPr>
              <a:t>);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   }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If (err) </a:t>
            </a:r>
            <a:r>
              <a:rPr lang="en-US" sz="2800" dirty="0" err="1" smtClean="0">
                <a:solidFill>
                  <a:schemeClr val="tx1"/>
                </a:solidFill>
              </a:rPr>
              <a:t>Format.print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System.out</a:t>
            </a:r>
            <a:r>
              <a:rPr lang="en-US" sz="2800" dirty="0">
                <a:solidFill>
                  <a:schemeClr val="tx1"/>
                </a:solidFill>
              </a:rPr>
              <a:t>, “error”);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96" y="3093639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6" y="4730450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return (return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nó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rõ</a:t>
            </a:r>
            <a:r>
              <a:rPr lang="en-US" sz="2800" dirty="0" smtClean="0">
                <a:solidFill>
                  <a:schemeClr val="tx1"/>
                </a:solidFill>
              </a:rPr>
              <a:t> rang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số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VD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return;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return </a:t>
            </a:r>
            <a:r>
              <a:rPr lang="en-US" sz="2800" dirty="0" err="1">
                <a:solidFill>
                  <a:schemeClr val="tx1"/>
                </a:solidFill>
              </a:rPr>
              <a:t>myDisk.size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return </a:t>
            </a:r>
            <a:r>
              <a:rPr lang="en-US" sz="2800" dirty="0">
                <a:solidFill>
                  <a:schemeClr val="tx1"/>
                </a:solidFill>
              </a:rPr>
              <a:t>(size ? size : </a:t>
            </a:r>
            <a:r>
              <a:rPr lang="en-US" sz="2800" dirty="0" err="1">
                <a:solidFill>
                  <a:schemeClr val="tx1"/>
                </a:solidFill>
              </a:rPr>
              <a:t>defaultSize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	return size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26" y="3483603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26" y="5242913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if-else (if-else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mẫu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if (condition) </a:t>
            </a:r>
            <a:r>
              <a:rPr lang="en-US" sz="2600" dirty="0" smtClean="0">
                <a:solidFill>
                  <a:schemeClr val="tx1"/>
                </a:solidFill>
              </a:rPr>
              <a:t>{ 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statements;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if </a:t>
            </a:r>
            <a:r>
              <a:rPr lang="en-US" sz="2600" dirty="0">
                <a:solidFill>
                  <a:schemeClr val="tx1"/>
                </a:solidFill>
              </a:rPr>
              <a:t>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600" dirty="0">
                <a:solidFill>
                  <a:schemeClr val="tx1"/>
                </a:solidFill>
              </a:rPr>
              <a:t>else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statements;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4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if-else (if-else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>
                <a:solidFill>
                  <a:schemeClr val="tx1"/>
                </a:solidFill>
              </a:rPr>
              <a:t>if 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600" dirty="0">
                <a:solidFill>
                  <a:schemeClr val="tx1"/>
                </a:solidFill>
              </a:rPr>
              <a:t>else if 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} </a:t>
            </a:r>
            <a:r>
              <a:rPr lang="en-US" sz="2600" dirty="0">
                <a:solidFill>
                  <a:schemeClr val="tx1"/>
                </a:solidFill>
              </a:rPr>
              <a:t>else if (condition) {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}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mẫu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if (condition) statement;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for (For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câu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lệnh</a:t>
            </a:r>
            <a:r>
              <a:rPr lang="en-US" sz="2600" dirty="0" smtClean="0">
                <a:solidFill>
                  <a:schemeClr val="tx1"/>
                </a:solidFill>
              </a:rPr>
              <a:t> for </a:t>
            </a:r>
            <a:r>
              <a:rPr lang="en-US" sz="2600" dirty="0" err="1" smtClean="0">
                <a:solidFill>
                  <a:schemeClr val="tx1"/>
                </a:solidFill>
              </a:rPr>
              <a:t>nên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theo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mẫu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sau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statements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lvl="1" indent="0">
              <a:buClrTx/>
              <a:buNone/>
            </a:pP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while  (while </a:t>
            </a:r>
            <a:r>
              <a:rPr lang="en-US" sz="2800" dirty="0">
                <a:solidFill>
                  <a:schemeClr val="tx1"/>
                </a:solidFill>
              </a:rPr>
              <a:t>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câu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lệnh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while </a:t>
            </a:r>
            <a:r>
              <a:rPr lang="en-US" sz="2600" dirty="0" err="1">
                <a:solidFill>
                  <a:schemeClr val="tx1"/>
                </a:solidFill>
              </a:rPr>
              <a:t>nên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mẫu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</a:p>
          <a:p>
            <a:pPr marL="0" lvl="1" indent="0">
              <a:buClrTx/>
              <a:buNone/>
            </a:pPr>
            <a:r>
              <a:rPr lang="en-US" sz="2800" dirty="0"/>
              <a:t>		statements; </a:t>
            </a:r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3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for (For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câu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lệnh</a:t>
            </a:r>
            <a:r>
              <a:rPr lang="en-US" sz="2600" dirty="0" smtClean="0">
                <a:solidFill>
                  <a:schemeClr val="tx1"/>
                </a:solidFill>
              </a:rPr>
              <a:t> for </a:t>
            </a:r>
            <a:r>
              <a:rPr lang="en-US" sz="2600" dirty="0" err="1" smtClean="0">
                <a:solidFill>
                  <a:schemeClr val="tx1"/>
                </a:solidFill>
              </a:rPr>
              <a:t>nên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theo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mẫu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sau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statements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lvl="1" indent="0">
              <a:buClrTx/>
              <a:buNone/>
            </a:pP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while  (while </a:t>
            </a:r>
            <a:r>
              <a:rPr lang="en-US" sz="2800" dirty="0">
                <a:solidFill>
                  <a:schemeClr val="tx1"/>
                </a:solidFill>
              </a:rPr>
              <a:t>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câu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lệnh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while </a:t>
            </a:r>
            <a:r>
              <a:rPr lang="en-US" sz="2600" dirty="0" err="1">
                <a:solidFill>
                  <a:schemeClr val="tx1"/>
                </a:solidFill>
              </a:rPr>
              <a:t>nên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mẫu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</a:p>
          <a:p>
            <a:pPr marL="0" lvl="1" indent="0">
              <a:buClrTx/>
              <a:buNone/>
            </a:pPr>
            <a:r>
              <a:rPr lang="en-US" sz="2800" dirty="0"/>
              <a:t>		statements; </a:t>
            </a:r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53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bắt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tập</a:t>
            </a:r>
            <a:r>
              <a:rPr lang="en-US" sz="2800" dirty="0" smtClean="0">
                <a:solidFill>
                  <a:schemeClr val="tx1"/>
                </a:solidFill>
              </a:rPr>
              <a:t> tin (files)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chú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liệt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kê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ngày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tạo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ngắn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gọn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mục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đích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chương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phiên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bản</a:t>
            </a:r>
            <a:r>
              <a:rPr lang="en-US" sz="2800" dirty="0" smtClean="0">
                <a:solidFill>
                  <a:schemeClr val="tx1"/>
                </a:solidFill>
              </a:rPr>
              <a:t> (version) </a:t>
            </a:r>
            <a:r>
              <a:rPr lang="en-US" sz="2800" dirty="0" err="1" smtClean="0">
                <a:solidFill>
                  <a:schemeClr val="tx1"/>
                </a:solidFill>
              </a:rPr>
              <a:t>sửa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/*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lớp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HocSinh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TrongNghia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Ngày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tạo</a:t>
            </a:r>
            <a:r>
              <a:rPr lang="en-US" sz="2800" dirty="0" smtClean="0">
                <a:solidFill>
                  <a:schemeClr val="tx1"/>
                </a:solidFill>
              </a:rPr>
              <a:t>: 24/7/2016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đối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tượng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học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*/</a:t>
            </a:r>
          </a:p>
        </p:txBody>
      </p:sp>
    </p:spTree>
    <p:extLst>
      <p:ext uri="{BB962C8B-B14F-4D97-AF65-F5344CB8AC3E}">
        <p14:creationId xmlns:p14="http://schemas.microsoft.com/office/powerpoint/2010/main" val="217921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báo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số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thay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đổi</a:t>
            </a:r>
            <a:r>
              <a:rPr lang="en-US" sz="28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smtClean="0"/>
              <a:t>Chia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7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5715" y="947052"/>
            <a:ext cx="69541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end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895" y="3163043"/>
            <a:ext cx="86837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watching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2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Độ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80 </a:t>
            </a:r>
            <a:r>
              <a:rPr lang="en-US" sz="2800" dirty="0" err="1" smtClean="0">
                <a:solidFill>
                  <a:schemeClr val="tx1"/>
                </a:solidFill>
              </a:rPr>
              <a:t>kí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thủ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114300">
              <a:buClr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732" y="3579906"/>
            <a:ext cx="8923244" cy="18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1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Độ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80 </a:t>
            </a:r>
            <a:r>
              <a:rPr lang="en-US" sz="2800" dirty="0" err="1" smtClean="0">
                <a:solidFill>
                  <a:schemeClr val="tx1"/>
                </a:solidFill>
              </a:rPr>
              <a:t>kí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thủ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114300">
              <a:buClr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dirty="0" err="1" smtClean="0">
                <a:solidFill>
                  <a:schemeClr val="tx1"/>
                </a:solidFill>
              </a:rPr>
              <a:t>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732" y="3579906"/>
            <a:ext cx="8923244" cy="18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8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code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2350433"/>
            <a:ext cx="9596219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8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code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2350433"/>
            <a:ext cx="9596219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2.Khai </a:t>
            </a:r>
            <a:r>
              <a:rPr lang="en-US" dirty="0" err="1" smtClean="0"/>
              <a:t>báo</a:t>
            </a:r>
            <a:r>
              <a:rPr lang="en-US" dirty="0" smtClean="0"/>
              <a:t> (declarations)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59016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level;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size;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level, size; //</a:t>
            </a:r>
            <a:r>
              <a:rPr lang="en-US" sz="2800" dirty="0" err="1" smtClean="0"/>
              <a:t>tránh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(variable)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(function)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long </a:t>
            </a:r>
            <a:r>
              <a:rPr lang="en-US" sz="2800" dirty="0" err="1" smtClean="0"/>
              <a:t>dbaddr</a:t>
            </a:r>
            <a:r>
              <a:rPr lang="en-US" sz="2800" dirty="0" smtClean="0"/>
              <a:t>, </a:t>
            </a:r>
            <a:r>
              <a:rPr lang="en-US" sz="2800" dirty="0" err="1" smtClean="0"/>
              <a:t>getDbaddr</a:t>
            </a:r>
            <a:r>
              <a:rPr lang="en-US" sz="2800" dirty="0" smtClean="0"/>
              <a:t>();//</a:t>
            </a:r>
            <a:r>
              <a:rPr lang="en-US" sz="2800" dirty="0" err="1" smtClean="0"/>
              <a:t>tránh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4741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2.Khai </a:t>
            </a:r>
            <a:r>
              <a:rPr lang="en-US" dirty="0" err="1" smtClean="0"/>
              <a:t>báo</a:t>
            </a:r>
            <a:r>
              <a:rPr lang="en-US" dirty="0" smtClean="0"/>
              <a:t> (declarations)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59016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…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function() {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if(condition) {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dirty="0" err="1" smtClean="0"/>
              <a:t>int</a:t>
            </a:r>
            <a:r>
              <a:rPr lang="en-US" sz="2800" dirty="0" smtClean="0"/>
              <a:t>  count;//</a:t>
            </a:r>
            <a:r>
              <a:rPr lang="en-US" sz="2800" dirty="0" err="1" smtClean="0"/>
              <a:t>tránh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	…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}</a:t>
            </a:r>
          </a:p>
          <a:p>
            <a:pPr marL="0" indent="0">
              <a:buClrTx/>
              <a:buNone/>
            </a:pPr>
            <a:r>
              <a:rPr lang="en-US" sz="2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888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5906"/>
            <a:ext cx="9905501" cy="607209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lớp</a:t>
            </a:r>
            <a:r>
              <a:rPr lang="en-US" sz="2800" dirty="0" smtClean="0">
                <a:solidFill>
                  <a:schemeClr val="tx1"/>
                </a:solidFill>
              </a:rPr>
              <a:t> (class):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PascalCase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class </a:t>
            </a:r>
            <a:r>
              <a:rPr lang="en-US" sz="2800" dirty="0" err="1" smtClean="0">
                <a:solidFill>
                  <a:schemeClr val="tx1"/>
                </a:solidFill>
              </a:rPr>
              <a:t>ImageSprite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class </a:t>
            </a:r>
            <a:r>
              <a:rPr lang="en-US" sz="2800" dirty="0" err="1" smtClean="0">
                <a:solidFill>
                  <a:schemeClr val="tx1"/>
                </a:solidFill>
              </a:rPr>
              <a:t>imgaesprite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interfaces class: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PascalCase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interface </a:t>
            </a:r>
            <a:r>
              <a:rPr lang="en-US" sz="2800" dirty="0" err="1" smtClean="0">
                <a:solidFill>
                  <a:schemeClr val="tx1"/>
                </a:solidFill>
              </a:rPr>
              <a:t>RasterDelegate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interface </a:t>
            </a:r>
            <a:r>
              <a:rPr lang="en-US" sz="2800" dirty="0" err="1" smtClean="0">
                <a:solidFill>
                  <a:schemeClr val="tx1"/>
                </a:solidFill>
              </a:rPr>
              <a:t>rasterDelegate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7" y="1909241"/>
            <a:ext cx="492006" cy="49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1" y="2401247"/>
            <a:ext cx="454866" cy="45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81" y="4671666"/>
            <a:ext cx="492006" cy="492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5" y="5163672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4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1F1F1F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788</TotalTime>
  <Words>293</Words>
  <Application>Microsoft Office PowerPoint</Application>
  <PresentationFormat>Custom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Phong cách lập trình  của Java </vt:lpstr>
      <vt:lpstr>1.Tổ chức tập tin (File Organization)</vt:lpstr>
      <vt:lpstr>1.Tổ chức tập tin (File Organization)</vt:lpstr>
      <vt:lpstr>1.Tổ chức tập tin (File Organization)</vt:lpstr>
      <vt:lpstr>1.Tổ chức tập tin (File Organization)</vt:lpstr>
      <vt:lpstr>1.Tổ chức tập tin (File Organization)</vt:lpstr>
      <vt:lpstr>2.Khai báo (declarations)</vt:lpstr>
      <vt:lpstr>2.Khai báo (declarations)</vt:lpstr>
      <vt:lpstr>3. Quy ước đặt tên</vt:lpstr>
      <vt:lpstr>3. Quy ước đặt tên</vt:lpstr>
      <vt:lpstr>3. Quy ước đặt tên</vt:lpstr>
      <vt:lpstr>3. Quy ước đặt tên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4. Tránh bị trùng: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Lê Trọng Nghĩa</dc:creator>
  <cp:lastModifiedBy>Admin</cp:lastModifiedBy>
  <cp:revision>28</cp:revision>
  <dcterms:created xsi:type="dcterms:W3CDTF">2016-07-22T07:15:43Z</dcterms:created>
  <dcterms:modified xsi:type="dcterms:W3CDTF">2016-07-24T11:23:43Z</dcterms:modified>
</cp:coreProperties>
</file>