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embeddedFontLst>
    <p:embeddedFont>
      <p:font typeface="Libre Baskerville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1323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ctr" rtl="0">
              <a:spcBef>
                <a:spcPts val="420"/>
              </a:spcBef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DE7530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FEC2AC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ctr" rtl="0">
              <a:spcBef>
                <a:spcPts val="320"/>
              </a:spcBef>
              <a:buClr>
                <a:srgbClr val="BBC9E9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accent1"/>
              </a:buClr>
              <a:buFont typeface="Libre Baskerville"/>
              <a:buNone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ctr" rtl="0">
              <a:spcBef>
                <a:spcPts val="280"/>
              </a:spcBef>
              <a:buClr>
                <a:srgbClr val="FEC2AC"/>
              </a:buClr>
              <a:buFont typeface="Noto Sans Symbols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2"/>
              </a:buClr>
              <a:buFont typeface="Libre Baskerville"/>
              <a:buNone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ctr" rtl="0">
              <a:spcBef>
                <a:spcPts val="280"/>
              </a:spcBef>
              <a:buClr>
                <a:srgbClr val="DE7530"/>
              </a:buClr>
              <a:buFont typeface="Libre Baskerville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Libre Baskerville"/>
              <a:buNone/>
              <a:defRPr sz="3000" b="1" i="0" u="none" strike="noStrike" cap="small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28448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90500" algn="l" rtl="0">
              <a:spcBef>
                <a:spcPts val="320"/>
              </a:spcBef>
              <a:buClr>
                <a:srgbClr val="DE7530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85419" algn="l" rtl="0">
              <a:spcBef>
                <a:spcPts val="280"/>
              </a:spcBef>
              <a:buClr>
                <a:srgbClr val="FEC2AC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93039" algn="l" rtl="0">
              <a:spcBef>
                <a:spcPts val="280"/>
              </a:spcBef>
              <a:buClr>
                <a:srgbClr val="BBC9E9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5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5" name="Shape 65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2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28448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90500" algn="l" rtl="0">
              <a:spcBef>
                <a:spcPts val="200"/>
              </a:spcBef>
              <a:buClr>
                <a:srgbClr val="DE7530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85419" algn="l" rtl="0">
              <a:spcBef>
                <a:spcPts val="180"/>
              </a:spcBef>
              <a:buClr>
                <a:srgbClr val="FEC2AC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93039" algn="l" rtl="0">
              <a:spcBef>
                <a:spcPts val="180"/>
              </a:spcBef>
              <a:buClr>
                <a:srgbClr val="BBC9E9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9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9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2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223520" algn="l" rtl="0">
              <a:spcBef>
                <a:spcPts val="24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52400" algn="l" rtl="0">
              <a:spcBef>
                <a:spcPts val="20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51130" algn="l" rtl="0">
              <a:spcBef>
                <a:spcPts val="18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54178" algn="l" rtl="0">
              <a:spcBef>
                <a:spcPts val="18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11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ingwithliving.wordpress.com/2015/04/11/xu-ly-ngoai-le-trong-java-exceptions-handl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1600200" y="838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US" sz="3000" b="1" i="0" u="none" strike="noStrike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TÌM HIỂU EXCEPTION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1524000" y="30480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Phạm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Thị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Kim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Hiền</a:t>
            </a:r>
            <a:endParaRPr lang="en-US" sz="1800" b="1" i="0" u="none" strike="noStrike" cap="none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Nguyễn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Thị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Phương</a:t>
            </a:r>
            <a:endParaRPr lang="en-US" sz="1800" b="1" i="0" u="none" strike="noStrike" cap="none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3886200"/>
            <a:ext cx="4054250" cy="23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Mục Lục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19275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US" sz="3000" b="0" i="0" u="none" strike="noStrike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KHÁI NIỆM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5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⇒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⇒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exception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gặp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Syntax error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Run-time error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374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Logical error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logic)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Một số điều khi dùng exception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con,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"Unchecked exception".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try-catch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móc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Shape 157" descr="ex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62" y="3810000"/>
            <a:ext cx="407403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US"/>
              <a:t>Phương thức trong lớp throwable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5893" y="914400"/>
            <a:ext cx="8686800" cy="28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Thêm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phương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thức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marL="914400" lvl="0" indent="-31750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printStackTrace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In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ra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kết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quả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của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toString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hiển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thị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thông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điệp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lỗi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và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chi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tiết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lỗi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trên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dòng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nào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dùng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trong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khối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catch,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trả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về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kiểu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void.</a:t>
            </a:r>
          </a:p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Chú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ý:</a:t>
            </a:r>
          </a:p>
          <a:p>
            <a:pPr marL="914400" lvl="0" indent="-317500" rtl="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Đối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với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một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“Try”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có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thể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có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nhiều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“Catch”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nhưng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không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được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“Catch </a:t>
            </a:r>
            <a:r>
              <a:rPr lang="en-US" sz="18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ngược</a:t>
            </a:r>
            <a:r>
              <a:rPr lang="en-US" sz="18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”.</a:t>
            </a:r>
          </a:p>
          <a:p>
            <a:pPr marL="457200" lvl="0" indent="-266700" rtl="0">
              <a:spcBef>
                <a:spcPts val="0"/>
              </a:spcBef>
              <a:buClr>
                <a:srgbClr val="666A76"/>
              </a:buClr>
              <a:buSzPct val="40000"/>
              <a:buFont typeface="Arial"/>
              <a:buChar char="●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exception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catch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266700" rtl="0">
              <a:spcBef>
                <a:spcPts val="0"/>
              </a:spcBef>
              <a:buClr>
                <a:srgbClr val="666A76"/>
              </a:buClr>
              <a:buSzPct val="40000"/>
              <a:buFont typeface="Arial"/>
              <a:buChar char="●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266700" rtl="0">
              <a:spcBef>
                <a:spcPts val="0"/>
              </a:spcBef>
              <a:buClr>
                <a:srgbClr val="666A76"/>
              </a:buClr>
              <a:buSzPct val="40000"/>
              <a:buFont typeface="Arial"/>
              <a:buChar char="●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catch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ArithimeticExption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Exception.</a:t>
            </a:r>
          </a:p>
          <a:p>
            <a:pPr marL="914400" lvl="0" indent="-31750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rgbClr val="666A76"/>
              </a:buClr>
              <a:buSzPct val="100000"/>
              <a:buFont typeface="Arial"/>
              <a:buChar char="●"/>
            </a:pPr>
            <a:endParaRPr sz="18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8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8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119999"/>
              <a:buFont typeface="Noto Sans Symbols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119999"/>
              <a:buFont typeface="Noto Sans Symbols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370975" y="6390875"/>
            <a:ext cx="22263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8F8F9"/>
                </a:highlight>
              </a:rPr>
              <a:t>(cô chưa nói vấn đề này)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Phương thức trong lớp throwable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52400" y="1066800"/>
            <a:ext cx="8763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Ví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dụ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20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-6985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20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119999"/>
              <a:buFont typeface="Noto Sans Symbols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119999"/>
              <a:buFont typeface="Noto Sans Symbols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140000"/>
              <a:buFont typeface="Noto Sans Symbols"/>
              <a:buNone/>
            </a:pP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Vì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catch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thứ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1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là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cha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của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tất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cả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các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exception, ta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khai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báo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về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đầu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thì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tất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cả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những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catch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sau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chả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bao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giờ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được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sử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dụng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nữa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nên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sẽ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báo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lỗi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vì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ngoại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lệ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thì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sẽ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nhảy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luôn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vào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catch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đầu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tiên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140000"/>
              <a:buFont typeface="Noto Sans Symbols"/>
              <a:buNone/>
            </a:pPr>
            <a:endParaRPr sz="20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914400" lvl="0" indent="-304800">
              <a:lnSpc>
                <a:spcPct val="1777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Nguyên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tắc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khai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báo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catch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là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catch ở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trên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phải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là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con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của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catch ở </a:t>
            </a:r>
            <a:r>
              <a:rPr lang="en-US" sz="1800" b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dưới</a:t>
            </a:r>
            <a:r>
              <a:rPr lang="en-US" sz="1800" b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140000"/>
              <a:buFont typeface="Noto Sans Symbols"/>
              <a:buNone/>
            </a:pPr>
            <a:endParaRPr sz="20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425" y="1295400"/>
            <a:ext cx="4543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Phương thức trong lớp throwable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93475" y="898500"/>
            <a:ext cx="8195400" cy="487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Sử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dụng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các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khối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try </a:t>
            </a: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lồng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nhau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i="1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trong</a:t>
            </a:r>
            <a:r>
              <a:rPr lang="en-US" sz="2000" i="1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i="1" dirty="0" smtClean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Java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-US" sz="2000" i="1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Đôi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một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tình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huống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là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một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phần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của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một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khối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code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thể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gây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ra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một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lỗi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và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toàn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bộ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khối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lại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thể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gây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ra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lỗi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khác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Trong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các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tình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huống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đó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Exception Handler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phải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được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lồng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vào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nhau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Cú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pháp</a:t>
            </a:r>
            <a:r>
              <a:rPr lang="en-US" sz="2000" dirty="0">
                <a:highlight>
                  <a:srgbClr val="F8F8F9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highlight>
                <a:srgbClr val="F8F8F9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124200"/>
            <a:ext cx="17335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775" y="2647950"/>
            <a:ext cx="46291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8762" y="5707275"/>
            <a:ext cx="34004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TÀI LIỆU THAM KHẢO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https://programmingwithliving.wordpress.com/2015/04/11/xu-ly-ngoai-le-trong-java-exceptions-handling/</a:t>
            </a:r>
          </a:p>
          <a:p>
            <a:pPr marL="457200" marR="0" lvl="0" indent="-228600" algn="l" rtl="0">
              <a:spcBef>
                <a:spcPts val="0"/>
              </a:spcBef>
            </a:pPr>
            <a:endParaRPr/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Libre Baskerville</vt:lpstr>
      <vt:lpstr>Times New Roman</vt:lpstr>
      <vt:lpstr>Noto Sans Symbols</vt:lpstr>
      <vt:lpstr>Oriel</vt:lpstr>
      <vt:lpstr>TÌM HIỂU EXCEPTION</vt:lpstr>
      <vt:lpstr>Mục Lục</vt:lpstr>
      <vt:lpstr>KHÁI NIỆM</vt:lpstr>
      <vt:lpstr>Một số điều khi dùng exception</vt:lpstr>
      <vt:lpstr>Phương thức trong lớp throwable </vt:lpstr>
      <vt:lpstr>Phương thức trong lớp throwable </vt:lpstr>
      <vt:lpstr>Phương thức trong lớp throwable 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EXCEPTION</dc:title>
  <cp:lastModifiedBy>hv</cp:lastModifiedBy>
  <cp:revision>2</cp:revision>
  <dcterms:modified xsi:type="dcterms:W3CDTF">2016-08-01T02:57:17Z</dcterms:modified>
</cp:coreProperties>
</file>