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1" r:id="rId3"/>
    <p:sldId id="272" r:id="rId4"/>
    <p:sldId id="276" r:id="rId5"/>
    <p:sldId id="277" r:id="rId6"/>
    <p:sldId id="278" r:id="rId7"/>
    <p:sldId id="279" r:id="rId8"/>
    <p:sldId id="273" r:id="rId9"/>
    <p:sldId id="274" r:id="rId10"/>
    <p:sldId id="275" r:id="rId11"/>
    <p:sldId id="260" r:id="rId12"/>
    <p:sldId id="282" r:id="rId13"/>
    <p:sldId id="267" r:id="rId14"/>
    <p:sldId id="280" r:id="rId15"/>
    <p:sldId id="281" r:id="rId16"/>
    <p:sldId id="284" r:id="rId17"/>
    <p:sldId id="263" r:id="rId18"/>
  </p:sldIdLst>
  <p:sldSz cx="9144000" cy="6858000" type="screen4x3"/>
  <p:notesSz cx="6858000" cy="9144000"/>
  <p:embeddedFontLst>
    <p:embeddedFont>
      <p:font typeface="Galdeano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6715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412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358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871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24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39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809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644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62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81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74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443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3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79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846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002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28600" y="228600"/>
            <a:ext cx="8695944" cy="6035039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grpSp>
        <p:nvGrpSpPr>
          <p:cNvPr id="20" name="Shape 20"/>
          <p:cNvGrpSpPr/>
          <p:nvPr/>
        </p:nvGrpSpPr>
        <p:grpSpPr>
          <a:xfrm>
            <a:off x="211664" y="5353963"/>
            <a:ext cx="8723376" cy="1331580"/>
            <a:chOff x="-3905250" y="4294187"/>
            <a:chExt cx="13011150" cy="1892300"/>
          </a:xfrm>
        </p:grpSpPr>
        <p:sp>
          <p:nvSpPr>
            <p:cNvPr id="21" name="Shape 21"/>
            <p:cNvSpPr/>
            <p:nvPr/>
          </p:nvSpPr>
          <p:spPr>
            <a:xfrm>
              <a:off x="4810125" y="4500562"/>
              <a:ext cx="4295775" cy="1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33" y="0"/>
                  </a:moveTo>
                  <a:lnTo>
                    <a:pt x="119733" y="0"/>
                  </a:lnTo>
                  <a:lnTo>
                    <a:pt x="114678" y="3375"/>
                  </a:lnTo>
                  <a:lnTo>
                    <a:pt x="109534" y="7125"/>
                  </a:lnTo>
                  <a:lnTo>
                    <a:pt x="104301" y="11250"/>
                  </a:lnTo>
                  <a:lnTo>
                    <a:pt x="98891" y="15375"/>
                  </a:lnTo>
                  <a:lnTo>
                    <a:pt x="93392" y="20250"/>
                  </a:lnTo>
                  <a:lnTo>
                    <a:pt x="87716" y="25125"/>
                  </a:lnTo>
                  <a:lnTo>
                    <a:pt x="81951" y="30750"/>
                  </a:lnTo>
                  <a:lnTo>
                    <a:pt x="76008" y="36375"/>
                  </a:lnTo>
                  <a:lnTo>
                    <a:pt x="76008" y="36375"/>
                  </a:lnTo>
                  <a:lnTo>
                    <a:pt x="65277" y="47250"/>
                  </a:lnTo>
                  <a:lnTo>
                    <a:pt x="54811" y="57000"/>
                  </a:lnTo>
                  <a:lnTo>
                    <a:pt x="44789" y="66000"/>
                  </a:lnTo>
                  <a:lnTo>
                    <a:pt x="35121" y="74625"/>
                  </a:lnTo>
                  <a:lnTo>
                    <a:pt x="25898" y="82125"/>
                  </a:lnTo>
                  <a:lnTo>
                    <a:pt x="16940" y="88875"/>
                  </a:lnTo>
                  <a:lnTo>
                    <a:pt x="8337" y="95250"/>
                  </a:lnTo>
                  <a:lnTo>
                    <a:pt x="0" y="100875"/>
                  </a:lnTo>
                  <a:lnTo>
                    <a:pt x="0" y="100875"/>
                  </a:lnTo>
                  <a:lnTo>
                    <a:pt x="5764" y="104250"/>
                  </a:lnTo>
                  <a:lnTo>
                    <a:pt x="11263" y="107250"/>
                  </a:lnTo>
                  <a:lnTo>
                    <a:pt x="16585" y="109875"/>
                  </a:lnTo>
                  <a:lnTo>
                    <a:pt x="21818" y="112125"/>
                  </a:lnTo>
                  <a:lnTo>
                    <a:pt x="26873" y="114375"/>
                  </a:lnTo>
                  <a:lnTo>
                    <a:pt x="31751" y="115875"/>
                  </a:lnTo>
                  <a:lnTo>
                    <a:pt x="36452" y="117375"/>
                  </a:lnTo>
                  <a:lnTo>
                    <a:pt x="41064" y="118500"/>
                  </a:lnTo>
                  <a:lnTo>
                    <a:pt x="45587" y="119250"/>
                  </a:lnTo>
                  <a:lnTo>
                    <a:pt x="49933" y="119625"/>
                  </a:lnTo>
                  <a:lnTo>
                    <a:pt x="54101" y="120000"/>
                  </a:lnTo>
                  <a:lnTo>
                    <a:pt x="58181" y="120000"/>
                  </a:lnTo>
                  <a:lnTo>
                    <a:pt x="62172" y="119625"/>
                  </a:lnTo>
                  <a:lnTo>
                    <a:pt x="66075" y="119250"/>
                  </a:lnTo>
                  <a:lnTo>
                    <a:pt x="69800" y="118500"/>
                  </a:lnTo>
                  <a:lnTo>
                    <a:pt x="73436" y="117375"/>
                  </a:lnTo>
                  <a:lnTo>
                    <a:pt x="76895" y="116250"/>
                  </a:lnTo>
                  <a:lnTo>
                    <a:pt x="80354" y="114750"/>
                  </a:lnTo>
                  <a:lnTo>
                    <a:pt x="83636" y="112875"/>
                  </a:lnTo>
                  <a:lnTo>
                    <a:pt x="86917" y="111000"/>
                  </a:lnTo>
                  <a:lnTo>
                    <a:pt x="90022" y="108750"/>
                  </a:lnTo>
                  <a:lnTo>
                    <a:pt x="93126" y="106500"/>
                  </a:lnTo>
                  <a:lnTo>
                    <a:pt x="96053" y="103875"/>
                  </a:lnTo>
                  <a:lnTo>
                    <a:pt x="98980" y="101250"/>
                  </a:lnTo>
                  <a:lnTo>
                    <a:pt x="101818" y="98250"/>
                  </a:lnTo>
                  <a:lnTo>
                    <a:pt x="104567" y="95250"/>
                  </a:lnTo>
                  <a:lnTo>
                    <a:pt x="107228" y="91875"/>
                  </a:lnTo>
                  <a:lnTo>
                    <a:pt x="109889" y="88500"/>
                  </a:lnTo>
                  <a:lnTo>
                    <a:pt x="114944" y="81000"/>
                  </a:lnTo>
                  <a:lnTo>
                    <a:pt x="119822" y="73125"/>
                  </a:lnTo>
                  <a:lnTo>
                    <a:pt x="119822" y="73125"/>
                  </a:lnTo>
                  <a:lnTo>
                    <a:pt x="120000" y="72750"/>
                  </a:lnTo>
                  <a:lnTo>
                    <a:pt x="120000" y="7275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19733" y="0"/>
                  </a:lnTo>
                  <a:lnTo>
                    <a:pt x="119733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-309562" y="4318000"/>
              <a:ext cx="8280401" cy="1209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2440"/>
                  </a:moveTo>
                  <a:lnTo>
                    <a:pt x="120000" y="112440"/>
                  </a:lnTo>
                  <a:lnTo>
                    <a:pt x="117377" y="110236"/>
                  </a:lnTo>
                  <a:lnTo>
                    <a:pt x="114662" y="108031"/>
                  </a:lnTo>
                  <a:lnTo>
                    <a:pt x="109003" y="102677"/>
                  </a:lnTo>
                  <a:lnTo>
                    <a:pt x="103021" y="96062"/>
                  </a:lnTo>
                  <a:lnTo>
                    <a:pt x="96717" y="88818"/>
                  </a:lnTo>
                  <a:lnTo>
                    <a:pt x="90046" y="80000"/>
                  </a:lnTo>
                  <a:lnTo>
                    <a:pt x="83006" y="70236"/>
                  </a:lnTo>
                  <a:lnTo>
                    <a:pt x="75598" y="58897"/>
                  </a:lnTo>
                  <a:lnTo>
                    <a:pt x="67776" y="46614"/>
                  </a:lnTo>
                  <a:lnTo>
                    <a:pt x="67776" y="46614"/>
                  </a:lnTo>
                  <a:lnTo>
                    <a:pt x="64693" y="41889"/>
                  </a:lnTo>
                  <a:lnTo>
                    <a:pt x="61702" y="37165"/>
                  </a:lnTo>
                  <a:lnTo>
                    <a:pt x="58803" y="33070"/>
                  </a:lnTo>
                  <a:lnTo>
                    <a:pt x="55904" y="28976"/>
                  </a:lnTo>
                  <a:lnTo>
                    <a:pt x="53098" y="25511"/>
                  </a:lnTo>
                  <a:lnTo>
                    <a:pt x="50383" y="22047"/>
                  </a:lnTo>
                  <a:lnTo>
                    <a:pt x="47714" y="18897"/>
                  </a:lnTo>
                  <a:lnTo>
                    <a:pt x="45092" y="16062"/>
                  </a:lnTo>
                  <a:lnTo>
                    <a:pt x="42561" y="13543"/>
                  </a:lnTo>
                  <a:lnTo>
                    <a:pt x="40030" y="11338"/>
                  </a:lnTo>
                  <a:lnTo>
                    <a:pt x="35245" y="7244"/>
                  </a:lnTo>
                  <a:lnTo>
                    <a:pt x="30690" y="4409"/>
                  </a:lnTo>
                  <a:lnTo>
                    <a:pt x="26411" y="2204"/>
                  </a:lnTo>
                  <a:lnTo>
                    <a:pt x="22315" y="629"/>
                  </a:lnTo>
                  <a:lnTo>
                    <a:pt x="18450" y="0"/>
                  </a:lnTo>
                  <a:lnTo>
                    <a:pt x="14815" y="0"/>
                  </a:lnTo>
                  <a:lnTo>
                    <a:pt x="11411" y="629"/>
                  </a:lnTo>
                  <a:lnTo>
                    <a:pt x="8236" y="1574"/>
                  </a:lnTo>
                  <a:lnTo>
                    <a:pt x="5291" y="3149"/>
                  </a:lnTo>
                  <a:lnTo>
                    <a:pt x="2530" y="5039"/>
                  </a:lnTo>
                  <a:lnTo>
                    <a:pt x="0" y="7559"/>
                  </a:lnTo>
                  <a:lnTo>
                    <a:pt x="0" y="7559"/>
                  </a:lnTo>
                  <a:lnTo>
                    <a:pt x="3542" y="10393"/>
                  </a:lnTo>
                  <a:lnTo>
                    <a:pt x="7223" y="13543"/>
                  </a:lnTo>
                  <a:lnTo>
                    <a:pt x="11042" y="17637"/>
                  </a:lnTo>
                  <a:lnTo>
                    <a:pt x="15000" y="22047"/>
                  </a:lnTo>
                  <a:lnTo>
                    <a:pt x="19095" y="27401"/>
                  </a:lnTo>
                  <a:lnTo>
                    <a:pt x="23328" y="33070"/>
                  </a:lnTo>
                  <a:lnTo>
                    <a:pt x="27745" y="39370"/>
                  </a:lnTo>
                  <a:lnTo>
                    <a:pt x="32254" y="46614"/>
                  </a:lnTo>
                  <a:lnTo>
                    <a:pt x="32254" y="46614"/>
                  </a:lnTo>
                  <a:lnTo>
                    <a:pt x="40398" y="59527"/>
                  </a:lnTo>
                  <a:lnTo>
                    <a:pt x="48128" y="70866"/>
                  </a:lnTo>
                  <a:lnTo>
                    <a:pt x="55398" y="81259"/>
                  </a:lnTo>
                  <a:lnTo>
                    <a:pt x="58941" y="85669"/>
                  </a:lnTo>
                  <a:lnTo>
                    <a:pt x="62300" y="90078"/>
                  </a:lnTo>
                  <a:lnTo>
                    <a:pt x="65613" y="94173"/>
                  </a:lnTo>
                  <a:lnTo>
                    <a:pt x="68834" y="97637"/>
                  </a:lnTo>
                  <a:lnTo>
                    <a:pt x="71963" y="101102"/>
                  </a:lnTo>
                  <a:lnTo>
                    <a:pt x="75000" y="104251"/>
                  </a:lnTo>
                  <a:lnTo>
                    <a:pt x="77944" y="106771"/>
                  </a:lnTo>
                  <a:lnTo>
                    <a:pt x="80797" y="109291"/>
                  </a:lnTo>
                  <a:lnTo>
                    <a:pt x="83558" y="111496"/>
                  </a:lnTo>
                  <a:lnTo>
                    <a:pt x="86273" y="113700"/>
                  </a:lnTo>
                  <a:lnTo>
                    <a:pt x="88895" y="115275"/>
                  </a:lnTo>
                  <a:lnTo>
                    <a:pt x="91426" y="116535"/>
                  </a:lnTo>
                  <a:lnTo>
                    <a:pt x="93865" y="117795"/>
                  </a:lnTo>
                  <a:lnTo>
                    <a:pt x="96257" y="118740"/>
                  </a:lnTo>
                  <a:lnTo>
                    <a:pt x="98604" y="119370"/>
                  </a:lnTo>
                  <a:lnTo>
                    <a:pt x="100858" y="120000"/>
                  </a:lnTo>
                  <a:lnTo>
                    <a:pt x="103021" y="120000"/>
                  </a:lnTo>
                  <a:lnTo>
                    <a:pt x="105138" y="120000"/>
                  </a:lnTo>
                  <a:lnTo>
                    <a:pt x="107208" y="119685"/>
                  </a:lnTo>
                  <a:lnTo>
                    <a:pt x="109187" y="119370"/>
                  </a:lnTo>
                  <a:lnTo>
                    <a:pt x="111119" y="118740"/>
                  </a:lnTo>
                  <a:lnTo>
                    <a:pt x="113006" y="117795"/>
                  </a:lnTo>
                  <a:lnTo>
                    <a:pt x="114846" y="116535"/>
                  </a:lnTo>
                  <a:lnTo>
                    <a:pt x="116595" y="115275"/>
                  </a:lnTo>
                  <a:lnTo>
                    <a:pt x="118343" y="114015"/>
                  </a:lnTo>
                  <a:lnTo>
                    <a:pt x="120000" y="112440"/>
                  </a:lnTo>
                  <a:lnTo>
                    <a:pt x="120000" y="112440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3175" y="4335462"/>
              <a:ext cx="8166099" cy="1101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103"/>
                  </a:moveTo>
                  <a:lnTo>
                    <a:pt x="0" y="12103"/>
                  </a:lnTo>
                  <a:lnTo>
                    <a:pt x="419" y="11412"/>
                  </a:lnTo>
                  <a:lnTo>
                    <a:pt x="1679" y="9682"/>
                  </a:lnTo>
                  <a:lnTo>
                    <a:pt x="3825" y="7262"/>
                  </a:lnTo>
                  <a:lnTo>
                    <a:pt x="5225" y="5878"/>
                  </a:lnTo>
                  <a:lnTo>
                    <a:pt x="6858" y="4495"/>
                  </a:lnTo>
                  <a:lnTo>
                    <a:pt x="8678" y="3458"/>
                  </a:lnTo>
                  <a:lnTo>
                    <a:pt x="10777" y="2420"/>
                  </a:lnTo>
                  <a:lnTo>
                    <a:pt x="13063" y="1383"/>
                  </a:lnTo>
                  <a:lnTo>
                    <a:pt x="15629" y="691"/>
                  </a:lnTo>
                  <a:lnTo>
                    <a:pt x="18429" y="345"/>
                  </a:lnTo>
                  <a:lnTo>
                    <a:pt x="21461" y="0"/>
                  </a:lnTo>
                  <a:lnTo>
                    <a:pt x="24727" y="345"/>
                  </a:lnTo>
                  <a:lnTo>
                    <a:pt x="28227" y="1037"/>
                  </a:lnTo>
                  <a:lnTo>
                    <a:pt x="32006" y="2420"/>
                  </a:lnTo>
                  <a:lnTo>
                    <a:pt x="36018" y="4149"/>
                  </a:lnTo>
                  <a:lnTo>
                    <a:pt x="40264" y="6916"/>
                  </a:lnTo>
                  <a:lnTo>
                    <a:pt x="44790" y="10028"/>
                  </a:lnTo>
                  <a:lnTo>
                    <a:pt x="49595" y="13832"/>
                  </a:lnTo>
                  <a:lnTo>
                    <a:pt x="54634" y="18328"/>
                  </a:lnTo>
                  <a:lnTo>
                    <a:pt x="59953" y="23861"/>
                  </a:lnTo>
                  <a:lnTo>
                    <a:pt x="65505" y="30086"/>
                  </a:lnTo>
                  <a:lnTo>
                    <a:pt x="71337" y="37348"/>
                  </a:lnTo>
                  <a:lnTo>
                    <a:pt x="77449" y="45994"/>
                  </a:lnTo>
                  <a:lnTo>
                    <a:pt x="83841" y="55331"/>
                  </a:lnTo>
                  <a:lnTo>
                    <a:pt x="90513" y="65706"/>
                  </a:lnTo>
                  <a:lnTo>
                    <a:pt x="97465" y="77463"/>
                  </a:lnTo>
                  <a:lnTo>
                    <a:pt x="104696" y="90259"/>
                  </a:lnTo>
                  <a:lnTo>
                    <a:pt x="112208" y="1044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156075" y="4316412"/>
              <a:ext cx="4940299" cy="92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lnTo>
                    <a:pt x="0" y="119999"/>
                  </a:lnTo>
                  <a:lnTo>
                    <a:pt x="3470" y="115068"/>
                  </a:lnTo>
                  <a:lnTo>
                    <a:pt x="12956" y="102328"/>
                  </a:lnTo>
                  <a:lnTo>
                    <a:pt x="19511" y="93698"/>
                  </a:lnTo>
                  <a:lnTo>
                    <a:pt x="27069" y="84246"/>
                  </a:lnTo>
                  <a:lnTo>
                    <a:pt x="35475" y="73972"/>
                  </a:lnTo>
                  <a:lnTo>
                    <a:pt x="44498" y="62876"/>
                  </a:lnTo>
                  <a:lnTo>
                    <a:pt x="54061" y="52191"/>
                  </a:lnTo>
                  <a:lnTo>
                    <a:pt x="63856" y="41506"/>
                  </a:lnTo>
                  <a:lnTo>
                    <a:pt x="73881" y="31643"/>
                  </a:lnTo>
                  <a:lnTo>
                    <a:pt x="83830" y="22191"/>
                  </a:lnTo>
                  <a:lnTo>
                    <a:pt x="88766" y="18082"/>
                  </a:lnTo>
                  <a:lnTo>
                    <a:pt x="93547" y="13972"/>
                  </a:lnTo>
                  <a:lnTo>
                    <a:pt x="98329" y="10684"/>
                  </a:lnTo>
                  <a:lnTo>
                    <a:pt x="102956" y="7397"/>
                  </a:lnTo>
                  <a:lnTo>
                    <a:pt x="107506" y="4931"/>
                  </a:lnTo>
                  <a:lnTo>
                    <a:pt x="111825" y="2876"/>
                  </a:lnTo>
                  <a:lnTo>
                    <a:pt x="115989" y="1232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-3905250" y="4294187"/>
              <a:ext cx="13011149" cy="189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41" y="51543"/>
                  </a:moveTo>
                  <a:lnTo>
                    <a:pt x="119941" y="51543"/>
                  </a:lnTo>
                  <a:lnTo>
                    <a:pt x="118828" y="54563"/>
                  </a:lnTo>
                  <a:lnTo>
                    <a:pt x="117715" y="57382"/>
                  </a:lnTo>
                  <a:lnTo>
                    <a:pt x="116544" y="60000"/>
                  </a:lnTo>
                  <a:lnTo>
                    <a:pt x="115344" y="62416"/>
                  </a:lnTo>
                  <a:lnTo>
                    <a:pt x="114114" y="64832"/>
                  </a:lnTo>
                  <a:lnTo>
                    <a:pt x="112825" y="67046"/>
                  </a:lnTo>
                  <a:lnTo>
                    <a:pt x="111508" y="68859"/>
                  </a:lnTo>
                  <a:lnTo>
                    <a:pt x="110131" y="70671"/>
                  </a:lnTo>
                  <a:lnTo>
                    <a:pt x="108696" y="72281"/>
                  </a:lnTo>
                  <a:lnTo>
                    <a:pt x="107203" y="73489"/>
                  </a:lnTo>
                  <a:lnTo>
                    <a:pt x="105651" y="74697"/>
                  </a:lnTo>
                  <a:lnTo>
                    <a:pt x="104040" y="75503"/>
                  </a:lnTo>
                  <a:lnTo>
                    <a:pt x="102371" y="76308"/>
                  </a:lnTo>
                  <a:lnTo>
                    <a:pt x="100614" y="76711"/>
                  </a:lnTo>
                  <a:lnTo>
                    <a:pt x="98799" y="76711"/>
                  </a:lnTo>
                  <a:lnTo>
                    <a:pt x="96896" y="76510"/>
                  </a:lnTo>
                  <a:lnTo>
                    <a:pt x="94904" y="76107"/>
                  </a:lnTo>
                  <a:lnTo>
                    <a:pt x="92855" y="75503"/>
                  </a:lnTo>
                  <a:lnTo>
                    <a:pt x="90717" y="74496"/>
                  </a:lnTo>
                  <a:lnTo>
                    <a:pt x="88462" y="73087"/>
                  </a:lnTo>
                  <a:lnTo>
                    <a:pt x="86120" y="71476"/>
                  </a:lnTo>
                  <a:lnTo>
                    <a:pt x="83689" y="69463"/>
                  </a:lnTo>
                  <a:lnTo>
                    <a:pt x="81171" y="67248"/>
                  </a:lnTo>
                  <a:lnTo>
                    <a:pt x="78535" y="64630"/>
                  </a:lnTo>
                  <a:lnTo>
                    <a:pt x="75783" y="61610"/>
                  </a:lnTo>
                  <a:lnTo>
                    <a:pt x="72942" y="58187"/>
                  </a:lnTo>
                  <a:lnTo>
                    <a:pt x="69956" y="54362"/>
                  </a:lnTo>
                  <a:lnTo>
                    <a:pt x="66881" y="50335"/>
                  </a:lnTo>
                  <a:lnTo>
                    <a:pt x="63660" y="45704"/>
                  </a:lnTo>
                  <a:lnTo>
                    <a:pt x="60351" y="40872"/>
                  </a:lnTo>
                  <a:lnTo>
                    <a:pt x="56896" y="35637"/>
                  </a:lnTo>
                  <a:lnTo>
                    <a:pt x="53294" y="29798"/>
                  </a:lnTo>
                  <a:lnTo>
                    <a:pt x="53294" y="29798"/>
                  </a:lnTo>
                  <a:lnTo>
                    <a:pt x="49721" y="24161"/>
                  </a:lnTo>
                  <a:lnTo>
                    <a:pt x="46266" y="19328"/>
                  </a:lnTo>
                  <a:lnTo>
                    <a:pt x="42957" y="14899"/>
                  </a:lnTo>
                  <a:lnTo>
                    <a:pt x="39795" y="11275"/>
                  </a:lnTo>
                  <a:lnTo>
                    <a:pt x="36778" y="8255"/>
                  </a:lnTo>
                  <a:lnTo>
                    <a:pt x="33879" y="5637"/>
                  </a:lnTo>
                  <a:lnTo>
                    <a:pt x="31127" y="3624"/>
                  </a:lnTo>
                  <a:lnTo>
                    <a:pt x="28521" y="2013"/>
                  </a:lnTo>
                  <a:lnTo>
                    <a:pt x="26002" y="1006"/>
                  </a:lnTo>
                  <a:lnTo>
                    <a:pt x="23660" y="201"/>
                  </a:lnTo>
                  <a:lnTo>
                    <a:pt x="21405" y="0"/>
                  </a:lnTo>
                  <a:lnTo>
                    <a:pt x="19297" y="0"/>
                  </a:lnTo>
                  <a:lnTo>
                    <a:pt x="17306" y="402"/>
                  </a:lnTo>
                  <a:lnTo>
                    <a:pt x="15431" y="1006"/>
                  </a:lnTo>
                  <a:lnTo>
                    <a:pt x="13674" y="2013"/>
                  </a:lnTo>
                  <a:lnTo>
                    <a:pt x="12035" y="3020"/>
                  </a:lnTo>
                  <a:lnTo>
                    <a:pt x="10483" y="4429"/>
                  </a:lnTo>
                  <a:lnTo>
                    <a:pt x="9077" y="5838"/>
                  </a:lnTo>
                  <a:lnTo>
                    <a:pt x="7759" y="7449"/>
                  </a:lnTo>
                  <a:lnTo>
                    <a:pt x="6588" y="9261"/>
                  </a:lnTo>
                  <a:lnTo>
                    <a:pt x="5475" y="10872"/>
                  </a:lnTo>
                  <a:lnTo>
                    <a:pt x="4509" y="12684"/>
                  </a:lnTo>
                  <a:lnTo>
                    <a:pt x="3631" y="14496"/>
                  </a:lnTo>
                  <a:lnTo>
                    <a:pt x="2840" y="16107"/>
                  </a:lnTo>
                  <a:lnTo>
                    <a:pt x="2166" y="17718"/>
                  </a:lnTo>
                  <a:lnTo>
                    <a:pt x="1581" y="19328"/>
                  </a:lnTo>
                  <a:lnTo>
                    <a:pt x="702" y="21744"/>
                  </a:lnTo>
                  <a:lnTo>
                    <a:pt x="175" y="23557"/>
                  </a:lnTo>
                  <a:lnTo>
                    <a:pt x="0" y="24161"/>
                  </a:lnTo>
                  <a:lnTo>
                    <a:pt x="0" y="120000"/>
                  </a:lnTo>
                  <a:lnTo>
                    <a:pt x="119941" y="120000"/>
                  </a:lnTo>
                  <a:lnTo>
                    <a:pt x="119941" y="120000"/>
                  </a:lnTo>
                  <a:lnTo>
                    <a:pt x="120000" y="119395"/>
                  </a:lnTo>
                  <a:lnTo>
                    <a:pt x="120000" y="119395"/>
                  </a:lnTo>
                  <a:lnTo>
                    <a:pt x="120000" y="51342"/>
                  </a:lnTo>
                  <a:lnTo>
                    <a:pt x="120000" y="51342"/>
                  </a:lnTo>
                  <a:lnTo>
                    <a:pt x="119941" y="51543"/>
                  </a:lnTo>
                  <a:lnTo>
                    <a:pt x="119941" y="515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1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44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799" cy="14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ctr" rtl="0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ctr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ctr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ctr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ctr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ctr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ctr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00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44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 rot="5400000">
            <a:off x="2850885" y="696648"/>
            <a:ext cx="3450695" cy="7408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marR="0" lvl="0" indent="-121920" algn="l" rtl="0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76263" marR="0" lvl="1" indent="-144462" algn="l" rtl="0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855663" marR="0" lvl="2" indent="-106362" algn="l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143000" marR="0" lvl="3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463040" marR="0" lvl="4" indent="-129539" algn="l" rtl="0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103120" marR="0" lvl="6" indent="-14732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423160" marR="0" lvl="7" indent="-14986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743200" marR="0" lvl="8" indent="-13970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00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00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grpSp>
        <p:nvGrpSpPr>
          <p:cNvPr id="120" name="Shape 120"/>
          <p:cNvGrpSpPr/>
          <p:nvPr/>
        </p:nvGrpSpPr>
        <p:grpSpPr>
          <a:xfrm>
            <a:off x="211664" y="714191"/>
            <a:ext cx="8723376" cy="1331580"/>
            <a:chOff x="-3905250" y="4294187"/>
            <a:chExt cx="13011150" cy="1892300"/>
          </a:xfrm>
        </p:grpSpPr>
        <p:sp>
          <p:nvSpPr>
            <p:cNvPr id="121" name="Shape 121"/>
            <p:cNvSpPr/>
            <p:nvPr/>
          </p:nvSpPr>
          <p:spPr>
            <a:xfrm>
              <a:off x="4810125" y="4500562"/>
              <a:ext cx="4295775" cy="1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33" y="0"/>
                  </a:moveTo>
                  <a:lnTo>
                    <a:pt x="119733" y="0"/>
                  </a:lnTo>
                  <a:lnTo>
                    <a:pt x="114678" y="3375"/>
                  </a:lnTo>
                  <a:lnTo>
                    <a:pt x="109534" y="7125"/>
                  </a:lnTo>
                  <a:lnTo>
                    <a:pt x="104301" y="11250"/>
                  </a:lnTo>
                  <a:lnTo>
                    <a:pt x="98891" y="15375"/>
                  </a:lnTo>
                  <a:lnTo>
                    <a:pt x="93392" y="20250"/>
                  </a:lnTo>
                  <a:lnTo>
                    <a:pt x="87716" y="25125"/>
                  </a:lnTo>
                  <a:lnTo>
                    <a:pt x="81951" y="30750"/>
                  </a:lnTo>
                  <a:lnTo>
                    <a:pt x="76008" y="36375"/>
                  </a:lnTo>
                  <a:lnTo>
                    <a:pt x="76008" y="36375"/>
                  </a:lnTo>
                  <a:lnTo>
                    <a:pt x="65277" y="47250"/>
                  </a:lnTo>
                  <a:lnTo>
                    <a:pt x="54811" y="57000"/>
                  </a:lnTo>
                  <a:lnTo>
                    <a:pt x="44789" y="66000"/>
                  </a:lnTo>
                  <a:lnTo>
                    <a:pt x="35121" y="74625"/>
                  </a:lnTo>
                  <a:lnTo>
                    <a:pt x="25898" y="82125"/>
                  </a:lnTo>
                  <a:lnTo>
                    <a:pt x="16940" y="88875"/>
                  </a:lnTo>
                  <a:lnTo>
                    <a:pt x="8337" y="95250"/>
                  </a:lnTo>
                  <a:lnTo>
                    <a:pt x="0" y="100875"/>
                  </a:lnTo>
                  <a:lnTo>
                    <a:pt x="0" y="100875"/>
                  </a:lnTo>
                  <a:lnTo>
                    <a:pt x="5764" y="104250"/>
                  </a:lnTo>
                  <a:lnTo>
                    <a:pt x="11263" y="107250"/>
                  </a:lnTo>
                  <a:lnTo>
                    <a:pt x="16585" y="109875"/>
                  </a:lnTo>
                  <a:lnTo>
                    <a:pt x="21818" y="112125"/>
                  </a:lnTo>
                  <a:lnTo>
                    <a:pt x="26873" y="114375"/>
                  </a:lnTo>
                  <a:lnTo>
                    <a:pt x="31751" y="115875"/>
                  </a:lnTo>
                  <a:lnTo>
                    <a:pt x="36452" y="117375"/>
                  </a:lnTo>
                  <a:lnTo>
                    <a:pt x="41064" y="118500"/>
                  </a:lnTo>
                  <a:lnTo>
                    <a:pt x="45587" y="119250"/>
                  </a:lnTo>
                  <a:lnTo>
                    <a:pt x="49933" y="119625"/>
                  </a:lnTo>
                  <a:lnTo>
                    <a:pt x="54101" y="120000"/>
                  </a:lnTo>
                  <a:lnTo>
                    <a:pt x="58181" y="120000"/>
                  </a:lnTo>
                  <a:lnTo>
                    <a:pt x="62172" y="119625"/>
                  </a:lnTo>
                  <a:lnTo>
                    <a:pt x="66075" y="119250"/>
                  </a:lnTo>
                  <a:lnTo>
                    <a:pt x="69800" y="118500"/>
                  </a:lnTo>
                  <a:lnTo>
                    <a:pt x="73436" y="117375"/>
                  </a:lnTo>
                  <a:lnTo>
                    <a:pt x="76895" y="116250"/>
                  </a:lnTo>
                  <a:lnTo>
                    <a:pt x="80354" y="114750"/>
                  </a:lnTo>
                  <a:lnTo>
                    <a:pt x="83636" y="112875"/>
                  </a:lnTo>
                  <a:lnTo>
                    <a:pt x="86917" y="111000"/>
                  </a:lnTo>
                  <a:lnTo>
                    <a:pt x="90022" y="108750"/>
                  </a:lnTo>
                  <a:lnTo>
                    <a:pt x="93126" y="106500"/>
                  </a:lnTo>
                  <a:lnTo>
                    <a:pt x="96053" y="103875"/>
                  </a:lnTo>
                  <a:lnTo>
                    <a:pt x="98980" y="101250"/>
                  </a:lnTo>
                  <a:lnTo>
                    <a:pt x="101818" y="98250"/>
                  </a:lnTo>
                  <a:lnTo>
                    <a:pt x="104567" y="95250"/>
                  </a:lnTo>
                  <a:lnTo>
                    <a:pt x="107228" y="91875"/>
                  </a:lnTo>
                  <a:lnTo>
                    <a:pt x="109889" y="88500"/>
                  </a:lnTo>
                  <a:lnTo>
                    <a:pt x="114944" y="81000"/>
                  </a:lnTo>
                  <a:lnTo>
                    <a:pt x="119822" y="73125"/>
                  </a:lnTo>
                  <a:lnTo>
                    <a:pt x="119822" y="73125"/>
                  </a:lnTo>
                  <a:lnTo>
                    <a:pt x="120000" y="72750"/>
                  </a:lnTo>
                  <a:lnTo>
                    <a:pt x="120000" y="7275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19733" y="0"/>
                  </a:lnTo>
                  <a:lnTo>
                    <a:pt x="119733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309562" y="4318000"/>
              <a:ext cx="8280401" cy="1209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2440"/>
                  </a:moveTo>
                  <a:lnTo>
                    <a:pt x="120000" y="112440"/>
                  </a:lnTo>
                  <a:lnTo>
                    <a:pt x="117377" y="110236"/>
                  </a:lnTo>
                  <a:lnTo>
                    <a:pt x="114662" y="108031"/>
                  </a:lnTo>
                  <a:lnTo>
                    <a:pt x="109003" y="102677"/>
                  </a:lnTo>
                  <a:lnTo>
                    <a:pt x="103021" y="96062"/>
                  </a:lnTo>
                  <a:lnTo>
                    <a:pt x="96717" y="88818"/>
                  </a:lnTo>
                  <a:lnTo>
                    <a:pt x="90046" y="80000"/>
                  </a:lnTo>
                  <a:lnTo>
                    <a:pt x="83006" y="70236"/>
                  </a:lnTo>
                  <a:lnTo>
                    <a:pt x="75598" y="58897"/>
                  </a:lnTo>
                  <a:lnTo>
                    <a:pt x="67776" y="46614"/>
                  </a:lnTo>
                  <a:lnTo>
                    <a:pt x="67776" y="46614"/>
                  </a:lnTo>
                  <a:lnTo>
                    <a:pt x="64693" y="41889"/>
                  </a:lnTo>
                  <a:lnTo>
                    <a:pt x="61702" y="37165"/>
                  </a:lnTo>
                  <a:lnTo>
                    <a:pt x="58803" y="33070"/>
                  </a:lnTo>
                  <a:lnTo>
                    <a:pt x="55904" y="28976"/>
                  </a:lnTo>
                  <a:lnTo>
                    <a:pt x="53098" y="25511"/>
                  </a:lnTo>
                  <a:lnTo>
                    <a:pt x="50383" y="22047"/>
                  </a:lnTo>
                  <a:lnTo>
                    <a:pt x="47714" y="18897"/>
                  </a:lnTo>
                  <a:lnTo>
                    <a:pt x="45092" y="16062"/>
                  </a:lnTo>
                  <a:lnTo>
                    <a:pt x="42561" y="13543"/>
                  </a:lnTo>
                  <a:lnTo>
                    <a:pt x="40030" y="11338"/>
                  </a:lnTo>
                  <a:lnTo>
                    <a:pt x="35245" y="7244"/>
                  </a:lnTo>
                  <a:lnTo>
                    <a:pt x="30690" y="4409"/>
                  </a:lnTo>
                  <a:lnTo>
                    <a:pt x="26411" y="2204"/>
                  </a:lnTo>
                  <a:lnTo>
                    <a:pt x="22315" y="629"/>
                  </a:lnTo>
                  <a:lnTo>
                    <a:pt x="18450" y="0"/>
                  </a:lnTo>
                  <a:lnTo>
                    <a:pt x="14815" y="0"/>
                  </a:lnTo>
                  <a:lnTo>
                    <a:pt x="11411" y="629"/>
                  </a:lnTo>
                  <a:lnTo>
                    <a:pt x="8236" y="1574"/>
                  </a:lnTo>
                  <a:lnTo>
                    <a:pt x="5291" y="3149"/>
                  </a:lnTo>
                  <a:lnTo>
                    <a:pt x="2530" y="5039"/>
                  </a:lnTo>
                  <a:lnTo>
                    <a:pt x="0" y="7559"/>
                  </a:lnTo>
                  <a:lnTo>
                    <a:pt x="0" y="7559"/>
                  </a:lnTo>
                  <a:lnTo>
                    <a:pt x="3542" y="10393"/>
                  </a:lnTo>
                  <a:lnTo>
                    <a:pt x="7223" y="13543"/>
                  </a:lnTo>
                  <a:lnTo>
                    <a:pt x="11042" y="17637"/>
                  </a:lnTo>
                  <a:lnTo>
                    <a:pt x="15000" y="22047"/>
                  </a:lnTo>
                  <a:lnTo>
                    <a:pt x="19095" y="27401"/>
                  </a:lnTo>
                  <a:lnTo>
                    <a:pt x="23328" y="33070"/>
                  </a:lnTo>
                  <a:lnTo>
                    <a:pt x="27745" y="39370"/>
                  </a:lnTo>
                  <a:lnTo>
                    <a:pt x="32254" y="46614"/>
                  </a:lnTo>
                  <a:lnTo>
                    <a:pt x="32254" y="46614"/>
                  </a:lnTo>
                  <a:lnTo>
                    <a:pt x="40398" y="59527"/>
                  </a:lnTo>
                  <a:lnTo>
                    <a:pt x="48128" y="70866"/>
                  </a:lnTo>
                  <a:lnTo>
                    <a:pt x="55398" y="81259"/>
                  </a:lnTo>
                  <a:lnTo>
                    <a:pt x="58941" y="85669"/>
                  </a:lnTo>
                  <a:lnTo>
                    <a:pt x="62300" y="90078"/>
                  </a:lnTo>
                  <a:lnTo>
                    <a:pt x="65613" y="94173"/>
                  </a:lnTo>
                  <a:lnTo>
                    <a:pt x="68834" y="97637"/>
                  </a:lnTo>
                  <a:lnTo>
                    <a:pt x="71963" y="101102"/>
                  </a:lnTo>
                  <a:lnTo>
                    <a:pt x="75000" y="104251"/>
                  </a:lnTo>
                  <a:lnTo>
                    <a:pt x="77944" y="106771"/>
                  </a:lnTo>
                  <a:lnTo>
                    <a:pt x="80797" y="109291"/>
                  </a:lnTo>
                  <a:lnTo>
                    <a:pt x="83558" y="111496"/>
                  </a:lnTo>
                  <a:lnTo>
                    <a:pt x="86273" y="113700"/>
                  </a:lnTo>
                  <a:lnTo>
                    <a:pt x="88895" y="115275"/>
                  </a:lnTo>
                  <a:lnTo>
                    <a:pt x="91426" y="116535"/>
                  </a:lnTo>
                  <a:lnTo>
                    <a:pt x="93865" y="117795"/>
                  </a:lnTo>
                  <a:lnTo>
                    <a:pt x="96257" y="118740"/>
                  </a:lnTo>
                  <a:lnTo>
                    <a:pt x="98604" y="119370"/>
                  </a:lnTo>
                  <a:lnTo>
                    <a:pt x="100858" y="120000"/>
                  </a:lnTo>
                  <a:lnTo>
                    <a:pt x="103021" y="120000"/>
                  </a:lnTo>
                  <a:lnTo>
                    <a:pt x="105138" y="120000"/>
                  </a:lnTo>
                  <a:lnTo>
                    <a:pt x="107208" y="119685"/>
                  </a:lnTo>
                  <a:lnTo>
                    <a:pt x="109187" y="119370"/>
                  </a:lnTo>
                  <a:lnTo>
                    <a:pt x="111119" y="118740"/>
                  </a:lnTo>
                  <a:lnTo>
                    <a:pt x="113006" y="117795"/>
                  </a:lnTo>
                  <a:lnTo>
                    <a:pt x="114846" y="116535"/>
                  </a:lnTo>
                  <a:lnTo>
                    <a:pt x="116595" y="115275"/>
                  </a:lnTo>
                  <a:lnTo>
                    <a:pt x="118343" y="114015"/>
                  </a:lnTo>
                  <a:lnTo>
                    <a:pt x="120000" y="112440"/>
                  </a:lnTo>
                  <a:lnTo>
                    <a:pt x="120000" y="112440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75" y="4335462"/>
              <a:ext cx="8166099" cy="1101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103"/>
                  </a:moveTo>
                  <a:lnTo>
                    <a:pt x="0" y="12103"/>
                  </a:lnTo>
                  <a:lnTo>
                    <a:pt x="419" y="11412"/>
                  </a:lnTo>
                  <a:lnTo>
                    <a:pt x="1679" y="9682"/>
                  </a:lnTo>
                  <a:lnTo>
                    <a:pt x="3825" y="7262"/>
                  </a:lnTo>
                  <a:lnTo>
                    <a:pt x="5225" y="5878"/>
                  </a:lnTo>
                  <a:lnTo>
                    <a:pt x="6858" y="4495"/>
                  </a:lnTo>
                  <a:lnTo>
                    <a:pt x="8678" y="3458"/>
                  </a:lnTo>
                  <a:lnTo>
                    <a:pt x="10777" y="2420"/>
                  </a:lnTo>
                  <a:lnTo>
                    <a:pt x="13063" y="1383"/>
                  </a:lnTo>
                  <a:lnTo>
                    <a:pt x="15629" y="691"/>
                  </a:lnTo>
                  <a:lnTo>
                    <a:pt x="18429" y="345"/>
                  </a:lnTo>
                  <a:lnTo>
                    <a:pt x="21461" y="0"/>
                  </a:lnTo>
                  <a:lnTo>
                    <a:pt x="24727" y="345"/>
                  </a:lnTo>
                  <a:lnTo>
                    <a:pt x="28227" y="1037"/>
                  </a:lnTo>
                  <a:lnTo>
                    <a:pt x="32006" y="2420"/>
                  </a:lnTo>
                  <a:lnTo>
                    <a:pt x="36018" y="4149"/>
                  </a:lnTo>
                  <a:lnTo>
                    <a:pt x="40264" y="6916"/>
                  </a:lnTo>
                  <a:lnTo>
                    <a:pt x="44790" y="10028"/>
                  </a:lnTo>
                  <a:lnTo>
                    <a:pt x="49595" y="13832"/>
                  </a:lnTo>
                  <a:lnTo>
                    <a:pt x="54634" y="18328"/>
                  </a:lnTo>
                  <a:lnTo>
                    <a:pt x="59953" y="23861"/>
                  </a:lnTo>
                  <a:lnTo>
                    <a:pt x="65505" y="30086"/>
                  </a:lnTo>
                  <a:lnTo>
                    <a:pt x="71337" y="37348"/>
                  </a:lnTo>
                  <a:lnTo>
                    <a:pt x="77449" y="45994"/>
                  </a:lnTo>
                  <a:lnTo>
                    <a:pt x="83841" y="55331"/>
                  </a:lnTo>
                  <a:lnTo>
                    <a:pt x="90513" y="65706"/>
                  </a:lnTo>
                  <a:lnTo>
                    <a:pt x="97465" y="77463"/>
                  </a:lnTo>
                  <a:lnTo>
                    <a:pt x="104696" y="90259"/>
                  </a:lnTo>
                  <a:lnTo>
                    <a:pt x="112208" y="1044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156075" y="4316412"/>
              <a:ext cx="4940299" cy="92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lnTo>
                    <a:pt x="0" y="119999"/>
                  </a:lnTo>
                  <a:lnTo>
                    <a:pt x="3470" y="115068"/>
                  </a:lnTo>
                  <a:lnTo>
                    <a:pt x="12956" y="102328"/>
                  </a:lnTo>
                  <a:lnTo>
                    <a:pt x="19511" y="93698"/>
                  </a:lnTo>
                  <a:lnTo>
                    <a:pt x="27069" y="84246"/>
                  </a:lnTo>
                  <a:lnTo>
                    <a:pt x="35475" y="73972"/>
                  </a:lnTo>
                  <a:lnTo>
                    <a:pt x="44498" y="62876"/>
                  </a:lnTo>
                  <a:lnTo>
                    <a:pt x="54061" y="52191"/>
                  </a:lnTo>
                  <a:lnTo>
                    <a:pt x="63856" y="41506"/>
                  </a:lnTo>
                  <a:lnTo>
                    <a:pt x="73881" y="31643"/>
                  </a:lnTo>
                  <a:lnTo>
                    <a:pt x="83830" y="22191"/>
                  </a:lnTo>
                  <a:lnTo>
                    <a:pt x="88766" y="18082"/>
                  </a:lnTo>
                  <a:lnTo>
                    <a:pt x="93547" y="13972"/>
                  </a:lnTo>
                  <a:lnTo>
                    <a:pt x="98329" y="10684"/>
                  </a:lnTo>
                  <a:lnTo>
                    <a:pt x="102956" y="7397"/>
                  </a:lnTo>
                  <a:lnTo>
                    <a:pt x="107506" y="4931"/>
                  </a:lnTo>
                  <a:lnTo>
                    <a:pt x="111825" y="2876"/>
                  </a:lnTo>
                  <a:lnTo>
                    <a:pt x="115989" y="1232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-3905250" y="4294187"/>
              <a:ext cx="13011149" cy="189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41" y="51543"/>
                  </a:moveTo>
                  <a:lnTo>
                    <a:pt x="119941" y="51543"/>
                  </a:lnTo>
                  <a:lnTo>
                    <a:pt x="118828" y="54563"/>
                  </a:lnTo>
                  <a:lnTo>
                    <a:pt x="117715" y="57382"/>
                  </a:lnTo>
                  <a:lnTo>
                    <a:pt x="116544" y="60000"/>
                  </a:lnTo>
                  <a:lnTo>
                    <a:pt x="115344" y="62416"/>
                  </a:lnTo>
                  <a:lnTo>
                    <a:pt x="114114" y="64832"/>
                  </a:lnTo>
                  <a:lnTo>
                    <a:pt x="112825" y="67046"/>
                  </a:lnTo>
                  <a:lnTo>
                    <a:pt x="111508" y="68859"/>
                  </a:lnTo>
                  <a:lnTo>
                    <a:pt x="110131" y="70671"/>
                  </a:lnTo>
                  <a:lnTo>
                    <a:pt x="108696" y="72281"/>
                  </a:lnTo>
                  <a:lnTo>
                    <a:pt x="107203" y="73489"/>
                  </a:lnTo>
                  <a:lnTo>
                    <a:pt x="105651" y="74697"/>
                  </a:lnTo>
                  <a:lnTo>
                    <a:pt x="104040" y="75503"/>
                  </a:lnTo>
                  <a:lnTo>
                    <a:pt x="102371" y="76308"/>
                  </a:lnTo>
                  <a:lnTo>
                    <a:pt x="100614" y="76711"/>
                  </a:lnTo>
                  <a:lnTo>
                    <a:pt x="98799" y="76711"/>
                  </a:lnTo>
                  <a:lnTo>
                    <a:pt x="96896" y="76510"/>
                  </a:lnTo>
                  <a:lnTo>
                    <a:pt x="94904" y="76107"/>
                  </a:lnTo>
                  <a:lnTo>
                    <a:pt x="92855" y="75503"/>
                  </a:lnTo>
                  <a:lnTo>
                    <a:pt x="90717" y="74496"/>
                  </a:lnTo>
                  <a:lnTo>
                    <a:pt x="88462" y="73087"/>
                  </a:lnTo>
                  <a:lnTo>
                    <a:pt x="86120" y="71476"/>
                  </a:lnTo>
                  <a:lnTo>
                    <a:pt x="83689" y="69463"/>
                  </a:lnTo>
                  <a:lnTo>
                    <a:pt x="81171" y="67248"/>
                  </a:lnTo>
                  <a:lnTo>
                    <a:pt x="78535" y="64630"/>
                  </a:lnTo>
                  <a:lnTo>
                    <a:pt x="75783" y="61610"/>
                  </a:lnTo>
                  <a:lnTo>
                    <a:pt x="72942" y="58187"/>
                  </a:lnTo>
                  <a:lnTo>
                    <a:pt x="69956" y="54362"/>
                  </a:lnTo>
                  <a:lnTo>
                    <a:pt x="66881" y="50335"/>
                  </a:lnTo>
                  <a:lnTo>
                    <a:pt x="63660" y="45704"/>
                  </a:lnTo>
                  <a:lnTo>
                    <a:pt x="60351" y="40872"/>
                  </a:lnTo>
                  <a:lnTo>
                    <a:pt x="56896" y="35637"/>
                  </a:lnTo>
                  <a:lnTo>
                    <a:pt x="53294" y="29798"/>
                  </a:lnTo>
                  <a:lnTo>
                    <a:pt x="53294" y="29798"/>
                  </a:lnTo>
                  <a:lnTo>
                    <a:pt x="49721" y="24161"/>
                  </a:lnTo>
                  <a:lnTo>
                    <a:pt x="46266" y="19328"/>
                  </a:lnTo>
                  <a:lnTo>
                    <a:pt x="42957" y="14899"/>
                  </a:lnTo>
                  <a:lnTo>
                    <a:pt x="39795" y="11275"/>
                  </a:lnTo>
                  <a:lnTo>
                    <a:pt x="36778" y="8255"/>
                  </a:lnTo>
                  <a:lnTo>
                    <a:pt x="33879" y="5637"/>
                  </a:lnTo>
                  <a:lnTo>
                    <a:pt x="31127" y="3624"/>
                  </a:lnTo>
                  <a:lnTo>
                    <a:pt x="28521" y="2013"/>
                  </a:lnTo>
                  <a:lnTo>
                    <a:pt x="26002" y="1006"/>
                  </a:lnTo>
                  <a:lnTo>
                    <a:pt x="23660" y="201"/>
                  </a:lnTo>
                  <a:lnTo>
                    <a:pt x="21405" y="0"/>
                  </a:lnTo>
                  <a:lnTo>
                    <a:pt x="19297" y="0"/>
                  </a:lnTo>
                  <a:lnTo>
                    <a:pt x="17306" y="402"/>
                  </a:lnTo>
                  <a:lnTo>
                    <a:pt x="15431" y="1006"/>
                  </a:lnTo>
                  <a:lnTo>
                    <a:pt x="13674" y="2013"/>
                  </a:lnTo>
                  <a:lnTo>
                    <a:pt x="12035" y="3020"/>
                  </a:lnTo>
                  <a:lnTo>
                    <a:pt x="10483" y="4429"/>
                  </a:lnTo>
                  <a:lnTo>
                    <a:pt x="9077" y="5838"/>
                  </a:lnTo>
                  <a:lnTo>
                    <a:pt x="7759" y="7449"/>
                  </a:lnTo>
                  <a:lnTo>
                    <a:pt x="6588" y="9261"/>
                  </a:lnTo>
                  <a:lnTo>
                    <a:pt x="5475" y="10872"/>
                  </a:lnTo>
                  <a:lnTo>
                    <a:pt x="4509" y="12684"/>
                  </a:lnTo>
                  <a:lnTo>
                    <a:pt x="3631" y="14496"/>
                  </a:lnTo>
                  <a:lnTo>
                    <a:pt x="2840" y="16107"/>
                  </a:lnTo>
                  <a:lnTo>
                    <a:pt x="2166" y="17718"/>
                  </a:lnTo>
                  <a:lnTo>
                    <a:pt x="1581" y="19328"/>
                  </a:lnTo>
                  <a:lnTo>
                    <a:pt x="702" y="21744"/>
                  </a:lnTo>
                  <a:lnTo>
                    <a:pt x="175" y="23557"/>
                  </a:lnTo>
                  <a:lnTo>
                    <a:pt x="0" y="24161"/>
                  </a:lnTo>
                  <a:lnTo>
                    <a:pt x="0" y="120000"/>
                  </a:lnTo>
                  <a:lnTo>
                    <a:pt x="119941" y="120000"/>
                  </a:lnTo>
                  <a:lnTo>
                    <a:pt x="119941" y="120000"/>
                  </a:lnTo>
                  <a:lnTo>
                    <a:pt x="120000" y="119395"/>
                  </a:lnTo>
                  <a:lnTo>
                    <a:pt x="120000" y="119395"/>
                  </a:lnTo>
                  <a:lnTo>
                    <a:pt x="120000" y="51342"/>
                  </a:lnTo>
                  <a:lnTo>
                    <a:pt x="120000" y="51342"/>
                  </a:lnTo>
                  <a:lnTo>
                    <a:pt x="119941" y="51543"/>
                  </a:lnTo>
                  <a:lnTo>
                    <a:pt x="119941" y="515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</p:grp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5414433" y="2662766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aldeano"/>
              <a:buNone/>
              <a:defRPr sz="4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1223433" y="681567"/>
            <a:ext cx="448733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76263" marR="0" lvl="1" indent="-144462" algn="l" rtl="0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855663" marR="0" lvl="2" indent="-106362" algn="l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143000" marR="0" lvl="3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463040" marR="0" lvl="4" indent="-129539" algn="l" rtl="0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103120" marR="0" lvl="6" indent="-14732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423160" marR="0" lvl="7" indent="-14986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743200" marR="0" lvl="8" indent="-13970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76263" marR="0" lvl="1" indent="-144462" algn="l" rtl="0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855663" marR="0" lvl="2" indent="-106362" algn="l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143000" marR="0" lvl="3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463040" marR="0" lvl="4" indent="-129539" algn="l" rtl="0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103120" marR="0" lvl="6" indent="-14732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423160" marR="0" lvl="7" indent="-14986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743200" marR="0" lvl="8" indent="-13970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00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44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28600" y="228600"/>
            <a:ext cx="8695944" cy="4736591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6047437" y="4203592"/>
            <a:ext cx="2876429" cy="714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3" y="0"/>
                </a:moveTo>
                <a:lnTo>
                  <a:pt x="119733" y="0"/>
                </a:lnTo>
                <a:lnTo>
                  <a:pt x="114678" y="3375"/>
                </a:lnTo>
                <a:lnTo>
                  <a:pt x="109534" y="7125"/>
                </a:lnTo>
                <a:lnTo>
                  <a:pt x="104301" y="11250"/>
                </a:lnTo>
                <a:lnTo>
                  <a:pt x="98891" y="15375"/>
                </a:lnTo>
                <a:lnTo>
                  <a:pt x="93392" y="20250"/>
                </a:lnTo>
                <a:lnTo>
                  <a:pt x="87716" y="25125"/>
                </a:lnTo>
                <a:lnTo>
                  <a:pt x="81951" y="30750"/>
                </a:lnTo>
                <a:lnTo>
                  <a:pt x="76008" y="36375"/>
                </a:lnTo>
                <a:lnTo>
                  <a:pt x="76008" y="36375"/>
                </a:lnTo>
                <a:lnTo>
                  <a:pt x="65277" y="47250"/>
                </a:lnTo>
                <a:lnTo>
                  <a:pt x="54811" y="57000"/>
                </a:lnTo>
                <a:lnTo>
                  <a:pt x="44789" y="66000"/>
                </a:lnTo>
                <a:lnTo>
                  <a:pt x="35121" y="74625"/>
                </a:lnTo>
                <a:lnTo>
                  <a:pt x="25898" y="82125"/>
                </a:lnTo>
                <a:lnTo>
                  <a:pt x="16940" y="88875"/>
                </a:lnTo>
                <a:lnTo>
                  <a:pt x="8337" y="95250"/>
                </a:lnTo>
                <a:lnTo>
                  <a:pt x="0" y="100875"/>
                </a:lnTo>
                <a:lnTo>
                  <a:pt x="0" y="100875"/>
                </a:lnTo>
                <a:lnTo>
                  <a:pt x="5764" y="104250"/>
                </a:lnTo>
                <a:lnTo>
                  <a:pt x="11263" y="107250"/>
                </a:lnTo>
                <a:lnTo>
                  <a:pt x="16585" y="109875"/>
                </a:lnTo>
                <a:lnTo>
                  <a:pt x="21818" y="112125"/>
                </a:lnTo>
                <a:lnTo>
                  <a:pt x="26873" y="114375"/>
                </a:lnTo>
                <a:lnTo>
                  <a:pt x="31751" y="115875"/>
                </a:lnTo>
                <a:lnTo>
                  <a:pt x="36452" y="117375"/>
                </a:lnTo>
                <a:lnTo>
                  <a:pt x="41064" y="118500"/>
                </a:lnTo>
                <a:lnTo>
                  <a:pt x="45587" y="119250"/>
                </a:lnTo>
                <a:lnTo>
                  <a:pt x="49933" y="119625"/>
                </a:lnTo>
                <a:lnTo>
                  <a:pt x="54101" y="120000"/>
                </a:lnTo>
                <a:lnTo>
                  <a:pt x="58181" y="120000"/>
                </a:lnTo>
                <a:lnTo>
                  <a:pt x="62172" y="119625"/>
                </a:lnTo>
                <a:lnTo>
                  <a:pt x="66075" y="119250"/>
                </a:lnTo>
                <a:lnTo>
                  <a:pt x="69800" y="118500"/>
                </a:lnTo>
                <a:lnTo>
                  <a:pt x="73436" y="117375"/>
                </a:lnTo>
                <a:lnTo>
                  <a:pt x="76895" y="116250"/>
                </a:lnTo>
                <a:lnTo>
                  <a:pt x="80354" y="114750"/>
                </a:lnTo>
                <a:lnTo>
                  <a:pt x="83636" y="112875"/>
                </a:lnTo>
                <a:lnTo>
                  <a:pt x="86917" y="111000"/>
                </a:lnTo>
                <a:lnTo>
                  <a:pt x="90022" y="108750"/>
                </a:lnTo>
                <a:lnTo>
                  <a:pt x="93126" y="106500"/>
                </a:lnTo>
                <a:lnTo>
                  <a:pt x="96053" y="103875"/>
                </a:lnTo>
                <a:lnTo>
                  <a:pt x="98980" y="101250"/>
                </a:lnTo>
                <a:lnTo>
                  <a:pt x="101818" y="98250"/>
                </a:lnTo>
                <a:lnTo>
                  <a:pt x="104567" y="95250"/>
                </a:lnTo>
                <a:lnTo>
                  <a:pt x="107228" y="91875"/>
                </a:lnTo>
                <a:lnTo>
                  <a:pt x="109889" y="88500"/>
                </a:lnTo>
                <a:lnTo>
                  <a:pt x="114944" y="81000"/>
                </a:lnTo>
                <a:lnTo>
                  <a:pt x="119822" y="73125"/>
                </a:lnTo>
                <a:lnTo>
                  <a:pt x="119822" y="73125"/>
                </a:lnTo>
                <a:lnTo>
                  <a:pt x="120000" y="72750"/>
                </a:lnTo>
                <a:lnTo>
                  <a:pt x="120000" y="72750"/>
                </a:lnTo>
                <a:lnTo>
                  <a:pt x="120000" y="0"/>
                </a:lnTo>
                <a:lnTo>
                  <a:pt x="120000" y="0"/>
                </a:lnTo>
                <a:lnTo>
                  <a:pt x="119733" y="0"/>
                </a:lnTo>
                <a:lnTo>
                  <a:pt x="119733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619319" y="4075289"/>
            <a:ext cx="5544515" cy="8501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2440"/>
                </a:moveTo>
                <a:lnTo>
                  <a:pt x="120000" y="112440"/>
                </a:lnTo>
                <a:lnTo>
                  <a:pt x="117377" y="110236"/>
                </a:lnTo>
                <a:lnTo>
                  <a:pt x="114662" y="108031"/>
                </a:lnTo>
                <a:lnTo>
                  <a:pt x="109003" y="102677"/>
                </a:lnTo>
                <a:lnTo>
                  <a:pt x="103021" y="96062"/>
                </a:lnTo>
                <a:lnTo>
                  <a:pt x="96717" y="88818"/>
                </a:lnTo>
                <a:lnTo>
                  <a:pt x="90046" y="80000"/>
                </a:lnTo>
                <a:lnTo>
                  <a:pt x="83006" y="70236"/>
                </a:lnTo>
                <a:lnTo>
                  <a:pt x="75598" y="58897"/>
                </a:lnTo>
                <a:lnTo>
                  <a:pt x="67776" y="46614"/>
                </a:lnTo>
                <a:lnTo>
                  <a:pt x="67776" y="46614"/>
                </a:lnTo>
                <a:lnTo>
                  <a:pt x="64693" y="41889"/>
                </a:lnTo>
                <a:lnTo>
                  <a:pt x="61702" y="37165"/>
                </a:lnTo>
                <a:lnTo>
                  <a:pt x="58803" y="33070"/>
                </a:lnTo>
                <a:lnTo>
                  <a:pt x="55904" y="28976"/>
                </a:lnTo>
                <a:lnTo>
                  <a:pt x="53098" y="25511"/>
                </a:lnTo>
                <a:lnTo>
                  <a:pt x="50383" y="22047"/>
                </a:lnTo>
                <a:lnTo>
                  <a:pt x="47714" y="18897"/>
                </a:lnTo>
                <a:lnTo>
                  <a:pt x="45092" y="16062"/>
                </a:lnTo>
                <a:lnTo>
                  <a:pt x="42561" y="13543"/>
                </a:lnTo>
                <a:lnTo>
                  <a:pt x="40030" y="11338"/>
                </a:lnTo>
                <a:lnTo>
                  <a:pt x="35245" y="7244"/>
                </a:lnTo>
                <a:lnTo>
                  <a:pt x="30690" y="4409"/>
                </a:lnTo>
                <a:lnTo>
                  <a:pt x="26411" y="2204"/>
                </a:lnTo>
                <a:lnTo>
                  <a:pt x="22315" y="629"/>
                </a:lnTo>
                <a:lnTo>
                  <a:pt x="18450" y="0"/>
                </a:lnTo>
                <a:lnTo>
                  <a:pt x="14815" y="0"/>
                </a:lnTo>
                <a:lnTo>
                  <a:pt x="11411" y="629"/>
                </a:lnTo>
                <a:lnTo>
                  <a:pt x="8236" y="1574"/>
                </a:lnTo>
                <a:lnTo>
                  <a:pt x="5291" y="3149"/>
                </a:lnTo>
                <a:lnTo>
                  <a:pt x="2530" y="5039"/>
                </a:lnTo>
                <a:lnTo>
                  <a:pt x="0" y="7559"/>
                </a:lnTo>
                <a:lnTo>
                  <a:pt x="0" y="7559"/>
                </a:lnTo>
                <a:lnTo>
                  <a:pt x="3542" y="10393"/>
                </a:lnTo>
                <a:lnTo>
                  <a:pt x="7223" y="13543"/>
                </a:lnTo>
                <a:lnTo>
                  <a:pt x="11042" y="17637"/>
                </a:lnTo>
                <a:lnTo>
                  <a:pt x="15000" y="22047"/>
                </a:lnTo>
                <a:lnTo>
                  <a:pt x="19095" y="27401"/>
                </a:lnTo>
                <a:lnTo>
                  <a:pt x="23328" y="33070"/>
                </a:lnTo>
                <a:lnTo>
                  <a:pt x="27745" y="39370"/>
                </a:lnTo>
                <a:lnTo>
                  <a:pt x="32254" y="46614"/>
                </a:lnTo>
                <a:lnTo>
                  <a:pt x="32254" y="46614"/>
                </a:lnTo>
                <a:lnTo>
                  <a:pt x="40398" y="59527"/>
                </a:lnTo>
                <a:lnTo>
                  <a:pt x="48128" y="70866"/>
                </a:lnTo>
                <a:lnTo>
                  <a:pt x="55398" y="81259"/>
                </a:lnTo>
                <a:lnTo>
                  <a:pt x="58941" y="85669"/>
                </a:lnTo>
                <a:lnTo>
                  <a:pt x="62300" y="90078"/>
                </a:lnTo>
                <a:lnTo>
                  <a:pt x="65613" y="94173"/>
                </a:lnTo>
                <a:lnTo>
                  <a:pt x="68834" y="97637"/>
                </a:lnTo>
                <a:lnTo>
                  <a:pt x="71963" y="101102"/>
                </a:lnTo>
                <a:lnTo>
                  <a:pt x="75000" y="104251"/>
                </a:lnTo>
                <a:lnTo>
                  <a:pt x="77944" y="106771"/>
                </a:lnTo>
                <a:lnTo>
                  <a:pt x="80797" y="109291"/>
                </a:lnTo>
                <a:lnTo>
                  <a:pt x="83558" y="111496"/>
                </a:lnTo>
                <a:lnTo>
                  <a:pt x="86273" y="113700"/>
                </a:lnTo>
                <a:lnTo>
                  <a:pt x="88895" y="115275"/>
                </a:lnTo>
                <a:lnTo>
                  <a:pt x="91426" y="116535"/>
                </a:lnTo>
                <a:lnTo>
                  <a:pt x="93865" y="117795"/>
                </a:lnTo>
                <a:lnTo>
                  <a:pt x="96257" y="118740"/>
                </a:lnTo>
                <a:lnTo>
                  <a:pt x="98604" y="119370"/>
                </a:lnTo>
                <a:lnTo>
                  <a:pt x="100858" y="120000"/>
                </a:lnTo>
                <a:lnTo>
                  <a:pt x="103021" y="120000"/>
                </a:lnTo>
                <a:lnTo>
                  <a:pt x="105138" y="120000"/>
                </a:lnTo>
                <a:lnTo>
                  <a:pt x="107208" y="119685"/>
                </a:lnTo>
                <a:lnTo>
                  <a:pt x="109187" y="119370"/>
                </a:lnTo>
                <a:lnTo>
                  <a:pt x="111119" y="118740"/>
                </a:lnTo>
                <a:lnTo>
                  <a:pt x="113006" y="117795"/>
                </a:lnTo>
                <a:lnTo>
                  <a:pt x="114846" y="116535"/>
                </a:lnTo>
                <a:lnTo>
                  <a:pt x="116595" y="115275"/>
                </a:lnTo>
                <a:lnTo>
                  <a:pt x="118343" y="114015"/>
                </a:lnTo>
                <a:lnTo>
                  <a:pt x="120000" y="112440"/>
                </a:lnTo>
                <a:lnTo>
                  <a:pt x="120000" y="112440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2828727" y="4087562"/>
            <a:ext cx="5467979" cy="7742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103"/>
                </a:moveTo>
                <a:lnTo>
                  <a:pt x="0" y="12103"/>
                </a:lnTo>
                <a:lnTo>
                  <a:pt x="419" y="11412"/>
                </a:lnTo>
                <a:lnTo>
                  <a:pt x="1679" y="9682"/>
                </a:lnTo>
                <a:lnTo>
                  <a:pt x="3825" y="7262"/>
                </a:lnTo>
                <a:lnTo>
                  <a:pt x="5225" y="5878"/>
                </a:lnTo>
                <a:lnTo>
                  <a:pt x="6858" y="4495"/>
                </a:lnTo>
                <a:lnTo>
                  <a:pt x="8678" y="3458"/>
                </a:lnTo>
                <a:lnTo>
                  <a:pt x="10777" y="2420"/>
                </a:lnTo>
                <a:lnTo>
                  <a:pt x="13063" y="1383"/>
                </a:lnTo>
                <a:lnTo>
                  <a:pt x="15629" y="691"/>
                </a:lnTo>
                <a:lnTo>
                  <a:pt x="18429" y="345"/>
                </a:lnTo>
                <a:lnTo>
                  <a:pt x="21461" y="0"/>
                </a:lnTo>
                <a:lnTo>
                  <a:pt x="24727" y="345"/>
                </a:lnTo>
                <a:lnTo>
                  <a:pt x="28227" y="1037"/>
                </a:lnTo>
                <a:lnTo>
                  <a:pt x="32006" y="2420"/>
                </a:lnTo>
                <a:lnTo>
                  <a:pt x="36018" y="4149"/>
                </a:lnTo>
                <a:lnTo>
                  <a:pt x="40264" y="6916"/>
                </a:lnTo>
                <a:lnTo>
                  <a:pt x="44790" y="10028"/>
                </a:lnTo>
                <a:lnTo>
                  <a:pt x="49595" y="13832"/>
                </a:lnTo>
                <a:lnTo>
                  <a:pt x="54634" y="18328"/>
                </a:lnTo>
                <a:lnTo>
                  <a:pt x="59953" y="23861"/>
                </a:lnTo>
                <a:lnTo>
                  <a:pt x="65505" y="30086"/>
                </a:lnTo>
                <a:lnTo>
                  <a:pt x="71337" y="37348"/>
                </a:lnTo>
                <a:lnTo>
                  <a:pt x="77449" y="45994"/>
                </a:lnTo>
                <a:lnTo>
                  <a:pt x="83841" y="55331"/>
                </a:lnTo>
                <a:lnTo>
                  <a:pt x="90513" y="65706"/>
                </a:lnTo>
                <a:lnTo>
                  <a:pt x="97465" y="77463"/>
                </a:lnTo>
                <a:lnTo>
                  <a:pt x="104696" y="90259"/>
                </a:lnTo>
                <a:lnTo>
                  <a:pt x="112208" y="104438"/>
                </a:ln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5609489" y="4074173"/>
            <a:ext cx="3307999" cy="6515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0" y="119999"/>
                </a:lnTo>
                <a:lnTo>
                  <a:pt x="3470" y="115068"/>
                </a:lnTo>
                <a:lnTo>
                  <a:pt x="12956" y="102328"/>
                </a:lnTo>
                <a:lnTo>
                  <a:pt x="19511" y="93698"/>
                </a:lnTo>
                <a:lnTo>
                  <a:pt x="27069" y="84246"/>
                </a:lnTo>
                <a:lnTo>
                  <a:pt x="35475" y="73972"/>
                </a:lnTo>
                <a:lnTo>
                  <a:pt x="44498" y="62876"/>
                </a:lnTo>
                <a:lnTo>
                  <a:pt x="54061" y="52191"/>
                </a:lnTo>
                <a:lnTo>
                  <a:pt x="63856" y="41506"/>
                </a:lnTo>
                <a:lnTo>
                  <a:pt x="73881" y="31643"/>
                </a:lnTo>
                <a:lnTo>
                  <a:pt x="83830" y="22191"/>
                </a:lnTo>
                <a:lnTo>
                  <a:pt x="88766" y="18082"/>
                </a:lnTo>
                <a:lnTo>
                  <a:pt x="93547" y="13972"/>
                </a:lnTo>
                <a:lnTo>
                  <a:pt x="98329" y="10684"/>
                </a:lnTo>
                <a:lnTo>
                  <a:pt x="102956" y="7397"/>
                </a:lnTo>
                <a:lnTo>
                  <a:pt x="107506" y="4931"/>
                </a:lnTo>
                <a:lnTo>
                  <a:pt x="111825" y="2876"/>
                </a:lnTo>
                <a:lnTo>
                  <a:pt x="115989" y="1232"/>
                </a:ln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1664" y="4058555"/>
            <a:ext cx="8723376" cy="13298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41" y="51543"/>
                </a:moveTo>
                <a:lnTo>
                  <a:pt x="119941" y="51543"/>
                </a:lnTo>
                <a:lnTo>
                  <a:pt x="118828" y="54563"/>
                </a:lnTo>
                <a:lnTo>
                  <a:pt x="117715" y="57382"/>
                </a:lnTo>
                <a:lnTo>
                  <a:pt x="116544" y="60000"/>
                </a:lnTo>
                <a:lnTo>
                  <a:pt x="115344" y="62416"/>
                </a:lnTo>
                <a:lnTo>
                  <a:pt x="114114" y="64832"/>
                </a:lnTo>
                <a:lnTo>
                  <a:pt x="112825" y="67046"/>
                </a:lnTo>
                <a:lnTo>
                  <a:pt x="111508" y="68859"/>
                </a:lnTo>
                <a:lnTo>
                  <a:pt x="110131" y="70671"/>
                </a:lnTo>
                <a:lnTo>
                  <a:pt x="108696" y="72281"/>
                </a:lnTo>
                <a:lnTo>
                  <a:pt x="107203" y="73489"/>
                </a:lnTo>
                <a:lnTo>
                  <a:pt x="105651" y="74697"/>
                </a:lnTo>
                <a:lnTo>
                  <a:pt x="104040" y="75503"/>
                </a:lnTo>
                <a:lnTo>
                  <a:pt x="102371" y="76308"/>
                </a:lnTo>
                <a:lnTo>
                  <a:pt x="100614" y="76711"/>
                </a:lnTo>
                <a:lnTo>
                  <a:pt x="98799" y="76711"/>
                </a:lnTo>
                <a:lnTo>
                  <a:pt x="96896" y="76510"/>
                </a:lnTo>
                <a:lnTo>
                  <a:pt x="94904" y="76107"/>
                </a:lnTo>
                <a:lnTo>
                  <a:pt x="92855" y="75503"/>
                </a:lnTo>
                <a:lnTo>
                  <a:pt x="90717" y="74496"/>
                </a:lnTo>
                <a:lnTo>
                  <a:pt x="88462" y="73087"/>
                </a:lnTo>
                <a:lnTo>
                  <a:pt x="86120" y="71476"/>
                </a:lnTo>
                <a:lnTo>
                  <a:pt x="83689" y="69463"/>
                </a:lnTo>
                <a:lnTo>
                  <a:pt x="81171" y="67248"/>
                </a:lnTo>
                <a:lnTo>
                  <a:pt x="78535" y="64630"/>
                </a:lnTo>
                <a:lnTo>
                  <a:pt x="75783" y="61610"/>
                </a:lnTo>
                <a:lnTo>
                  <a:pt x="72942" y="58187"/>
                </a:lnTo>
                <a:lnTo>
                  <a:pt x="69956" y="54362"/>
                </a:lnTo>
                <a:lnTo>
                  <a:pt x="66881" y="50335"/>
                </a:lnTo>
                <a:lnTo>
                  <a:pt x="63660" y="45704"/>
                </a:lnTo>
                <a:lnTo>
                  <a:pt x="60351" y="40872"/>
                </a:lnTo>
                <a:lnTo>
                  <a:pt x="56896" y="35637"/>
                </a:lnTo>
                <a:lnTo>
                  <a:pt x="53294" y="29798"/>
                </a:lnTo>
                <a:lnTo>
                  <a:pt x="53294" y="29798"/>
                </a:lnTo>
                <a:lnTo>
                  <a:pt x="49721" y="24161"/>
                </a:lnTo>
                <a:lnTo>
                  <a:pt x="46266" y="19328"/>
                </a:lnTo>
                <a:lnTo>
                  <a:pt x="42957" y="14899"/>
                </a:lnTo>
                <a:lnTo>
                  <a:pt x="39795" y="11275"/>
                </a:lnTo>
                <a:lnTo>
                  <a:pt x="36778" y="8255"/>
                </a:lnTo>
                <a:lnTo>
                  <a:pt x="33879" y="5637"/>
                </a:lnTo>
                <a:lnTo>
                  <a:pt x="31127" y="3624"/>
                </a:lnTo>
                <a:lnTo>
                  <a:pt x="28521" y="2013"/>
                </a:lnTo>
                <a:lnTo>
                  <a:pt x="26002" y="1006"/>
                </a:lnTo>
                <a:lnTo>
                  <a:pt x="23660" y="201"/>
                </a:lnTo>
                <a:lnTo>
                  <a:pt x="21405" y="0"/>
                </a:lnTo>
                <a:lnTo>
                  <a:pt x="19297" y="0"/>
                </a:lnTo>
                <a:lnTo>
                  <a:pt x="17306" y="402"/>
                </a:lnTo>
                <a:lnTo>
                  <a:pt x="15431" y="1006"/>
                </a:lnTo>
                <a:lnTo>
                  <a:pt x="13674" y="2013"/>
                </a:lnTo>
                <a:lnTo>
                  <a:pt x="12035" y="3020"/>
                </a:lnTo>
                <a:lnTo>
                  <a:pt x="10483" y="4429"/>
                </a:lnTo>
                <a:lnTo>
                  <a:pt x="9077" y="5838"/>
                </a:lnTo>
                <a:lnTo>
                  <a:pt x="7759" y="7449"/>
                </a:lnTo>
                <a:lnTo>
                  <a:pt x="6588" y="9261"/>
                </a:lnTo>
                <a:lnTo>
                  <a:pt x="5475" y="10872"/>
                </a:lnTo>
                <a:lnTo>
                  <a:pt x="4509" y="12684"/>
                </a:lnTo>
                <a:lnTo>
                  <a:pt x="3631" y="14496"/>
                </a:lnTo>
                <a:lnTo>
                  <a:pt x="2840" y="16107"/>
                </a:lnTo>
                <a:lnTo>
                  <a:pt x="2166" y="17718"/>
                </a:lnTo>
                <a:lnTo>
                  <a:pt x="1581" y="19328"/>
                </a:lnTo>
                <a:lnTo>
                  <a:pt x="702" y="21744"/>
                </a:lnTo>
                <a:lnTo>
                  <a:pt x="175" y="23557"/>
                </a:lnTo>
                <a:lnTo>
                  <a:pt x="0" y="24161"/>
                </a:lnTo>
                <a:lnTo>
                  <a:pt x="0" y="120000"/>
                </a:lnTo>
                <a:lnTo>
                  <a:pt x="119941" y="120000"/>
                </a:lnTo>
                <a:lnTo>
                  <a:pt x="119941" y="120000"/>
                </a:lnTo>
                <a:lnTo>
                  <a:pt x="120000" y="119395"/>
                </a:lnTo>
                <a:lnTo>
                  <a:pt x="120000" y="119395"/>
                </a:lnTo>
                <a:lnTo>
                  <a:pt x="120000" y="51342"/>
                </a:lnTo>
                <a:lnTo>
                  <a:pt x="120000" y="51342"/>
                </a:lnTo>
                <a:lnTo>
                  <a:pt x="119941" y="51543"/>
                </a:lnTo>
                <a:lnTo>
                  <a:pt x="119941" y="515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0031" y="2463559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44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733" cy="9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00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44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00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76654" y="2679191"/>
            <a:ext cx="3822191" cy="344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76263" marR="0" lvl="1" indent="-144462" algn="l" rtl="0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855663" marR="0" lvl="2" indent="-106362" algn="l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143000" marR="0" lvl="3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463040" marR="0" lvl="4" indent="-129539" algn="l" rtl="0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103120" marR="0" lvl="6" indent="-14732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423160" marR="0" lvl="7" indent="-14986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743200" marR="0" lvl="8" indent="-13970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45151" y="2679191"/>
            <a:ext cx="3822191" cy="344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76263" marR="0" lvl="1" indent="-144462" algn="l" rtl="0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855663" marR="0" lvl="2" indent="-106362" algn="l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143000" marR="0" lvl="3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463040" marR="0" lvl="4" indent="-129539" algn="l" rtl="0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103120" marR="0" lvl="6" indent="-14732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423160" marR="0" lvl="7" indent="-14986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743200" marR="0" lvl="8" indent="-13970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44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191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677331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7320" algn="l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76263" marR="0" lvl="1" indent="-169862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855663" marR="0" lvl="2" indent="-131762" algn="l" rtl="0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143000" marR="0" lvl="3" indent="-139700" algn="l" rtl="0">
              <a:spcBef>
                <a:spcPts val="28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463040" marR="0" lvl="4" indent="-142239" algn="l" rtl="0">
              <a:spcBef>
                <a:spcPts val="28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32079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103120" marR="0" lvl="6" indent="-13462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423160" marR="0" lvl="7" indent="-13716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743200" marR="0" lvl="8" indent="-12700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191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191" cy="2697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7320" algn="l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76263" marR="0" lvl="1" indent="-169862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855663" marR="0" lvl="2" indent="-131762" algn="l" rtl="0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143000" marR="0" lvl="3" indent="-139700" algn="l" rtl="0">
              <a:spcBef>
                <a:spcPts val="28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463040" marR="0" lvl="4" indent="-142239" algn="l" rtl="0">
              <a:spcBef>
                <a:spcPts val="28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32079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103120" marR="0" lvl="6" indent="-13462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423160" marR="0" lvl="7" indent="-13716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743200" marR="0" lvl="8" indent="-12700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00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44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00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grpSp>
        <p:nvGrpSpPr>
          <p:cNvPr id="72" name="Shape 72"/>
          <p:cNvGrpSpPr/>
          <p:nvPr/>
        </p:nvGrpSpPr>
        <p:grpSpPr>
          <a:xfrm>
            <a:off x="211664" y="714190"/>
            <a:ext cx="8723376" cy="1329874"/>
            <a:chOff x="-3905251" y="4294187"/>
            <a:chExt cx="13027839" cy="1892300"/>
          </a:xfrm>
        </p:grpSpPr>
        <p:sp>
          <p:nvSpPr>
            <p:cNvPr id="73" name="Shape 73"/>
            <p:cNvSpPr/>
            <p:nvPr/>
          </p:nvSpPr>
          <p:spPr>
            <a:xfrm>
              <a:off x="4810125" y="4500562"/>
              <a:ext cx="4295775" cy="1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33" y="0"/>
                  </a:moveTo>
                  <a:lnTo>
                    <a:pt x="119733" y="0"/>
                  </a:lnTo>
                  <a:lnTo>
                    <a:pt x="114678" y="3375"/>
                  </a:lnTo>
                  <a:lnTo>
                    <a:pt x="109534" y="7125"/>
                  </a:lnTo>
                  <a:lnTo>
                    <a:pt x="104301" y="11250"/>
                  </a:lnTo>
                  <a:lnTo>
                    <a:pt x="98891" y="15375"/>
                  </a:lnTo>
                  <a:lnTo>
                    <a:pt x="93392" y="20250"/>
                  </a:lnTo>
                  <a:lnTo>
                    <a:pt x="87716" y="25125"/>
                  </a:lnTo>
                  <a:lnTo>
                    <a:pt x="81951" y="30750"/>
                  </a:lnTo>
                  <a:lnTo>
                    <a:pt x="76008" y="36375"/>
                  </a:lnTo>
                  <a:lnTo>
                    <a:pt x="76008" y="36375"/>
                  </a:lnTo>
                  <a:lnTo>
                    <a:pt x="65277" y="47250"/>
                  </a:lnTo>
                  <a:lnTo>
                    <a:pt x="54811" y="57000"/>
                  </a:lnTo>
                  <a:lnTo>
                    <a:pt x="44789" y="66000"/>
                  </a:lnTo>
                  <a:lnTo>
                    <a:pt x="35121" y="74625"/>
                  </a:lnTo>
                  <a:lnTo>
                    <a:pt x="25898" y="82125"/>
                  </a:lnTo>
                  <a:lnTo>
                    <a:pt x="16940" y="88875"/>
                  </a:lnTo>
                  <a:lnTo>
                    <a:pt x="8337" y="95250"/>
                  </a:lnTo>
                  <a:lnTo>
                    <a:pt x="0" y="100875"/>
                  </a:lnTo>
                  <a:lnTo>
                    <a:pt x="0" y="100875"/>
                  </a:lnTo>
                  <a:lnTo>
                    <a:pt x="5764" y="104250"/>
                  </a:lnTo>
                  <a:lnTo>
                    <a:pt x="11263" y="107250"/>
                  </a:lnTo>
                  <a:lnTo>
                    <a:pt x="16585" y="109875"/>
                  </a:lnTo>
                  <a:lnTo>
                    <a:pt x="21818" y="112125"/>
                  </a:lnTo>
                  <a:lnTo>
                    <a:pt x="26873" y="114375"/>
                  </a:lnTo>
                  <a:lnTo>
                    <a:pt x="31751" y="115875"/>
                  </a:lnTo>
                  <a:lnTo>
                    <a:pt x="36452" y="117375"/>
                  </a:lnTo>
                  <a:lnTo>
                    <a:pt x="41064" y="118500"/>
                  </a:lnTo>
                  <a:lnTo>
                    <a:pt x="45587" y="119250"/>
                  </a:lnTo>
                  <a:lnTo>
                    <a:pt x="49933" y="119625"/>
                  </a:lnTo>
                  <a:lnTo>
                    <a:pt x="54101" y="120000"/>
                  </a:lnTo>
                  <a:lnTo>
                    <a:pt x="58181" y="120000"/>
                  </a:lnTo>
                  <a:lnTo>
                    <a:pt x="62172" y="119625"/>
                  </a:lnTo>
                  <a:lnTo>
                    <a:pt x="66075" y="119250"/>
                  </a:lnTo>
                  <a:lnTo>
                    <a:pt x="69800" y="118500"/>
                  </a:lnTo>
                  <a:lnTo>
                    <a:pt x="73436" y="117375"/>
                  </a:lnTo>
                  <a:lnTo>
                    <a:pt x="76895" y="116250"/>
                  </a:lnTo>
                  <a:lnTo>
                    <a:pt x="80354" y="114750"/>
                  </a:lnTo>
                  <a:lnTo>
                    <a:pt x="83636" y="112875"/>
                  </a:lnTo>
                  <a:lnTo>
                    <a:pt x="86917" y="111000"/>
                  </a:lnTo>
                  <a:lnTo>
                    <a:pt x="90022" y="108750"/>
                  </a:lnTo>
                  <a:lnTo>
                    <a:pt x="93126" y="106500"/>
                  </a:lnTo>
                  <a:lnTo>
                    <a:pt x="96053" y="103875"/>
                  </a:lnTo>
                  <a:lnTo>
                    <a:pt x="98980" y="101250"/>
                  </a:lnTo>
                  <a:lnTo>
                    <a:pt x="101818" y="98250"/>
                  </a:lnTo>
                  <a:lnTo>
                    <a:pt x="104567" y="95250"/>
                  </a:lnTo>
                  <a:lnTo>
                    <a:pt x="107228" y="91875"/>
                  </a:lnTo>
                  <a:lnTo>
                    <a:pt x="109889" y="88500"/>
                  </a:lnTo>
                  <a:lnTo>
                    <a:pt x="114944" y="81000"/>
                  </a:lnTo>
                  <a:lnTo>
                    <a:pt x="119822" y="73125"/>
                  </a:lnTo>
                  <a:lnTo>
                    <a:pt x="119822" y="73125"/>
                  </a:lnTo>
                  <a:lnTo>
                    <a:pt x="120000" y="72750"/>
                  </a:lnTo>
                  <a:lnTo>
                    <a:pt x="120000" y="7275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19733" y="0"/>
                  </a:lnTo>
                  <a:lnTo>
                    <a:pt x="119733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-309562" y="4318000"/>
              <a:ext cx="8280401" cy="1209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2440"/>
                  </a:moveTo>
                  <a:lnTo>
                    <a:pt x="120000" y="112440"/>
                  </a:lnTo>
                  <a:lnTo>
                    <a:pt x="117377" y="110236"/>
                  </a:lnTo>
                  <a:lnTo>
                    <a:pt x="114662" y="108031"/>
                  </a:lnTo>
                  <a:lnTo>
                    <a:pt x="109003" y="102677"/>
                  </a:lnTo>
                  <a:lnTo>
                    <a:pt x="103021" y="96062"/>
                  </a:lnTo>
                  <a:lnTo>
                    <a:pt x="96717" y="88818"/>
                  </a:lnTo>
                  <a:lnTo>
                    <a:pt x="90046" y="80000"/>
                  </a:lnTo>
                  <a:lnTo>
                    <a:pt x="83006" y="70236"/>
                  </a:lnTo>
                  <a:lnTo>
                    <a:pt x="75598" y="58897"/>
                  </a:lnTo>
                  <a:lnTo>
                    <a:pt x="67776" y="46614"/>
                  </a:lnTo>
                  <a:lnTo>
                    <a:pt x="67776" y="46614"/>
                  </a:lnTo>
                  <a:lnTo>
                    <a:pt x="64693" y="41889"/>
                  </a:lnTo>
                  <a:lnTo>
                    <a:pt x="61702" y="37165"/>
                  </a:lnTo>
                  <a:lnTo>
                    <a:pt x="58803" y="33070"/>
                  </a:lnTo>
                  <a:lnTo>
                    <a:pt x="55904" y="28976"/>
                  </a:lnTo>
                  <a:lnTo>
                    <a:pt x="53098" y="25511"/>
                  </a:lnTo>
                  <a:lnTo>
                    <a:pt x="50383" y="22047"/>
                  </a:lnTo>
                  <a:lnTo>
                    <a:pt x="47714" y="18897"/>
                  </a:lnTo>
                  <a:lnTo>
                    <a:pt x="45092" y="16062"/>
                  </a:lnTo>
                  <a:lnTo>
                    <a:pt x="42561" y="13543"/>
                  </a:lnTo>
                  <a:lnTo>
                    <a:pt x="40030" y="11338"/>
                  </a:lnTo>
                  <a:lnTo>
                    <a:pt x="35245" y="7244"/>
                  </a:lnTo>
                  <a:lnTo>
                    <a:pt x="30690" y="4409"/>
                  </a:lnTo>
                  <a:lnTo>
                    <a:pt x="26411" y="2204"/>
                  </a:lnTo>
                  <a:lnTo>
                    <a:pt x="22315" y="629"/>
                  </a:lnTo>
                  <a:lnTo>
                    <a:pt x="18450" y="0"/>
                  </a:lnTo>
                  <a:lnTo>
                    <a:pt x="14815" y="0"/>
                  </a:lnTo>
                  <a:lnTo>
                    <a:pt x="11411" y="629"/>
                  </a:lnTo>
                  <a:lnTo>
                    <a:pt x="8236" y="1574"/>
                  </a:lnTo>
                  <a:lnTo>
                    <a:pt x="5291" y="3149"/>
                  </a:lnTo>
                  <a:lnTo>
                    <a:pt x="2530" y="5039"/>
                  </a:lnTo>
                  <a:lnTo>
                    <a:pt x="0" y="7559"/>
                  </a:lnTo>
                  <a:lnTo>
                    <a:pt x="0" y="7559"/>
                  </a:lnTo>
                  <a:lnTo>
                    <a:pt x="3542" y="10393"/>
                  </a:lnTo>
                  <a:lnTo>
                    <a:pt x="7223" y="13543"/>
                  </a:lnTo>
                  <a:lnTo>
                    <a:pt x="11042" y="17637"/>
                  </a:lnTo>
                  <a:lnTo>
                    <a:pt x="15000" y="22047"/>
                  </a:lnTo>
                  <a:lnTo>
                    <a:pt x="19095" y="27401"/>
                  </a:lnTo>
                  <a:lnTo>
                    <a:pt x="23328" y="33070"/>
                  </a:lnTo>
                  <a:lnTo>
                    <a:pt x="27745" y="39370"/>
                  </a:lnTo>
                  <a:lnTo>
                    <a:pt x="32254" y="46614"/>
                  </a:lnTo>
                  <a:lnTo>
                    <a:pt x="32254" y="46614"/>
                  </a:lnTo>
                  <a:lnTo>
                    <a:pt x="40398" y="59527"/>
                  </a:lnTo>
                  <a:lnTo>
                    <a:pt x="48128" y="70866"/>
                  </a:lnTo>
                  <a:lnTo>
                    <a:pt x="55398" y="81259"/>
                  </a:lnTo>
                  <a:lnTo>
                    <a:pt x="58941" y="85669"/>
                  </a:lnTo>
                  <a:lnTo>
                    <a:pt x="62300" y="90078"/>
                  </a:lnTo>
                  <a:lnTo>
                    <a:pt x="65613" y="94173"/>
                  </a:lnTo>
                  <a:lnTo>
                    <a:pt x="68834" y="97637"/>
                  </a:lnTo>
                  <a:lnTo>
                    <a:pt x="71963" y="101102"/>
                  </a:lnTo>
                  <a:lnTo>
                    <a:pt x="75000" y="104251"/>
                  </a:lnTo>
                  <a:lnTo>
                    <a:pt x="77944" y="106771"/>
                  </a:lnTo>
                  <a:lnTo>
                    <a:pt x="80797" y="109291"/>
                  </a:lnTo>
                  <a:lnTo>
                    <a:pt x="83558" y="111496"/>
                  </a:lnTo>
                  <a:lnTo>
                    <a:pt x="86273" y="113700"/>
                  </a:lnTo>
                  <a:lnTo>
                    <a:pt x="88895" y="115275"/>
                  </a:lnTo>
                  <a:lnTo>
                    <a:pt x="91426" y="116535"/>
                  </a:lnTo>
                  <a:lnTo>
                    <a:pt x="93865" y="117795"/>
                  </a:lnTo>
                  <a:lnTo>
                    <a:pt x="96257" y="118740"/>
                  </a:lnTo>
                  <a:lnTo>
                    <a:pt x="98604" y="119370"/>
                  </a:lnTo>
                  <a:lnTo>
                    <a:pt x="100858" y="120000"/>
                  </a:lnTo>
                  <a:lnTo>
                    <a:pt x="103021" y="120000"/>
                  </a:lnTo>
                  <a:lnTo>
                    <a:pt x="105138" y="120000"/>
                  </a:lnTo>
                  <a:lnTo>
                    <a:pt x="107208" y="119685"/>
                  </a:lnTo>
                  <a:lnTo>
                    <a:pt x="109187" y="119370"/>
                  </a:lnTo>
                  <a:lnTo>
                    <a:pt x="111119" y="118740"/>
                  </a:lnTo>
                  <a:lnTo>
                    <a:pt x="113006" y="117795"/>
                  </a:lnTo>
                  <a:lnTo>
                    <a:pt x="114846" y="116535"/>
                  </a:lnTo>
                  <a:lnTo>
                    <a:pt x="116595" y="115275"/>
                  </a:lnTo>
                  <a:lnTo>
                    <a:pt x="118343" y="114015"/>
                  </a:lnTo>
                  <a:lnTo>
                    <a:pt x="120000" y="112440"/>
                  </a:lnTo>
                  <a:lnTo>
                    <a:pt x="120000" y="112440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3175" y="4335462"/>
              <a:ext cx="8166099" cy="1101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103"/>
                  </a:moveTo>
                  <a:lnTo>
                    <a:pt x="0" y="12103"/>
                  </a:lnTo>
                  <a:lnTo>
                    <a:pt x="419" y="11412"/>
                  </a:lnTo>
                  <a:lnTo>
                    <a:pt x="1679" y="9682"/>
                  </a:lnTo>
                  <a:lnTo>
                    <a:pt x="3825" y="7262"/>
                  </a:lnTo>
                  <a:lnTo>
                    <a:pt x="5225" y="5878"/>
                  </a:lnTo>
                  <a:lnTo>
                    <a:pt x="6858" y="4495"/>
                  </a:lnTo>
                  <a:lnTo>
                    <a:pt x="8678" y="3458"/>
                  </a:lnTo>
                  <a:lnTo>
                    <a:pt x="10777" y="2420"/>
                  </a:lnTo>
                  <a:lnTo>
                    <a:pt x="13063" y="1383"/>
                  </a:lnTo>
                  <a:lnTo>
                    <a:pt x="15629" y="691"/>
                  </a:lnTo>
                  <a:lnTo>
                    <a:pt x="18429" y="345"/>
                  </a:lnTo>
                  <a:lnTo>
                    <a:pt x="21461" y="0"/>
                  </a:lnTo>
                  <a:lnTo>
                    <a:pt x="24727" y="345"/>
                  </a:lnTo>
                  <a:lnTo>
                    <a:pt x="28227" y="1037"/>
                  </a:lnTo>
                  <a:lnTo>
                    <a:pt x="32006" y="2420"/>
                  </a:lnTo>
                  <a:lnTo>
                    <a:pt x="36018" y="4149"/>
                  </a:lnTo>
                  <a:lnTo>
                    <a:pt x="40264" y="6916"/>
                  </a:lnTo>
                  <a:lnTo>
                    <a:pt x="44790" y="10028"/>
                  </a:lnTo>
                  <a:lnTo>
                    <a:pt x="49595" y="13832"/>
                  </a:lnTo>
                  <a:lnTo>
                    <a:pt x="54634" y="18328"/>
                  </a:lnTo>
                  <a:lnTo>
                    <a:pt x="59953" y="23861"/>
                  </a:lnTo>
                  <a:lnTo>
                    <a:pt x="65505" y="30086"/>
                  </a:lnTo>
                  <a:lnTo>
                    <a:pt x="71337" y="37348"/>
                  </a:lnTo>
                  <a:lnTo>
                    <a:pt x="77449" y="45994"/>
                  </a:lnTo>
                  <a:lnTo>
                    <a:pt x="83841" y="55331"/>
                  </a:lnTo>
                  <a:lnTo>
                    <a:pt x="90513" y="65706"/>
                  </a:lnTo>
                  <a:lnTo>
                    <a:pt x="97465" y="77463"/>
                  </a:lnTo>
                  <a:lnTo>
                    <a:pt x="104696" y="90259"/>
                  </a:lnTo>
                  <a:lnTo>
                    <a:pt x="112208" y="1044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4156075" y="4316412"/>
              <a:ext cx="4940299" cy="92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lnTo>
                    <a:pt x="0" y="119999"/>
                  </a:lnTo>
                  <a:lnTo>
                    <a:pt x="3470" y="115068"/>
                  </a:lnTo>
                  <a:lnTo>
                    <a:pt x="12956" y="102328"/>
                  </a:lnTo>
                  <a:lnTo>
                    <a:pt x="19511" y="93698"/>
                  </a:lnTo>
                  <a:lnTo>
                    <a:pt x="27069" y="84246"/>
                  </a:lnTo>
                  <a:lnTo>
                    <a:pt x="35475" y="73972"/>
                  </a:lnTo>
                  <a:lnTo>
                    <a:pt x="44498" y="62876"/>
                  </a:lnTo>
                  <a:lnTo>
                    <a:pt x="54061" y="52191"/>
                  </a:lnTo>
                  <a:lnTo>
                    <a:pt x="63856" y="41506"/>
                  </a:lnTo>
                  <a:lnTo>
                    <a:pt x="73881" y="31643"/>
                  </a:lnTo>
                  <a:lnTo>
                    <a:pt x="83830" y="22191"/>
                  </a:lnTo>
                  <a:lnTo>
                    <a:pt x="88766" y="18082"/>
                  </a:lnTo>
                  <a:lnTo>
                    <a:pt x="93547" y="13972"/>
                  </a:lnTo>
                  <a:lnTo>
                    <a:pt x="98329" y="10684"/>
                  </a:lnTo>
                  <a:lnTo>
                    <a:pt x="102956" y="7397"/>
                  </a:lnTo>
                  <a:lnTo>
                    <a:pt x="107506" y="4931"/>
                  </a:lnTo>
                  <a:lnTo>
                    <a:pt x="111825" y="2876"/>
                  </a:lnTo>
                  <a:lnTo>
                    <a:pt x="115989" y="1232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-3905251" y="4294187"/>
              <a:ext cx="13027839" cy="189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41" y="51543"/>
                  </a:moveTo>
                  <a:lnTo>
                    <a:pt x="119941" y="51543"/>
                  </a:lnTo>
                  <a:lnTo>
                    <a:pt x="118828" y="54563"/>
                  </a:lnTo>
                  <a:lnTo>
                    <a:pt x="117715" y="57382"/>
                  </a:lnTo>
                  <a:lnTo>
                    <a:pt x="116544" y="60000"/>
                  </a:lnTo>
                  <a:lnTo>
                    <a:pt x="115344" y="62416"/>
                  </a:lnTo>
                  <a:lnTo>
                    <a:pt x="114114" y="64832"/>
                  </a:lnTo>
                  <a:lnTo>
                    <a:pt x="112825" y="67046"/>
                  </a:lnTo>
                  <a:lnTo>
                    <a:pt x="111508" y="68859"/>
                  </a:lnTo>
                  <a:lnTo>
                    <a:pt x="110131" y="70671"/>
                  </a:lnTo>
                  <a:lnTo>
                    <a:pt x="108696" y="72281"/>
                  </a:lnTo>
                  <a:lnTo>
                    <a:pt x="107203" y="73489"/>
                  </a:lnTo>
                  <a:lnTo>
                    <a:pt x="105651" y="74697"/>
                  </a:lnTo>
                  <a:lnTo>
                    <a:pt x="104040" y="75503"/>
                  </a:lnTo>
                  <a:lnTo>
                    <a:pt x="102371" y="76308"/>
                  </a:lnTo>
                  <a:lnTo>
                    <a:pt x="100614" y="76711"/>
                  </a:lnTo>
                  <a:lnTo>
                    <a:pt x="98799" y="76711"/>
                  </a:lnTo>
                  <a:lnTo>
                    <a:pt x="96896" y="76510"/>
                  </a:lnTo>
                  <a:lnTo>
                    <a:pt x="94904" y="76107"/>
                  </a:lnTo>
                  <a:lnTo>
                    <a:pt x="92855" y="75503"/>
                  </a:lnTo>
                  <a:lnTo>
                    <a:pt x="90717" y="74496"/>
                  </a:lnTo>
                  <a:lnTo>
                    <a:pt x="88462" y="73087"/>
                  </a:lnTo>
                  <a:lnTo>
                    <a:pt x="86120" y="71476"/>
                  </a:lnTo>
                  <a:lnTo>
                    <a:pt x="83689" y="69463"/>
                  </a:lnTo>
                  <a:lnTo>
                    <a:pt x="81171" y="67248"/>
                  </a:lnTo>
                  <a:lnTo>
                    <a:pt x="78535" y="64630"/>
                  </a:lnTo>
                  <a:lnTo>
                    <a:pt x="75783" y="61610"/>
                  </a:lnTo>
                  <a:lnTo>
                    <a:pt x="72942" y="58187"/>
                  </a:lnTo>
                  <a:lnTo>
                    <a:pt x="69956" y="54362"/>
                  </a:lnTo>
                  <a:lnTo>
                    <a:pt x="66881" y="50335"/>
                  </a:lnTo>
                  <a:lnTo>
                    <a:pt x="63660" y="45704"/>
                  </a:lnTo>
                  <a:lnTo>
                    <a:pt x="60351" y="40872"/>
                  </a:lnTo>
                  <a:lnTo>
                    <a:pt x="56896" y="35637"/>
                  </a:lnTo>
                  <a:lnTo>
                    <a:pt x="53294" y="29798"/>
                  </a:lnTo>
                  <a:lnTo>
                    <a:pt x="53294" y="29798"/>
                  </a:lnTo>
                  <a:lnTo>
                    <a:pt x="49721" y="24161"/>
                  </a:lnTo>
                  <a:lnTo>
                    <a:pt x="46266" y="19328"/>
                  </a:lnTo>
                  <a:lnTo>
                    <a:pt x="42957" y="14899"/>
                  </a:lnTo>
                  <a:lnTo>
                    <a:pt x="39795" y="11275"/>
                  </a:lnTo>
                  <a:lnTo>
                    <a:pt x="36778" y="8255"/>
                  </a:lnTo>
                  <a:lnTo>
                    <a:pt x="33879" y="5637"/>
                  </a:lnTo>
                  <a:lnTo>
                    <a:pt x="31127" y="3624"/>
                  </a:lnTo>
                  <a:lnTo>
                    <a:pt x="28521" y="2013"/>
                  </a:lnTo>
                  <a:lnTo>
                    <a:pt x="26002" y="1006"/>
                  </a:lnTo>
                  <a:lnTo>
                    <a:pt x="23660" y="201"/>
                  </a:lnTo>
                  <a:lnTo>
                    <a:pt x="21405" y="0"/>
                  </a:lnTo>
                  <a:lnTo>
                    <a:pt x="19297" y="0"/>
                  </a:lnTo>
                  <a:lnTo>
                    <a:pt x="17306" y="402"/>
                  </a:lnTo>
                  <a:lnTo>
                    <a:pt x="15431" y="1006"/>
                  </a:lnTo>
                  <a:lnTo>
                    <a:pt x="13674" y="2013"/>
                  </a:lnTo>
                  <a:lnTo>
                    <a:pt x="12035" y="3020"/>
                  </a:lnTo>
                  <a:lnTo>
                    <a:pt x="10483" y="4429"/>
                  </a:lnTo>
                  <a:lnTo>
                    <a:pt x="9077" y="5838"/>
                  </a:lnTo>
                  <a:lnTo>
                    <a:pt x="7759" y="7449"/>
                  </a:lnTo>
                  <a:lnTo>
                    <a:pt x="6588" y="9261"/>
                  </a:lnTo>
                  <a:lnTo>
                    <a:pt x="5475" y="10872"/>
                  </a:lnTo>
                  <a:lnTo>
                    <a:pt x="4509" y="12684"/>
                  </a:lnTo>
                  <a:lnTo>
                    <a:pt x="3631" y="14496"/>
                  </a:lnTo>
                  <a:lnTo>
                    <a:pt x="2840" y="16107"/>
                  </a:lnTo>
                  <a:lnTo>
                    <a:pt x="2166" y="17718"/>
                  </a:lnTo>
                  <a:lnTo>
                    <a:pt x="1581" y="19328"/>
                  </a:lnTo>
                  <a:lnTo>
                    <a:pt x="702" y="21744"/>
                  </a:lnTo>
                  <a:lnTo>
                    <a:pt x="175" y="23557"/>
                  </a:lnTo>
                  <a:lnTo>
                    <a:pt x="0" y="24161"/>
                  </a:lnTo>
                  <a:lnTo>
                    <a:pt x="0" y="120000"/>
                  </a:lnTo>
                  <a:lnTo>
                    <a:pt x="119941" y="120000"/>
                  </a:lnTo>
                  <a:lnTo>
                    <a:pt x="119941" y="120000"/>
                  </a:lnTo>
                  <a:lnTo>
                    <a:pt x="120000" y="119395"/>
                  </a:lnTo>
                  <a:lnTo>
                    <a:pt x="120000" y="119395"/>
                  </a:lnTo>
                  <a:lnTo>
                    <a:pt x="120000" y="51342"/>
                  </a:lnTo>
                  <a:lnTo>
                    <a:pt x="120000" y="51342"/>
                  </a:lnTo>
                  <a:lnTo>
                    <a:pt x="119941" y="51543"/>
                  </a:lnTo>
                  <a:lnTo>
                    <a:pt x="119941" y="515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</p:grp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00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00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799" cy="1905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grpSp>
        <p:nvGrpSpPr>
          <p:cNvPr id="87" name="Shape 87"/>
          <p:cNvGrpSpPr/>
          <p:nvPr/>
        </p:nvGrpSpPr>
        <p:grpSpPr>
          <a:xfrm>
            <a:off x="211664" y="714191"/>
            <a:ext cx="8723376" cy="1331580"/>
            <a:chOff x="-3905250" y="4294187"/>
            <a:chExt cx="13011150" cy="1892300"/>
          </a:xfrm>
        </p:grpSpPr>
        <p:sp>
          <p:nvSpPr>
            <p:cNvPr id="88" name="Shape 88"/>
            <p:cNvSpPr/>
            <p:nvPr/>
          </p:nvSpPr>
          <p:spPr>
            <a:xfrm>
              <a:off x="4810125" y="4500562"/>
              <a:ext cx="4295775" cy="1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33" y="0"/>
                  </a:moveTo>
                  <a:lnTo>
                    <a:pt x="119733" y="0"/>
                  </a:lnTo>
                  <a:lnTo>
                    <a:pt x="114678" y="3375"/>
                  </a:lnTo>
                  <a:lnTo>
                    <a:pt x="109534" y="7125"/>
                  </a:lnTo>
                  <a:lnTo>
                    <a:pt x="104301" y="11250"/>
                  </a:lnTo>
                  <a:lnTo>
                    <a:pt x="98891" y="15375"/>
                  </a:lnTo>
                  <a:lnTo>
                    <a:pt x="93392" y="20250"/>
                  </a:lnTo>
                  <a:lnTo>
                    <a:pt x="87716" y="25125"/>
                  </a:lnTo>
                  <a:lnTo>
                    <a:pt x="81951" y="30750"/>
                  </a:lnTo>
                  <a:lnTo>
                    <a:pt x="76008" y="36375"/>
                  </a:lnTo>
                  <a:lnTo>
                    <a:pt x="76008" y="36375"/>
                  </a:lnTo>
                  <a:lnTo>
                    <a:pt x="65277" y="47250"/>
                  </a:lnTo>
                  <a:lnTo>
                    <a:pt x="54811" y="57000"/>
                  </a:lnTo>
                  <a:lnTo>
                    <a:pt x="44789" y="66000"/>
                  </a:lnTo>
                  <a:lnTo>
                    <a:pt x="35121" y="74625"/>
                  </a:lnTo>
                  <a:lnTo>
                    <a:pt x="25898" y="82125"/>
                  </a:lnTo>
                  <a:lnTo>
                    <a:pt x="16940" y="88875"/>
                  </a:lnTo>
                  <a:lnTo>
                    <a:pt x="8337" y="95250"/>
                  </a:lnTo>
                  <a:lnTo>
                    <a:pt x="0" y="100875"/>
                  </a:lnTo>
                  <a:lnTo>
                    <a:pt x="0" y="100875"/>
                  </a:lnTo>
                  <a:lnTo>
                    <a:pt x="5764" y="104250"/>
                  </a:lnTo>
                  <a:lnTo>
                    <a:pt x="11263" y="107250"/>
                  </a:lnTo>
                  <a:lnTo>
                    <a:pt x="16585" y="109875"/>
                  </a:lnTo>
                  <a:lnTo>
                    <a:pt x="21818" y="112125"/>
                  </a:lnTo>
                  <a:lnTo>
                    <a:pt x="26873" y="114375"/>
                  </a:lnTo>
                  <a:lnTo>
                    <a:pt x="31751" y="115875"/>
                  </a:lnTo>
                  <a:lnTo>
                    <a:pt x="36452" y="117375"/>
                  </a:lnTo>
                  <a:lnTo>
                    <a:pt x="41064" y="118500"/>
                  </a:lnTo>
                  <a:lnTo>
                    <a:pt x="45587" y="119250"/>
                  </a:lnTo>
                  <a:lnTo>
                    <a:pt x="49933" y="119625"/>
                  </a:lnTo>
                  <a:lnTo>
                    <a:pt x="54101" y="120000"/>
                  </a:lnTo>
                  <a:lnTo>
                    <a:pt x="58181" y="120000"/>
                  </a:lnTo>
                  <a:lnTo>
                    <a:pt x="62172" y="119625"/>
                  </a:lnTo>
                  <a:lnTo>
                    <a:pt x="66075" y="119250"/>
                  </a:lnTo>
                  <a:lnTo>
                    <a:pt x="69800" y="118500"/>
                  </a:lnTo>
                  <a:lnTo>
                    <a:pt x="73436" y="117375"/>
                  </a:lnTo>
                  <a:lnTo>
                    <a:pt x="76895" y="116250"/>
                  </a:lnTo>
                  <a:lnTo>
                    <a:pt x="80354" y="114750"/>
                  </a:lnTo>
                  <a:lnTo>
                    <a:pt x="83636" y="112875"/>
                  </a:lnTo>
                  <a:lnTo>
                    <a:pt x="86917" y="111000"/>
                  </a:lnTo>
                  <a:lnTo>
                    <a:pt x="90022" y="108750"/>
                  </a:lnTo>
                  <a:lnTo>
                    <a:pt x="93126" y="106500"/>
                  </a:lnTo>
                  <a:lnTo>
                    <a:pt x="96053" y="103875"/>
                  </a:lnTo>
                  <a:lnTo>
                    <a:pt x="98980" y="101250"/>
                  </a:lnTo>
                  <a:lnTo>
                    <a:pt x="101818" y="98250"/>
                  </a:lnTo>
                  <a:lnTo>
                    <a:pt x="104567" y="95250"/>
                  </a:lnTo>
                  <a:lnTo>
                    <a:pt x="107228" y="91875"/>
                  </a:lnTo>
                  <a:lnTo>
                    <a:pt x="109889" y="88500"/>
                  </a:lnTo>
                  <a:lnTo>
                    <a:pt x="114944" y="81000"/>
                  </a:lnTo>
                  <a:lnTo>
                    <a:pt x="119822" y="73125"/>
                  </a:lnTo>
                  <a:lnTo>
                    <a:pt x="119822" y="73125"/>
                  </a:lnTo>
                  <a:lnTo>
                    <a:pt x="120000" y="72750"/>
                  </a:lnTo>
                  <a:lnTo>
                    <a:pt x="120000" y="7275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19733" y="0"/>
                  </a:lnTo>
                  <a:lnTo>
                    <a:pt x="119733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-309562" y="4318000"/>
              <a:ext cx="8280401" cy="1209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2440"/>
                  </a:moveTo>
                  <a:lnTo>
                    <a:pt x="120000" y="112440"/>
                  </a:lnTo>
                  <a:lnTo>
                    <a:pt x="117377" y="110236"/>
                  </a:lnTo>
                  <a:lnTo>
                    <a:pt x="114662" y="108031"/>
                  </a:lnTo>
                  <a:lnTo>
                    <a:pt x="109003" y="102677"/>
                  </a:lnTo>
                  <a:lnTo>
                    <a:pt x="103021" y="96062"/>
                  </a:lnTo>
                  <a:lnTo>
                    <a:pt x="96717" y="88818"/>
                  </a:lnTo>
                  <a:lnTo>
                    <a:pt x="90046" y="80000"/>
                  </a:lnTo>
                  <a:lnTo>
                    <a:pt x="83006" y="70236"/>
                  </a:lnTo>
                  <a:lnTo>
                    <a:pt x="75598" y="58897"/>
                  </a:lnTo>
                  <a:lnTo>
                    <a:pt x="67776" y="46614"/>
                  </a:lnTo>
                  <a:lnTo>
                    <a:pt x="67776" y="46614"/>
                  </a:lnTo>
                  <a:lnTo>
                    <a:pt x="64693" y="41889"/>
                  </a:lnTo>
                  <a:lnTo>
                    <a:pt x="61702" y="37165"/>
                  </a:lnTo>
                  <a:lnTo>
                    <a:pt x="58803" y="33070"/>
                  </a:lnTo>
                  <a:lnTo>
                    <a:pt x="55904" y="28976"/>
                  </a:lnTo>
                  <a:lnTo>
                    <a:pt x="53098" y="25511"/>
                  </a:lnTo>
                  <a:lnTo>
                    <a:pt x="50383" y="22047"/>
                  </a:lnTo>
                  <a:lnTo>
                    <a:pt x="47714" y="18897"/>
                  </a:lnTo>
                  <a:lnTo>
                    <a:pt x="45092" y="16062"/>
                  </a:lnTo>
                  <a:lnTo>
                    <a:pt x="42561" y="13543"/>
                  </a:lnTo>
                  <a:lnTo>
                    <a:pt x="40030" y="11338"/>
                  </a:lnTo>
                  <a:lnTo>
                    <a:pt x="35245" y="7244"/>
                  </a:lnTo>
                  <a:lnTo>
                    <a:pt x="30690" y="4409"/>
                  </a:lnTo>
                  <a:lnTo>
                    <a:pt x="26411" y="2204"/>
                  </a:lnTo>
                  <a:lnTo>
                    <a:pt x="22315" y="629"/>
                  </a:lnTo>
                  <a:lnTo>
                    <a:pt x="18450" y="0"/>
                  </a:lnTo>
                  <a:lnTo>
                    <a:pt x="14815" y="0"/>
                  </a:lnTo>
                  <a:lnTo>
                    <a:pt x="11411" y="629"/>
                  </a:lnTo>
                  <a:lnTo>
                    <a:pt x="8236" y="1574"/>
                  </a:lnTo>
                  <a:lnTo>
                    <a:pt x="5291" y="3149"/>
                  </a:lnTo>
                  <a:lnTo>
                    <a:pt x="2530" y="5039"/>
                  </a:lnTo>
                  <a:lnTo>
                    <a:pt x="0" y="7559"/>
                  </a:lnTo>
                  <a:lnTo>
                    <a:pt x="0" y="7559"/>
                  </a:lnTo>
                  <a:lnTo>
                    <a:pt x="3542" y="10393"/>
                  </a:lnTo>
                  <a:lnTo>
                    <a:pt x="7223" y="13543"/>
                  </a:lnTo>
                  <a:lnTo>
                    <a:pt x="11042" y="17637"/>
                  </a:lnTo>
                  <a:lnTo>
                    <a:pt x="15000" y="22047"/>
                  </a:lnTo>
                  <a:lnTo>
                    <a:pt x="19095" y="27401"/>
                  </a:lnTo>
                  <a:lnTo>
                    <a:pt x="23328" y="33070"/>
                  </a:lnTo>
                  <a:lnTo>
                    <a:pt x="27745" y="39370"/>
                  </a:lnTo>
                  <a:lnTo>
                    <a:pt x="32254" y="46614"/>
                  </a:lnTo>
                  <a:lnTo>
                    <a:pt x="32254" y="46614"/>
                  </a:lnTo>
                  <a:lnTo>
                    <a:pt x="40398" y="59527"/>
                  </a:lnTo>
                  <a:lnTo>
                    <a:pt x="48128" y="70866"/>
                  </a:lnTo>
                  <a:lnTo>
                    <a:pt x="55398" y="81259"/>
                  </a:lnTo>
                  <a:lnTo>
                    <a:pt x="58941" y="85669"/>
                  </a:lnTo>
                  <a:lnTo>
                    <a:pt x="62300" y="90078"/>
                  </a:lnTo>
                  <a:lnTo>
                    <a:pt x="65613" y="94173"/>
                  </a:lnTo>
                  <a:lnTo>
                    <a:pt x="68834" y="97637"/>
                  </a:lnTo>
                  <a:lnTo>
                    <a:pt x="71963" y="101102"/>
                  </a:lnTo>
                  <a:lnTo>
                    <a:pt x="75000" y="104251"/>
                  </a:lnTo>
                  <a:lnTo>
                    <a:pt x="77944" y="106771"/>
                  </a:lnTo>
                  <a:lnTo>
                    <a:pt x="80797" y="109291"/>
                  </a:lnTo>
                  <a:lnTo>
                    <a:pt x="83558" y="111496"/>
                  </a:lnTo>
                  <a:lnTo>
                    <a:pt x="86273" y="113700"/>
                  </a:lnTo>
                  <a:lnTo>
                    <a:pt x="88895" y="115275"/>
                  </a:lnTo>
                  <a:lnTo>
                    <a:pt x="91426" y="116535"/>
                  </a:lnTo>
                  <a:lnTo>
                    <a:pt x="93865" y="117795"/>
                  </a:lnTo>
                  <a:lnTo>
                    <a:pt x="96257" y="118740"/>
                  </a:lnTo>
                  <a:lnTo>
                    <a:pt x="98604" y="119370"/>
                  </a:lnTo>
                  <a:lnTo>
                    <a:pt x="100858" y="120000"/>
                  </a:lnTo>
                  <a:lnTo>
                    <a:pt x="103021" y="120000"/>
                  </a:lnTo>
                  <a:lnTo>
                    <a:pt x="105138" y="120000"/>
                  </a:lnTo>
                  <a:lnTo>
                    <a:pt x="107208" y="119685"/>
                  </a:lnTo>
                  <a:lnTo>
                    <a:pt x="109187" y="119370"/>
                  </a:lnTo>
                  <a:lnTo>
                    <a:pt x="111119" y="118740"/>
                  </a:lnTo>
                  <a:lnTo>
                    <a:pt x="113006" y="117795"/>
                  </a:lnTo>
                  <a:lnTo>
                    <a:pt x="114846" y="116535"/>
                  </a:lnTo>
                  <a:lnTo>
                    <a:pt x="116595" y="115275"/>
                  </a:lnTo>
                  <a:lnTo>
                    <a:pt x="118343" y="114015"/>
                  </a:lnTo>
                  <a:lnTo>
                    <a:pt x="120000" y="112440"/>
                  </a:lnTo>
                  <a:lnTo>
                    <a:pt x="120000" y="112440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3175" y="4335462"/>
              <a:ext cx="8166099" cy="1101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103"/>
                  </a:moveTo>
                  <a:lnTo>
                    <a:pt x="0" y="12103"/>
                  </a:lnTo>
                  <a:lnTo>
                    <a:pt x="419" y="11412"/>
                  </a:lnTo>
                  <a:lnTo>
                    <a:pt x="1679" y="9682"/>
                  </a:lnTo>
                  <a:lnTo>
                    <a:pt x="3825" y="7262"/>
                  </a:lnTo>
                  <a:lnTo>
                    <a:pt x="5225" y="5878"/>
                  </a:lnTo>
                  <a:lnTo>
                    <a:pt x="6858" y="4495"/>
                  </a:lnTo>
                  <a:lnTo>
                    <a:pt x="8678" y="3458"/>
                  </a:lnTo>
                  <a:lnTo>
                    <a:pt x="10777" y="2420"/>
                  </a:lnTo>
                  <a:lnTo>
                    <a:pt x="13063" y="1383"/>
                  </a:lnTo>
                  <a:lnTo>
                    <a:pt x="15629" y="691"/>
                  </a:lnTo>
                  <a:lnTo>
                    <a:pt x="18429" y="345"/>
                  </a:lnTo>
                  <a:lnTo>
                    <a:pt x="21461" y="0"/>
                  </a:lnTo>
                  <a:lnTo>
                    <a:pt x="24727" y="345"/>
                  </a:lnTo>
                  <a:lnTo>
                    <a:pt x="28227" y="1037"/>
                  </a:lnTo>
                  <a:lnTo>
                    <a:pt x="32006" y="2420"/>
                  </a:lnTo>
                  <a:lnTo>
                    <a:pt x="36018" y="4149"/>
                  </a:lnTo>
                  <a:lnTo>
                    <a:pt x="40264" y="6916"/>
                  </a:lnTo>
                  <a:lnTo>
                    <a:pt x="44790" y="10028"/>
                  </a:lnTo>
                  <a:lnTo>
                    <a:pt x="49595" y="13832"/>
                  </a:lnTo>
                  <a:lnTo>
                    <a:pt x="54634" y="18328"/>
                  </a:lnTo>
                  <a:lnTo>
                    <a:pt x="59953" y="23861"/>
                  </a:lnTo>
                  <a:lnTo>
                    <a:pt x="65505" y="30086"/>
                  </a:lnTo>
                  <a:lnTo>
                    <a:pt x="71337" y="37348"/>
                  </a:lnTo>
                  <a:lnTo>
                    <a:pt x="77449" y="45994"/>
                  </a:lnTo>
                  <a:lnTo>
                    <a:pt x="83841" y="55331"/>
                  </a:lnTo>
                  <a:lnTo>
                    <a:pt x="90513" y="65706"/>
                  </a:lnTo>
                  <a:lnTo>
                    <a:pt x="97465" y="77463"/>
                  </a:lnTo>
                  <a:lnTo>
                    <a:pt x="104696" y="90259"/>
                  </a:lnTo>
                  <a:lnTo>
                    <a:pt x="112208" y="1044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4156075" y="4316412"/>
              <a:ext cx="4940299" cy="92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lnTo>
                    <a:pt x="0" y="119999"/>
                  </a:lnTo>
                  <a:lnTo>
                    <a:pt x="3470" y="115068"/>
                  </a:lnTo>
                  <a:lnTo>
                    <a:pt x="12956" y="102328"/>
                  </a:lnTo>
                  <a:lnTo>
                    <a:pt x="19511" y="93698"/>
                  </a:lnTo>
                  <a:lnTo>
                    <a:pt x="27069" y="84246"/>
                  </a:lnTo>
                  <a:lnTo>
                    <a:pt x="35475" y="73972"/>
                  </a:lnTo>
                  <a:lnTo>
                    <a:pt x="44498" y="62876"/>
                  </a:lnTo>
                  <a:lnTo>
                    <a:pt x="54061" y="52191"/>
                  </a:lnTo>
                  <a:lnTo>
                    <a:pt x="63856" y="41506"/>
                  </a:lnTo>
                  <a:lnTo>
                    <a:pt x="73881" y="31643"/>
                  </a:lnTo>
                  <a:lnTo>
                    <a:pt x="83830" y="22191"/>
                  </a:lnTo>
                  <a:lnTo>
                    <a:pt x="88766" y="18082"/>
                  </a:lnTo>
                  <a:lnTo>
                    <a:pt x="93547" y="13972"/>
                  </a:lnTo>
                  <a:lnTo>
                    <a:pt x="98329" y="10684"/>
                  </a:lnTo>
                  <a:lnTo>
                    <a:pt x="102956" y="7397"/>
                  </a:lnTo>
                  <a:lnTo>
                    <a:pt x="107506" y="4931"/>
                  </a:lnTo>
                  <a:lnTo>
                    <a:pt x="111825" y="2876"/>
                  </a:lnTo>
                  <a:lnTo>
                    <a:pt x="115989" y="1232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-3905250" y="4294187"/>
              <a:ext cx="13011149" cy="189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41" y="51543"/>
                  </a:moveTo>
                  <a:lnTo>
                    <a:pt x="119941" y="51543"/>
                  </a:lnTo>
                  <a:lnTo>
                    <a:pt x="118828" y="54563"/>
                  </a:lnTo>
                  <a:lnTo>
                    <a:pt x="117715" y="57382"/>
                  </a:lnTo>
                  <a:lnTo>
                    <a:pt x="116544" y="60000"/>
                  </a:lnTo>
                  <a:lnTo>
                    <a:pt x="115344" y="62416"/>
                  </a:lnTo>
                  <a:lnTo>
                    <a:pt x="114114" y="64832"/>
                  </a:lnTo>
                  <a:lnTo>
                    <a:pt x="112825" y="67046"/>
                  </a:lnTo>
                  <a:lnTo>
                    <a:pt x="111508" y="68859"/>
                  </a:lnTo>
                  <a:lnTo>
                    <a:pt x="110131" y="70671"/>
                  </a:lnTo>
                  <a:lnTo>
                    <a:pt x="108696" y="72281"/>
                  </a:lnTo>
                  <a:lnTo>
                    <a:pt x="107203" y="73489"/>
                  </a:lnTo>
                  <a:lnTo>
                    <a:pt x="105651" y="74697"/>
                  </a:lnTo>
                  <a:lnTo>
                    <a:pt x="104040" y="75503"/>
                  </a:lnTo>
                  <a:lnTo>
                    <a:pt x="102371" y="76308"/>
                  </a:lnTo>
                  <a:lnTo>
                    <a:pt x="100614" y="76711"/>
                  </a:lnTo>
                  <a:lnTo>
                    <a:pt x="98799" y="76711"/>
                  </a:lnTo>
                  <a:lnTo>
                    <a:pt x="96896" y="76510"/>
                  </a:lnTo>
                  <a:lnTo>
                    <a:pt x="94904" y="76107"/>
                  </a:lnTo>
                  <a:lnTo>
                    <a:pt x="92855" y="75503"/>
                  </a:lnTo>
                  <a:lnTo>
                    <a:pt x="90717" y="74496"/>
                  </a:lnTo>
                  <a:lnTo>
                    <a:pt x="88462" y="73087"/>
                  </a:lnTo>
                  <a:lnTo>
                    <a:pt x="86120" y="71476"/>
                  </a:lnTo>
                  <a:lnTo>
                    <a:pt x="83689" y="69463"/>
                  </a:lnTo>
                  <a:lnTo>
                    <a:pt x="81171" y="67248"/>
                  </a:lnTo>
                  <a:lnTo>
                    <a:pt x="78535" y="64630"/>
                  </a:lnTo>
                  <a:lnTo>
                    <a:pt x="75783" y="61610"/>
                  </a:lnTo>
                  <a:lnTo>
                    <a:pt x="72942" y="58187"/>
                  </a:lnTo>
                  <a:lnTo>
                    <a:pt x="69956" y="54362"/>
                  </a:lnTo>
                  <a:lnTo>
                    <a:pt x="66881" y="50335"/>
                  </a:lnTo>
                  <a:lnTo>
                    <a:pt x="63660" y="45704"/>
                  </a:lnTo>
                  <a:lnTo>
                    <a:pt x="60351" y="40872"/>
                  </a:lnTo>
                  <a:lnTo>
                    <a:pt x="56896" y="35637"/>
                  </a:lnTo>
                  <a:lnTo>
                    <a:pt x="53294" y="29798"/>
                  </a:lnTo>
                  <a:lnTo>
                    <a:pt x="53294" y="29798"/>
                  </a:lnTo>
                  <a:lnTo>
                    <a:pt x="49721" y="24161"/>
                  </a:lnTo>
                  <a:lnTo>
                    <a:pt x="46266" y="19328"/>
                  </a:lnTo>
                  <a:lnTo>
                    <a:pt x="42957" y="14899"/>
                  </a:lnTo>
                  <a:lnTo>
                    <a:pt x="39795" y="11275"/>
                  </a:lnTo>
                  <a:lnTo>
                    <a:pt x="36778" y="8255"/>
                  </a:lnTo>
                  <a:lnTo>
                    <a:pt x="33879" y="5637"/>
                  </a:lnTo>
                  <a:lnTo>
                    <a:pt x="31127" y="3624"/>
                  </a:lnTo>
                  <a:lnTo>
                    <a:pt x="28521" y="2013"/>
                  </a:lnTo>
                  <a:lnTo>
                    <a:pt x="26002" y="1006"/>
                  </a:lnTo>
                  <a:lnTo>
                    <a:pt x="23660" y="201"/>
                  </a:lnTo>
                  <a:lnTo>
                    <a:pt x="21405" y="0"/>
                  </a:lnTo>
                  <a:lnTo>
                    <a:pt x="19297" y="0"/>
                  </a:lnTo>
                  <a:lnTo>
                    <a:pt x="17306" y="402"/>
                  </a:lnTo>
                  <a:lnTo>
                    <a:pt x="15431" y="1006"/>
                  </a:lnTo>
                  <a:lnTo>
                    <a:pt x="13674" y="2013"/>
                  </a:lnTo>
                  <a:lnTo>
                    <a:pt x="12035" y="3020"/>
                  </a:lnTo>
                  <a:lnTo>
                    <a:pt x="10483" y="4429"/>
                  </a:lnTo>
                  <a:lnTo>
                    <a:pt x="9077" y="5838"/>
                  </a:lnTo>
                  <a:lnTo>
                    <a:pt x="7759" y="7449"/>
                  </a:lnTo>
                  <a:lnTo>
                    <a:pt x="6588" y="9261"/>
                  </a:lnTo>
                  <a:lnTo>
                    <a:pt x="5475" y="10872"/>
                  </a:lnTo>
                  <a:lnTo>
                    <a:pt x="4509" y="12684"/>
                  </a:lnTo>
                  <a:lnTo>
                    <a:pt x="3631" y="14496"/>
                  </a:lnTo>
                  <a:lnTo>
                    <a:pt x="2840" y="16107"/>
                  </a:lnTo>
                  <a:lnTo>
                    <a:pt x="2166" y="17718"/>
                  </a:lnTo>
                  <a:lnTo>
                    <a:pt x="1581" y="19328"/>
                  </a:lnTo>
                  <a:lnTo>
                    <a:pt x="702" y="21744"/>
                  </a:lnTo>
                  <a:lnTo>
                    <a:pt x="175" y="23557"/>
                  </a:lnTo>
                  <a:lnTo>
                    <a:pt x="0" y="24161"/>
                  </a:lnTo>
                  <a:lnTo>
                    <a:pt x="0" y="120000"/>
                  </a:lnTo>
                  <a:lnTo>
                    <a:pt x="119941" y="120000"/>
                  </a:lnTo>
                  <a:lnTo>
                    <a:pt x="119941" y="120000"/>
                  </a:lnTo>
                  <a:lnTo>
                    <a:pt x="120000" y="119395"/>
                  </a:lnTo>
                  <a:lnTo>
                    <a:pt x="120000" y="119395"/>
                  </a:lnTo>
                  <a:lnTo>
                    <a:pt x="120000" y="51342"/>
                  </a:lnTo>
                  <a:lnTo>
                    <a:pt x="120000" y="51342"/>
                  </a:lnTo>
                  <a:lnTo>
                    <a:pt x="119941" y="51543"/>
                  </a:lnTo>
                  <a:lnTo>
                    <a:pt x="119941" y="515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799" cy="1252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aldeano"/>
              <a:buNone/>
              <a:defRPr sz="32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076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marR="0" lvl="0" indent="-134620" algn="l" rtl="0">
              <a:spcBef>
                <a:spcPts val="440"/>
              </a:spcBef>
              <a:buClr>
                <a:schemeClr val="lt1"/>
              </a:buClr>
              <a:buSzPct val="1000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76263" marR="0" lvl="1" indent="-157162" algn="l" rtl="0">
              <a:spcBef>
                <a:spcPts val="400"/>
              </a:spcBef>
              <a:buClr>
                <a:schemeClr val="l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855663" marR="0" lvl="2" indent="-1190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1430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463040" marR="0" lvl="4" indent="-129539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06679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103120" marR="0" lvl="6" indent="-10922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423160" marR="0" lvl="7" indent="-11176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743200" marR="0" lvl="8" indent="-10160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228600" y="228600"/>
            <a:ext cx="8695944" cy="6035039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grpSp>
        <p:nvGrpSpPr>
          <p:cNvPr id="97" name="Shape 97"/>
          <p:cNvGrpSpPr/>
          <p:nvPr/>
        </p:nvGrpSpPr>
        <p:grpSpPr>
          <a:xfrm>
            <a:off x="211664" y="5353963"/>
            <a:ext cx="8723376" cy="1331580"/>
            <a:chOff x="-3905250" y="4294187"/>
            <a:chExt cx="13011150" cy="1892300"/>
          </a:xfrm>
        </p:grpSpPr>
        <p:sp>
          <p:nvSpPr>
            <p:cNvPr id="98" name="Shape 98"/>
            <p:cNvSpPr/>
            <p:nvPr/>
          </p:nvSpPr>
          <p:spPr>
            <a:xfrm>
              <a:off x="4810125" y="4500562"/>
              <a:ext cx="4295775" cy="1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33" y="0"/>
                  </a:moveTo>
                  <a:lnTo>
                    <a:pt x="119733" y="0"/>
                  </a:lnTo>
                  <a:lnTo>
                    <a:pt x="114678" y="3375"/>
                  </a:lnTo>
                  <a:lnTo>
                    <a:pt x="109534" y="7125"/>
                  </a:lnTo>
                  <a:lnTo>
                    <a:pt x="104301" y="11250"/>
                  </a:lnTo>
                  <a:lnTo>
                    <a:pt x="98891" y="15375"/>
                  </a:lnTo>
                  <a:lnTo>
                    <a:pt x="93392" y="20250"/>
                  </a:lnTo>
                  <a:lnTo>
                    <a:pt x="87716" y="25125"/>
                  </a:lnTo>
                  <a:lnTo>
                    <a:pt x="81951" y="30750"/>
                  </a:lnTo>
                  <a:lnTo>
                    <a:pt x="76008" y="36375"/>
                  </a:lnTo>
                  <a:lnTo>
                    <a:pt x="76008" y="36375"/>
                  </a:lnTo>
                  <a:lnTo>
                    <a:pt x="65277" y="47250"/>
                  </a:lnTo>
                  <a:lnTo>
                    <a:pt x="54811" y="57000"/>
                  </a:lnTo>
                  <a:lnTo>
                    <a:pt x="44789" y="66000"/>
                  </a:lnTo>
                  <a:lnTo>
                    <a:pt x="35121" y="74625"/>
                  </a:lnTo>
                  <a:lnTo>
                    <a:pt x="25898" y="82125"/>
                  </a:lnTo>
                  <a:lnTo>
                    <a:pt x="16940" y="88875"/>
                  </a:lnTo>
                  <a:lnTo>
                    <a:pt x="8337" y="95250"/>
                  </a:lnTo>
                  <a:lnTo>
                    <a:pt x="0" y="100875"/>
                  </a:lnTo>
                  <a:lnTo>
                    <a:pt x="0" y="100875"/>
                  </a:lnTo>
                  <a:lnTo>
                    <a:pt x="5764" y="104250"/>
                  </a:lnTo>
                  <a:lnTo>
                    <a:pt x="11263" y="107250"/>
                  </a:lnTo>
                  <a:lnTo>
                    <a:pt x="16585" y="109875"/>
                  </a:lnTo>
                  <a:lnTo>
                    <a:pt x="21818" y="112125"/>
                  </a:lnTo>
                  <a:lnTo>
                    <a:pt x="26873" y="114375"/>
                  </a:lnTo>
                  <a:lnTo>
                    <a:pt x="31751" y="115875"/>
                  </a:lnTo>
                  <a:lnTo>
                    <a:pt x="36452" y="117375"/>
                  </a:lnTo>
                  <a:lnTo>
                    <a:pt x="41064" y="118500"/>
                  </a:lnTo>
                  <a:lnTo>
                    <a:pt x="45587" y="119250"/>
                  </a:lnTo>
                  <a:lnTo>
                    <a:pt x="49933" y="119625"/>
                  </a:lnTo>
                  <a:lnTo>
                    <a:pt x="54101" y="120000"/>
                  </a:lnTo>
                  <a:lnTo>
                    <a:pt x="58181" y="120000"/>
                  </a:lnTo>
                  <a:lnTo>
                    <a:pt x="62172" y="119625"/>
                  </a:lnTo>
                  <a:lnTo>
                    <a:pt x="66075" y="119250"/>
                  </a:lnTo>
                  <a:lnTo>
                    <a:pt x="69800" y="118500"/>
                  </a:lnTo>
                  <a:lnTo>
                    <a:pt x="73436" y="117375"/>
                  </a:lnTo>
                  <a:lnTo>
                    <a:pt x="76895" y="116250"/>
                  </a:lnTo>
                  <a:lnTo>
                    <a:pt x="80354" y="114750"/>
                  </a:lnTo>
                  <a:lnTo>
                    <a:pt x="83636" y="112875"/>
                  </a:lnTo>
                  <a:lnTo>
                    <a:pt x="86917" y="111000"/>
                  </a:lnTo>
                  <a:lnTo>
                    <a:pt x="90022" y="108750"/>
                  </a:lnTo>
                  <a:lnTo>
                    <a:pt x="93126" y="106500"/>
                  </a:lnTo>
                  <a:lnTo>
                    <a:pt x="96053" y="103875"/>
                  </a:lnTo>
                  <a:lnTo>
                    <a:pt x="98980" y="101250"/>
                  </a:lnTo>
                  <a:lnTo>
                    <a:pt x="101818" y="98250"/>
                  </a:lnTo>
                  <a:lnTo>
                    <a:pt x="104567" y="95250"/>
                  </a:lnTo>
                  <a:lnTo>
                    <a:pt x="107228" y="91875"/>
                  </a:lnTo>
                  <a:lnTo>
                    <a:pt x="109889" y="88500"/>
                  </a:lnTo>
                  <a:lnTo>
                    <a:pt x="114944" y="81000"/>
                  </a:lnTo>
                  <a:lnTo>
                    <a:pt x="119822" y="73125"/>
                  </a:lnTo>
                  <a:lnTo>
                    <a:pt x="119822" y="73125"/>
                  </a:lnTo>
                  <a:lnTo>
                    <a:pt x="120000" y="72750"/>
                  </a:lnTo>
                  <a:lnTo>
                    <a:pt x="120000" y="7275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19733" y="0"/>
                  </a:lnTo>
                  <a:lnTo>
                    <a:pt x="119733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-309562" y="4318000"/>
              <a:ext cx="8280401" cy="1209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2440"/>
                  </a:moveTo>
                  <a:lnTo>
                    <a:pt x="120000" y="112440"/>
                  </a:lnTo>
                  <a:lnTo>
                    <a:pt x="117377" y="110236"/>
                  </a:lnTo>
                  <a:lnTo>
                    <a:pt x="114662" y="108031"/>
                  </a:lnTo>
                  <a:lnTo>
                    <a:pt x="109003" y="102677"/>
                  </a:lnTo>
                  <a:lnTo>
                    <a:pt x="103021" y="96062"/>
                  </a:lnTo>
                  <a:lnTo>
                    <a:pt x="96717" y="88818"/>
                  </a:lnTo>
                  <a:lnTo>
                    <a:pt x="90046" y="80000"/>
                  </a:lnTo>
                  <a:lnTo>
                    <a:pt x="83006" y="70236"/>
                  </a:lnTo>
                  <a:lnTo>
                    <a:pt x="75598" y="58897"/>
                  </a:lnTo>
                  <a:lnTo>
                    <a:pt x="67776" y="46614"/>
                  </a:lnTo>
                  <a:lnTo>
                    <a:pt x="67776" y="46614"/>
                  </a:lnTo>
                  <a:lnTo>
                    <a:pt x="64693" y="41889"/>
                  </a:lnTo>
                  <a:lnTo>
                    <a:pt x="61702" y="37165"/>
                  </a:lnTo>
                  <a:lnTo>
                    <a:pt x="58803" y="33070"/>
                  </a:lnTo>
                  <a:lnTo>
                    <a:pt x="55904" y="28976"/>
                  </a:lnTo>
                  <a:lnTo>
                    <a:pt x="53098" y="25511"/>
                  </a:lnTo>
                  <a:lnTo>
                    <a:pt x="50383" y="22047"/>
                  </a:lnTo>
                  <a:lnTo>
                    <a:pt x="47714" y="18897"/>
                  </a:lnTo>
                  <a:lnTo>
                    <a:pt x="45092" y="16062"/>
                  </a:lnTo>
                  <a:lnTo>
                    <a:pt x="42561" y="13543"/>
                  </a:lnTo>
                  <a:lnTo>
                    <a:pt x="40030" y="11338"/>
                  </a:lnTo>
                  <a:lnTo>
                    <a:pt x="35245" y="7244"/>
                  </a:lnTo>
                  <a:lnTo>
                    <a:pt x="30690" y="4409"/>
                  </a:lnTo>
                  <a:lnTo>
                    <a:pt x="26411" y="2204"/>
                  </a:lnTo>
                  <a:lnTo>
                    <a:pt x="22315" y="629"/>
                  </a:lnTo>
                  <a:lnTo>
                    <a:pt x="18450" y="0"/>
                  </a:lnTo>
                  <a:lnTo>
                    <a:pt x="14815" y="0"/>
                  </a:lnTo>
                  <a:lnTo>
                    <a:pt x="11411" y="629"/>
                  </a:lnTo>
                  <a:lnTo>
                    <a:pt x="8236" y="1574"/>
                  </a:lnTo>
                  <a:lnTo>
                    <a:pt x="5291" y="3149"/>
                  </a:lnTo>
                  <a:lnTo>
                    <a:pt x="2530" y="5039"/>
                  </a:lnTo>
                  <a:lnTo>
                    <a:pt x="0" y="7559"/>
                  </a:lnTo>
                  <a:lnTo>
                    <a:pt x="0" y="7559"/>
                  </a:lnTo>
                  <a:lnTo>
                    <a:pt x="3542" y="10393"/>
                  </a:lnTo>
                  <a:lnTo>
                    <a:pt x="7223" y="13543"/>
                  </a:lnTo>
                  <a:lnTo>
                    <a:pt x="11042" y="17637"/>
                  </a:lnTo>
                  <a:lnTo>
                    <a:pt x="15000" y="22047"/>
                  </a:lnTo>
                  <a:lnTo>
                    <a:pt x="19095" y="27401"/>
                  </a:lnTo>
                  <a:lnTo>
                    <a:pt x="23328" y="33070"/>
                  </a:lnTo>
                  <a:lnTo>
                    <a:pt x="27745" y="39370"/>
                  </a:lnTo>
                  <a:lnTo>
                    <a:pt x="32254" y="46614"/>
                  </a:lnTo>
                  <a:lnTo>
                    <a:pt x="32254" y="46614"/>
                  </a:lnTo>
                  <a:lnTo>
                    <a:pt x="40398" y="59527"/>
                  </a:lnTo>
                  <a:lnTo>
                    <a:pt x="48128" y="70866"/>
                  </a:lnTo>
                  <a:lnTo>
                    <a:pt x="55398" y="81259"/>
                  </a:lnTo>
                  <a:lnTo>
                    <a:pt x="58941" y="85669"/>
                  </a:lnTo>
                  <a:lnTo>
                    <a:pt x="62300" y="90078"/>
                  </a:lnTo>
                  <a:lnTo>
                    <a:pt x="65613" y="94173"/>
                  </a:lnTo>
                  <a:lnTo>
                    <a:pt x="68834" y="97637"/>
                  </a:lnTo>
                  <a:lnTo>
                    <a:pt x="71963" y="101102"/>
                  </a:lnTo>
                  <a:lnTo>
                    <a:pt x="75000" y="104251"/>
                  </a:lnTo>
                  <a:lnTo>
                    <a:pt x="77944" y="106771"/>
                  </a:lnTo>
                  <a:lnTo>
                    <a:pt x="80797" y="109291"/>
                  </a:lnTo>
                  <a:lnTo>
                    <a:pt x="83558" y="111496"/>
                  </a:lnTo>
                  <a:lnTo>
                    <a:pt x="86273" y="113700"/>
                  </a:lnTo>
                  <a:lnTo>
                    <a:pt x="88895" y="115275"/>
                  </a:lnTo>
                  <a:lnTo>
                    <a:pt x="91426" y="116535"/>
                  </a:lnTo>
                  <a:lnTo>
                    <a:pt x="93865" y="117795"/>
                  </a:lnTo>
                  <a:lnTo>
                    <a:pt x="96257" y="118740"/>
                  </a:lnTo>
                  <a:lnTo>
                    <a:pt x="98604" y="119370"/>
                  </a:lnTo>
                  <a:lnTo>
                    <a:pt x="100858" y="120000"/>
                  </a:lnTo>
                  <a:lnTo>
                    <a:pt x="103021" y="120000"/>
                  </a:lnTo>
                  <a:lnTo>
                    <a:pt x="105138" y="120000"/>
                  </a:lnTo>
                  <a:lnTo>
                    <a:pt x="107208" y="119685"/>
                  </a:lnTo>
                  <a:lnTo>
                    <a:pt x="109187" y="119370"/>
                  </a:lnTo>
                  <a:lnTo>
                    <a:pt x="111119" y="118740"/>
                  </a:lnTo>
                  <a:lnTo>
                    <a:pt x="113006" y="117795"/>
                  </a:lnTo>
                  <a:lnTo>
                    <a:pt x="114846" y="116535"/>
                  </a:lnTo>
                  <a:lnTo>
                    <a:pt x="116595" y="115275"/>
                  </a:lnTo>
                  <a:lnTo>
                    <a:pt x="118343" y="114015"/>
                  </a:lnTo>
                  <a:lnTo>
                    <a:pt x="120000" y="112440"/>
                  </a:lnTo>
                  <a:lnTo>
                    <a:pt x="120000" y="112440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3175" y="4335462"/>
              <a:ext cx="8166099" cy="1101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103"/>
                  </a:moveTo>
                  <a:lnTo>
                    <a:pt x="0" y="12103"/>
                  </a:lnTo>
                  <a:lnTo>
                    <a:pt x="419" y="11412"/>
                  </a:lnTo>
                  <a:lnTo>
                    <a:pt x="1679" y="9682"/>
                  </a:lnTo>
                  <a:lnTo>
                    <a:pt x="3825" y="7262"/>
                  </a:lnTo>
                  <a:lnTo>
                    <a:pt x="5225" y="5878"/>
                  </a:lnTo>
                  <a:lnTo>
                    <a:pt x="6858" y="4495"/>
                  </a:lnTo>
                  <a:lnTo>
                    <a:pt x="8678" y="3458"/>
                  </a:lnTo>
                  <a:lnTo>
                    <a:pt x="10777" y="2420"/>
                  </a:lnTo>
                  <a:lnTo>
                    <a:pt x="13063" y="1383"/>
                  </a:lnTo>
                  <a:lnTo>
                    <a:pt x="15629" y="691"/>
                  </a:lnTo>
                  <a:lnTo>
                    <a:pt x="18429" y="345"/>
                  </a:lnTo>
                  <a:lnTo>
                    <a:pt x="21461" y="0"/>
                  </a:lnTo>
                  <a:lnTo>
                    <a:pt x="24727" y="345"/>
                  </a:lnTo>
                  <a:lnTo>
                    <a:pt x="28227" y="1037"/>
                  </a:lnTo>
                  <a:lnTo>
                    <a:pt x="32006" y="2420"/>
                  </a:lnTo>
                  <a:lnTo>
                    <a:pt x="36018" y="4149"/>
                  </a:lnTo>
                  <a:lnTo>
                    <a:pt x="40264" y="6916"/>
                  </a:lnTo>
                  <a:lnTo>
                    <a:pt x="44790" y="10028"/>
                  </a:lnTo>
                  <a:lnTo>
                    <a:pt x="49595" y="13832"/>
                  </a:lnTo>
                  <a:lnTo>
                    <a:pt x="54634" y="18328"/>
                  </a:lnTo>
                  <a:lnTo>
                    <a:pt x="59953" y="23861"/>
                  </a:lnTo>
                  <a:lnTo>
                    <a:pt x="65505" y="30086"/>
                  </a:lnTo>
                  <a:lnTo>
                    <a:pt x="71337" y="37348"/>
                  </a:lnTo>
                  <a:lnTo>
                    <a:pt x="77449" y="45994"/>
                  </a:lnTo>
                  <a:lnTo>
                    <a:pt x="83841" y="55331"/>
                  </a:lnTo>
                  <a:lnTo>
                    <a:pt x="90513" y="65706"/>
                  </a:lnTo>
                  <a:lnTo>
                    <a:pt x="97465" y="77463"/>
                  </a:lnTo>
                  <a:lnTo>
                    <a:pt x="104696" y="90259"/>
                  </a:lnTo>
                  <a:lnTo>
                    <a:pt x="112208" y="1044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4156075" y="4316412"/>
              <a:ext cx="4940299" cy="92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lnTo>
                    <a:pt x="0" y="119999"/>
                  </a:lnTo>
                  <a:lnTo>
                    <a:pt x="3470" y="115068"/>
                  </a:lnTo>
                  <a:lnTo>
                    <a:pt x="12956" y="102328"/>
                  </a:lnTo>
                  <a:lnTo>
                    <a:pt x="19511" y="93698"/>
                  </a:lnTo>
                  <a:lnTo>
                    <a:pt x="27069" y="84246"/>
                  </a:lnTo>
                  <a:lnTo>
                    <a:pt x="35475" y="73972"/>
                  </a:lnTo>
                  <a:lnTo>
                    <a:pt x="44498" y="62876"/>
                  </a:lnTo>
                  <a:lnTo>
                    <a:pt x="54061" y="52191"/>
                  </a:lnTo>
                  <a:lnTo>
                    <a:pt x="63856" y="41506"/>
                  </a:lnTo>
                  <a:lnTo>
                    <a:pt x="73881" y="31643"/>
                  </a:lnTo>
                  <a:lnTo>
                    <a:pt x="83830" y="22191"/>
                  </a:lnTo>
                  <a:lnTo>
                    <a:pt x="88766" y="18082"/>
                  </a:lnTo>
                  <a:lnTo>
                    <a:pt x="93547" y="13972"/>
                  </a:lnTo>
                  <a:lnTo>
                    <a:pt x="98329" y="10684"/>
                  </a:lnTo>
                  <a:lnTo>
                    <a:pt x="102956" y="7397"/>
                  </a:lnTo>
                  <a:lnTo>
                    <a:pt x="107506" y="4931"/>
                  </a:lnTo>
                  <a:lnTo>
                    <a:pt x="111825" y="2876"/>
                  </a:lnTo>
                  <a:lnTo>
                    <a:pt x="115989" y="1232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-3905250" y="4294187"/>
              <a:ext cx="13011149" cy="189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41" y="51543"/>
                  </a:moveTo>
                  <a:lnTo>
                    <a:pt x="119941" y="51543"/>
                  </a:lnTo>
                  <a:lnTo>
                    <a:pt x="118828" y="54563"/>
                  </a:lnTo>
                  <a:lnTo>
                    <a:pt x="117715" y="57382"/>
                  </a:lnTo>
                  <a:lnTo>
                    <a:pt x="116544" y="60000"/>
                  </a:lnTo>
                  <a:lnTo>
                    <a:pt x="115344" y="62416"/>
                  </a:lnTo>
                  <a:lnTo>
                    <a:pt x="114114" y="64832"/>
                  </a:lnTo>
                  <a:lnTo>
                    <a:pt x="112825" y="67046"/>
                  </a:lnTo>
                  <a:lnTo>
                    <a:pt x="111508" y="68859"/>
                  </a:lnTo>
                  <a:lnTo>
                    <a:pt x="110131" y="70671"/>
                  </a:lnTo>
                  <a:lnTo>
                    <a:pt x="108696" y="72281"/>
                  </a:lnTo>
                  <a:lnTo>
                    <a:pt x="107203" y="73489"/>
                  </a:lnTo>
                  <a:lnTo>
                    <a:pt x="105651" y="74697"/>
                  </a:lnTo>
                  <a:lnTo>
                    <a:pt x="104040" y="75503"/>
                  </a:lnTo>
                  <a:lnTo>
                    <a:pt x="102371" y="76308"/>
                  </a:lnTo>
                  <a:lnTo>
                    <a:pt x="100614" y="76711"/>
                  </a:lnTo>
                  <a:lnTo>
                    <a:pt x="98799" y="76711"/>
                  </a:lnTo>
                  <a:lnTo>
                    <a:pt x="96896" y="76510"/>
                  </a:lnTo>
                  <a:lnTo>
                    <a:pt x="94904" y="76107"/>
                  </a:lnTo>
                  <a:lnTo>
                    <a:pt x="92855" y="75503"/>
                  </a:lnTo>
                  <a:lnTo>
                    <a:pt x="90717" y="74496"/>
                  </a:lnTo>
                  <a:lnTo>
                    <a:pt x="88462" y="73087"/>
                  </a:lnTo>
                  <a:lnTo>
                    <a:pt x="86120" y="71476"/>
                  </a:lnTo>
                  <a:lnTo>
                    <a:pt x="83689" y="69463"/>
                  </a:lnTo>
                  <a:lnTo>
                    <a:pt x="81171" y="67248"/>
                  </a:lnTo>
                  <a:lnTo>
                    <a:pt x="78535" y="64630"/>
                  </a:lnTo>
                  <a:lnTo>
                    <a:pt x="75783" y="61610"/>
                  </a:lnTo>
                  <a:lnTo>
                    <a:pt x="72942" y="58187"/>
                  </a:lnTo>
                  <a:lnTo>
                    <a:pt x="69956" y="54362"/>
                  </a:lnTo>
                  <a:lnTo>
                    <a:pt x="66881" y="50335"/>
                  </a:lnTo>
                  <a:lnTo>
                    <a:pt x="63660" y="45704"/>
                  </a:lnTo>
                  <a:lnTo>
                    <a:pt x="60351" y="40872"/>
                  </a:lnTo>
                  <a:lnTo>
                    <a:pt x="56896" y="35637"/>
                  </a:lnTo>
                  <a:lnTo>
                    <a:pt x="53294" y="29798"/>
                  </a:lnTo>
                  <a:lnTo>
                    <a:pt x="53294" y="29798"/>
                  </a:lnTo>
                  <a:lnTo>
                    <a:pt x="49721" y="24161"/>
                  </a:lnTo>
                  <a:lnTo>
                    <a:pt x="46266" y="19328"/>
                  </a:lnTo>
                  <a:lnTo>
                    <a:pt x="42957" y="14899"/>
                  </a:lnTo>
                  <a:lnTo>
                    <a:pt x="39795" y="11275"/>
                  </a:lnTo>
                  <a:lnTo>
                    <a:pt x="36778" y="8255"/>
                  </a:lnTo>
                  <a:lnTo>
                    <a:pt x="33879" y="5637"/>
                  </a:lnTo>
                  <a:lnTo>
                    <a:pt x="31127" y="3624"/>
                  </a:lnTo>
                  <a:lnTo>
                    <a:pt x="28521" y="2013"/>
                  </a:lnTo>
                  <a:lnTo>
                    <a:pt x="26002" y="1006"/>
                  </a:lnTo>
                  <a:lnTo>
                    <a:pt x="23660" y="201"/>
                  </a:lnTo>
                  <a:lnTo>
                    <a:pt x="21405" y="0"/>
                  </a:lnTo>
                  <a:lnTo>
                    <a:pt x="19297" y="0"/>
                  </a:lnTo>
                  <a:lnTo>
                    <a:pt x="17306" y="402"/>
                  </a:lnTo>
                  <a:lnTo>
                    <a:pt x="15431" y="1006"/>
                  </a:lnTo>
                  <a:lnTo>
                    <a:pt x="13674" y="2013"/>
                  </a:lnTo>
                  <a:lnTo>
                    <a:pt x="12035" y="3020"/>
                  </a:lnTo>
                  <a:lnTo>
                    <a:pt x="10483" y="4429"/>
                  </a:lnTo>
                  <a:lnTo>
                    <a:pt x="9077" y="5838"/>
                  </a:lnTo>
                  <a:lnTo>
                    <a:pt x="7759" y="7449"/>
                  </a:lnTo>
                  <a:lnTo>
                    <a:pt x="6588" y="9261"/>
                  </a:lnTo>
                  <a:lnTo>
                    <a:pt x="5475" y="10872"/>
                  </a:lnTo>
                  <a:lnTo>
                    <a:pt x="4509" y="12684"/>
                  </a:lnTo>
                  <a:lnTo>
                    <a:pt x="3631" y="14496"/>
                  </a:lnTo>
                  <a:lnTo>
                    <a:pt x="2840" y="16107"/>
                  </a:lnTo>
                  <a:lnTo>
                    <a:pt x="2166" y="17718"/>
                  </a:lnTo>
                  <a:lnTo>
                    <a:pt x="1581" y="19328"/>
                  </a:lnTo>
                  <a:lnTo>
                    <a:pt x="702" y="21744"/>
                  </a:lnTo>
                  <a:lnTo>
                    <a:pt x="175" y="23557"/>
                  </a:lnTo>
                  <a:lnTo>
                    <a:pt x="0" y="24161"/>
                  </a:lnTo>
                  <a:lnTo>
                    <a:pt x="0" y="120000"/>
                  </a:lnTo>
                  <a:lnTo>
                    <a:pt x="119941" y="120000"/>
                  </a:lnTo>
                  <a:lnTo>
                    <a:pt x="119941" y="120000"/>
                  </a:lnTo>
                  <a:lnTo>
                    <a:pt x="120000" y="119395"/>
                  </a:lnTo>
                  <a:lnTo>
                    <a:pt x="120000" y="119395"/>
                  </a:lnTo>
                  <a:lnTo>
                    <a:pt x="120000" y="51342"/>
                  </a:lnTo>
                  <a:lnTo>
                    <a:pt x="120000" y="51342"/>
                  </a:lnTo>
                  <a:lnTo>
                    <a:pt x="119941" y="51543"/>
                  </a:lnTo>
                  <a:lnTo>
                    <a:pt x="119941" y="515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874155" y="338666"/>
            <a:ext cx="3812644" cy="2429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28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868332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00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159" cy="2926079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stA="30000" endPos="30000" dist="5000" dir="5400000" sy="-100000" algn="bl" rotWithShape="0"/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384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grpSp>
        <p:nvGrpSpPr>
          <p:cNvPr id="7" name="Shape 7"/>
          <p:cNvGrpSpPr/>
          <p:nvPr/>
        </p:nvGrpSpPr>
        <p:grpSpPr>
          <a:xfrm>
            <a:off x="211664" y="1679428"/>
            <a:ext cx="8723376" cy="1329874"/>
            <a:chOff x="-3905251" y="4294187"/>
            <a:chExt cx="13027839" cy="1892300"/>
          </a:xfrm>
        </p:grpSpPr>
        <p:sp>
          <p:nvSpPr>
            <p:cNvPr id="8" name="Shape 8"/>
            <p:cNvSpPr/>
            <p:nvPr/>
          </p:nvSpPr>
          <p:spPr>
            <a:xfrm>
              <a:off x="4810125" y="4500562"/>
              <a:ext cx="4295775" cy="1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33" y="0"/>
                  </a:moveTo>
                  <a:lnTo>
                    <a:pt x="119733" y="0"/>
                  </a:lnTo>
                  <a:lnTo>
                    <a:pt x="114678" y="3375"/>
                  </a:lnTo>
                  <a:lnTo>
                    <a:pt x="109534" y="7125"/>
                  </a:lnTo>
                  <a:lnTo>
                    <a:pt x="104301" y="11250"/>
                  </a:lnTo>
                  <a:lnTo>
                    <a:pt x="98891" y="15375"/>
                  </a:lnTo>
                  <a:lnTo>
                    <a:pt x="93392" y="20250"/>
                  </a:lnTo>
                  <a:lnTo>
                    <a:pt x="87716" y="25125"/>
                  </a:lnTo>
                  <a:lnTo>
                    <a:pt x="81951" y="30750"/>
                  </a:lnTo>
                  <a:lnTo>
                    <a:pt x="76008" y="36375"/>
                  </a:lnTo>
                  <a:lnTo>
                    <a:pt x="76008" y="36375"/>
                  </a:lnTo>
                  <a:lnTo>
                    <a:pt x="65277" y="47250"/>
                  </a:lnTo>
                  <a:lnTo>
                    <a:pt x="54811" y="57000"/>
                  </a:lnTo>
                  <a:lnTo>
                    <a:pt x="44789" y="66000"/>
                  </a:lnTo>
                  <a:lnTo>
                    <a:pt x="35121" y="74625"/>
                  </a:lnTo>
                  <a:lnTo>
                    <a:pt x="25898" y="82125"/>
                  </a:lnTo>
                  <a:lnTo>
                    <a:pt x="16940" y="88875"/>
                  </a:lnTo>
                  <a:lnTo>
                    <a:pt x="8337" y="95250"/>
                  </a:lnTo>
                  <a:lnTo>
                    <a:pt x="0" y="100875"/>
                  </a:lnTo>
                  <a:lnTo>
                    <a:pt x="0" y="100875"/>
                  </a:lnTo>
                  <a:lnTo>
                    <a:pt x="5764" y="104250"/>
                  </a:lnTo>
                  <a:lnTo>
                    <a:pt x="11263" y="107250"/>
                  </a:lnTo>
                  <a:lnTo>
                    <a:pt x="16585" y="109875"/>
                  </a:lnTo>
                  <a:lnTo>
                    <a:pt x="21818" y="112125"/>
                  </a:lnTo>
                  <a:lnTo>
                    <a:pt x="26873" y="114375"/>
                  </a:lnTo>
                  <a:lnTo>
                    <a:pt x="31751" y="115875"/>
                  </a:lnTo>
                  <a:lnTo>
                    <a:pt x="36452" y="117375"/>
                  </a:lnTo>
                  <a:lnTo>
                    <a:pt x="41064" y="118500"/>
                  </a:lnTo>
                  <a:lnTo>
                    <a:pt x="45587" y="119250"/>
                  </a:lnTo>
                  <a:lnTo>
                    <a:pt x="49933" y="119625"/>
                  </a:lnTo>
                  <a:lnTo>
                    <a:pt x="54101" y="120000"/>
                  </a:lnTo>
                  <a:lnTo>
                    <a:pt x="58181" y="120000"/>
                  </a:lnTo>
                  <a:lnTo>
                    <a:pt x="62172" y="119625"/>
                  </a:lnTo>
                  <a:lnTo>
                    <a:pt x="66075" y="119250"/>
                  </a:lnTo>
                  <a:lnTo>
                    <a:pt x="69800" y="118500"/>
                  </a:lnTo>
                  <a:lnTo>
                    <a:pt x="73436" y="117375"/>
                  </a:lnTo>
                  <a:lnTo>
                    <a:pt x="76895" y="116250"/>
                  </a:lnTo>
                  <a:lnTo>
                    <a:pt x="80354" y="114750"/>
                  </a:lnTo>
                  <a:lnTo>
                    <a:pt x="83636" y="112875"/>
                  </a:lnTo>
                  <a:lnTo>
                    <a:pt x="86917" y="111000"/>
                  </a:lnTo>
                  <a:lnTo>
                    <a:pt x="90022" y="108750"/>
                  </a:lnTo>
                  <a:lnTo>
                    <a:pt x="93126" y="106500"/>
                  </a:lnTo>
                  <a:lnTo>
                    <a:pt x="96053" y="103875"/>
                  </a:lnTo>
                  <a:lnTo>
                    <a:pt x="98980" y="101250"/>
                  </a:lnTo>
                  <a:lnTo>
                    <a:pt x="101818" y="98250"/>
                  </a:lnTo>
                  <a:lnTo>
                    <a:pt x="104567" y="95250"/>
                  </a:lnTo>
                  <a:lnTo>
                    <a:pt x="107228" y="91875"/>
                  </a:lnTo>
                  <a:lnTo>
                    <a:pt x="109889" y="88500"/>
                  </a:lnTo>
                  <a:lnTo>
                    <a:pt x="114944" y="81000"/>
                  </a:lnTo>
                  <a:lnTo>
                    <a:pt x="119822" y="73125"/>
                  </a:lnTo>
                  <a:lnTo>
                    <a:pt x="119822" y="73125"/>
                  </a:lnTo>
                  <a:lnTo>
                    <a:pt x="120000" y="72750"/>
                  </a:lnTo>
                  <a:lnTo>
                    <a:pt x="120000" y="7275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19733" y="0"/>
                  </a:lnTo>
                  <a:lnTo>
                    <a:pt x="119733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9" name="Shape 9"/>
            <p:cNvSpPr/>
            <p:nvPr/>
          </p:nvSpPr>
          <p:spPr>
            <a:xfrm>
              <a:off x="-309562" y="4318000"/>
              <a:ext cx="8280401" cy="1209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2440"/>
                  </a:moveTo>
                  <a:lnTo>
                    <a:pt x="120000" y="112440"/>
                  </a:lnTo>
                  <a:lnTo>
                    <a:pt x="117377" y="110236"/>
                  </a:lnTo>
                  <a:lnTo>
                    <a:pt x="114662" y="108031"/>
                  </a:lnTo>
                  <a:lnTo>
                    <a:pt x="109003" y="102677"/>
                  </a:lnTo>
                  <a:lnTo>
                    <a:pt x="103021" y="96062"/>
                  </a:lnTo>
                  <a:lnTo>
                    <a:pt x="96717" y="88818"/>
                  </a:lnTo>
                  <a:lnTo>
                    <a:pt x="90046" y="80000"/>
                  </a:lnTo>
                  <a:lnTo>
                    <a:pt x="83006" y="70236"/>
                  </a:lnTo>
                  <a:lnTo>
                    <a:pt x="75598" y="58897"/>
                  </a:lnTo>
                  <a:lnTo>
                    <a:pt x="67776" y="46614"/>
                  </a:lnTo>
                  <a:lnTo>
                    <a:pt x="67776" y="46614"/>
                  </a:lnTo>
                  <a:lnTo>
                    <a:pt x="64693" y="41889"/>
                  </a:lnTo>
                  <a:lnTo>
                    <a:pt x="61702" y="37165"/>
                  </a:lnTo>
                  <a:lnTo>
                    <a:pt x="58803" y="33070"/>
                  </a:lnTo>
                  <a:lnTo>
                    <a:pt x="55904" y="28976"/>
                  </a:lnTo>
                  <a:lnTo>
                    <a:pt x="53098" y="25511"/>
                  </a:lnTo>
                  <a:lnTo>
                    <a:pt x="50383" y="22047"/>
                  </a:lnTo>
                  <a:lnTo>
                    <a:pt x="47714" y="18897"/>
                  </a:lnTo>
                  <a:lnTo>
                    <a:pt x="45092" y="16062"/>
                  </a:lnTo>
                  <a:lnTo>
                    <a:pt x="42561" y="13543"/>
                  </a:lnTo>
                  <a:lnTo>
                    <a:pt x="40030" y="11338"/>
                  </a:lnTo>
                  <a:lnTo>
                    <a:pt x="35245" y="7244"/>
                  </a:lnTo>
                  <a:lnTo>
                    <a:pt x="30690" y="4409"/>
                  </a:lnTo>
                  <a:lnTo>
                    <a:pt x="26411" y="2204"/>
                  </a:lnTo>
                  <a:lnTo>
                    <a:pt x="22315" y="629"/>
                  </a:lnTo>
                  <a:lnTo>
                    <a:pt x="18450" y="0"/>
                  </a:lnTo>
                  <a:lnTo>
                    <a:pt x="14815" y="0"/>
                  </a:lnTo>
                  <a:lnTo>
                    <a:pt x="11411" y="629"/>
                  </a:lnTo>
                  <a:lnTo>
                    <a:pt x="8236" y="1574"/>
                  </a:lnTo>
                  <a:lnTo>
                    <a:pt x="5291" y="3149"/>
                  </a:lnTo>
                  <a:lnTo>
                    <a:pt x="2530" y="5039"/>
                  </a:lnTo>
                  <a:lnTo>
                    <a:pt x="0" y="7559"/>
                  </a:lnTo>
                  <a:lnTo>
                    <a:pt x="0" y="7559"/>
                  </a:lnTo>
                  <a:lnTo>
                    <a:pt x="3542" y="10393"/>
                  </a:lnTo>
                  <a:lnTo>
                    <a:pt x="7223" y="13543"/>
                  </a:lnTo>
                  <a:lnTo>
                    <a:pt x="11042" y="17637"/>
                  </a:lnTo>
                  <a:lnTo>
                    <a:pt x="15000" y="22047"/>
                  </a:lnTo>
                  <a:lnTo>
                    <a:pt x="19095" y="27401"/>
                  </a:lnTo>
                  <a:lnTo>
                    <a:pt x="23328" y="33070"/>
                  </a:lnTo>
                  <a:lnTo>
                    <a:pt x="27745" y="39370"/>
                  </a:lnTo>
                  <a:lnTo>
                    <a:pt x="32254" y="46614"/>
                  </a:lnTo>
                  <a:lnTo>
                    <a:pt x="32254" y="46614"/>
                  </a:lnTo>
                  <a:lnTo>
                    <a:pt x="40398" y="59527"/>
                  </a:lnTo>
                  <a:lnTo>
                    <a:pt x="48128" y="70866"/>
                  </a:lnTo>
                  <a:lnTo>
                    <a:pt x="55398" y="81259"/>
                  </a:lnTo>
                  <a:lnTo>
                    <a:pt x="58941" y="85669"/>
                  </a:lnTo>
                  <a:lnTo>
                    <a:pt x="62300" y="90078"/>
                  </a:lnTo>
                  <a:lnTo>
                    <a:pt x="65613" y="94173"/>
                  </a:lnTo>
                  <a:lnTo>
                    <a:pt x="68834" y="97637"/>
                  </a:lnTo>
                  <a:lnTo>
                    <a:pt x="71963" y="101102"/>
                  </a:lnTo>
                  <a:lnTo>
                    <a:pt x="75000" y="104251"/>
                  </a:lnTo>
                  <a:lnTo>
                    <a:pt x="77944" y="106771"/>
                  </a:lnTo>
                  <a:lnTo>
                    <a:pt x="80797" y="109291"/>
                  </a:lnTo>
                  <a:lnTo>
                    <a:pt x="83558" y="111496"/>
                  </a:lnTo>
                  <a:lnTo>
                    <a:pt x="86273" y="113700"/>
                  </a:lnTo>
                  <a:lnTo>
                    <a:pt x="88895" y="115275"/>
                  </a:lnTo>
                  <a:lnTo>
                    <a:pt x="91426" y="116535"/>
                  </a:lnTo>
                  <a:lnTo>
                    <a:pt x="93865" y="117795"/>
                  </a:lnTo>
                  <a:lnTo>
                    <a:pt x="96257" y="118740"/>
                  </a:lnTo>
                  <a:lnTo>
                    <a:pt x="98604" y="119370"/>
                  </a:lnTo>
                  <a:lnTo>
                    <a:pt x="100858" y="120000"/>
                  </a:lnTo>
                  <a:lnTo>
                    <a:pt x="103021" y="120000"/>
                  </a:lnTo>
                  <a:lnTo>
                    <a:pt x="105138" y="120000"/>
                  </a:lnTo>
                  <a:lnTo>
                    <a:pt x="107208" y="119685"/>
                  </a:lnTo>
                  <a:lnTo>
                    <a:pt x="109187" y="119370"/>
                  </a:lnTo>
                  <a:lnTo>
                    <a:pt x="111119" y="118740"/>
                  </a:lnTo>
                  <a:lnTo>
                    <a:pt x="113006" y="117795"/>
                  </a:lnTo>
                  <a:lnTo>
                    <a:pt x="114846" y="116535"/>
                  </a:lnTo>
                  <a:lnTo>
                    <a:pt x="116595" y="115275"/>
                  </a:lnTo>
                  <a:lnTo>
                    <a:pt x="118343" y="114015"/>
                  </a:lnTo>
                  <a:lnTo>
                    <a:pt x="120000" y="112440"/>
                  </a:lnTo>
                  <a:lnTo>
                    <a:pt x="120000" y="112440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3175" y="4335462"/>
              <a:ext cx="8166099" cy="1101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103"/>
                  </a:moveTo>
                  <a:lnTo>
                    <a:pt x="0" y="12103"/>
                  </a:lnTo>
                  <a:lnTo>
                    <a:pt x="419" y="11412"/>
                  </a:lnTo>
                  <a:lnTo>
                    <a:pt x="1679" y="9682"/>
                  </a:lnTo>
                  <a:lnTo>
                    <a:pt x="3825" y="7262"/>
                  </a:lnTo>
                  <a:lnTo>
                    <a:pt x="5225" y="5878"/>
                  </a:lnTo>
                  <a:lnTo>
                    <a:pt x="6858" y="4495"/>
                  </a:lnTo>
                  <a:lnTo>
                    <a:pt x="8678" y="3458"/>
                  </a:lnTo>
                  <a:lnTo>
                    <a:pt x="10777" y="2420"/>
                  </a:lnTo>
                  <a:lnTo>
                    <a:pt x="13063" y="1383"/>
                  </a:lnTo>
                  <a:lnTo>
                    <a:pt x="15629" y="691"/>
                  </a:lnTo>
                  <a:lnTo>
                    <a:pt x="18429" y="345"/>
                  </a:lnTo>
                  <a:lnTo>
                    <a:pt x="21461" y="0"/>
                  </a:lnTo>
                  <a:lnTo>
                    <a:pt x="24727" y="345"/>
                  </a:lnTo>
                  <a:lnTo>
                    <a:pt x="28227" y="1037"/>
                  </a:lnTo>
                  <a:lnTo>
                    <a:pt x="32006" y="2420"/>
                  </a:lnTo>
                  <a:lnTo>
                    <a:pt x="36018" y="4149"/>
                  </a:lnTo>
                  <a:lnTo>
                    <a:pt x="40264" y="6916"/>
                  </a:lnTo>
                  <a:lnTo>
                    <a:pt x="44790" y="10028"/>
                  </a:lnTo>
                  <a:lnTo>
                    <a:pt x="49595" y="13832"/>
                  </a:lnTo>
                  <a:lnTo>
                    <a:pt x="54634" y="18328"/>
                  </a:lnTo>
                  <a:lnTo>
                    <a:pt x="59953" y="23861"/>
                  </a:lnTo>
                  <a:lnTo>
                    <a:pt x="65505" y="30086"/>
                  </a:lnTo>
                  <a:lnTo>
                    <a:pt x="71337" y="37348"/>
                  </a:lnTo>
                  <a:lnTo>
                    <a:pt x="77449" y="45994"/>
                  </a:lnTo>
                  <a:lnTo>
                    <a:pt x="83841" y="55331"/>
                  </a:lnTo>
                  <a:lnTo>
                    <a:pt x="90513" y="65706"/>
                  </a:lnTo>
                  <a:lnTo>
                    <a:pt x="97465" y="77463"/>
                  </a:lnTo>
                  <a:lnTo>
                    <a:pt x="104696" y="90259"/>
                  </a:lnTo>
                  <a:lnTo>
                    <a:pt x="112208" y="1044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4156075" y="4316412"/>
              <a:ext cx="4940299" cy="92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lnTo>
                    <a:pt x="0" y="119999"/>
                  </a:lnTo>
                  <a:lnTo>
                    <a:pt x="3470" y="115068"/>
                  </a:lnTo>
                  <a:lnTo>
                    <a:pt x="12956" y="102328"/>
                  </a:lnTo>
                  <a:lnTo>
                    <a:pt x="19511" y="93698"/>
                  </a:lnTo>
                  <a:lnTo>
                    <a:pt x="27069" y="84246"/>
                  </a:lnTo>
                  <a:lnTo>
                    <a:pt x="35475" y="73972"/>
                  </a:lnTo>
                  <a:lnTo>
                    <a:pt x="44498" y="62876"/>
                  </a:lnTo>
                  <a:lnTo>
                    <a:pt x="54061" y="52191"/>
                  </a:lnTo>
                  <a:lnTo>
                    <a:pt x="63856" y="41506"/>
                  </a:lnTo>
                  <a:lnTo>
                    <a:pt x="73881" y="31643"/>
                  </a:lnTo>
                  <a:lnTo>
                    <a:pt x="83830" y="22191"/>
                  </a:lnTo>
                  <a:lnTo>
                    <a:pt x="88766" y="18082"/>
                  </a:lnTo>
                  <a:lnTo>
                    <a:pt x="93547" y="13972"/>
                  </a:lnTo>
                  <a:lnTo>
                    <a:pt x="98329" y="10684"/>
                  </a:lnTo>
                  <a:lnTo>
                    <a:pt x="102956" y="7397"/>
                  </a:lnTo>
                  <a:lnTo>
                    <a:pt x="107506" y="4931"/>
                  </a:lnTo>
                  <a:lnTo>
                    <a:pt x="111825" y="2876"/>
                  </a:lnTo>
                  <a:lnTo>
                    <a:pt x="115989" y="1232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-3905251" y="4294187"/>
              <a:ext cx="13027839" cy="189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41" y="51543"/>
                  </a:moveTo>
                  <a:lnTo>
                    <a:pt x="119941" y="51543"/>
                  </a:lnTo>
                  <a:lnTo>
                    <a:pt x="118828" y="54563"/>
                  </a:lnTo>
                  <a:lnTo>
                    <a:pt x="117715" y="57382"/>
                  </a:lnTo>
                  <a:lnTo>
                    <a:pt x="116544" y="60000"/>
                  </a:lnTo>
                  <a:lnTo>
                    <a:pt x="115344" y="62416"/>
                  </a:lnTo>
                  <a:lnTo>
                    <a:pt x="114114" y="64832"/>
                  </a:lnTo>
                  <a:lnTo>
                    <a:pt x="112825" y="67046"/>
                  </a:lnTo>
                  <a:lnTo>
                    <a:pt x="111508" y="68859"/>
                  </a:lnTo>
                  <a:lnTo>
                    <a:pt x="110131" y="70671"/>
                  </a:lnTo>
                  <a:lnTo>
                    <a:pt x="108696" y="72281"/>
                  </a:lnTo>
                  <a:lnTo>
                    <a:pt x="107203" y="73489"/>
                  </a:lnTo>
                  <a:lnTo>
                    <a:pt x="105651" y="74697"/>
                  </a:lnTo>
                  <a:lnTo>
                    <a:pt x="104040" y="75503"/>
                  </a:lnTo>
                  <a:lnTo>
                    <a:pt x="102371" y="76308"/>
                  </a:lnTo>
                  <a:lnTo>
                    <a:pt x="100614" y="76711"/>
                  </a:lnTo>
                  <a:lnTo>
                    <a:pt x="98799" y="76711"/>
                  </a:lnTo>
                  <a:lnTo>
                    <a:pt x="96896" y="76510"/>
                  </a:lnTo>
                  <a:lnTo>
                    <a:pt x="94904" y="76107"/>
                  </a:lnTo>
                  <a:lnTo>
                    <a:pt x="92855" y="75503"/>
                  </a:lnTo>
                  <a:lnTo>
                    <a:pt x="90717" y="74496"/>
                  </a:lnTo>
                  <a:lnTo>
                    <a:pt x="88462" y="73087"/>
                  </a:lnTo>
                  <a:lnTo>
                    <a:pt x="86120" y="71476"/>
                  </a:lnTo>
                  <a:lnTo>
                    <a:pt x="83689" y="69463"/>
                  </a:lnTo>
                  <a:lnTo>
                    <a:pt x="81171" y="67248"/>
                  </a:lnTo>
                  <a:lnTo>
                    <a:pt x="78535" y="64630"/>
                  </a:lnTo>
                  <a:lnTo>
                    <a:pt x="75783" y="61610"/>
                  </a:lnTo>
                  <a:lnTo>
                    <a:pt x="72942" y="58187"/>
                  </a:lnTo>
                  <a:lnTo>
                    <a:pt x="69956" y="54362"/>
                  </a:lnTo>
                  <a:lnTo>
                    <a:pt x="66881" y="50335"/>
                  </a:lnTo>
                  <a:lnTo>
                    <a:pt x="63660" y="45704"/>
                  </a:lnTo>
                  <a:lnTo>
                    <a:pt x="60351" y="40872"/>
                  </a:lnTo>
                  <a:lnTo>
                    <a:pt x="56896" y="35637"/>
                  </a:lnTo>
                  <a:lnTo>
                    <a:pt x="53294" y="29798"/>
                  </a:lnTo>
                  <a:lnTo>
                    <a:pt x="53294" y="29798"/>
                  </a:lnTo>
                  <a:lnTo>
                    <a:pt x="49721" y="24161"/>
                  </a:lnTo>
                  <a:lnTo>
                    <a:pt x="46266" y="19328"/>
                  </a:lnTo>
                  <a:lnTo>
                    <a:pt x="42957" y="14899"/>
                  </a:lnTo>
                  <a:lnTo>
                    <a:pt x="39795" y="11275"/>
                  </a:lnTo>
                  <a:lnTo>
                    <a:pt x="36778" y="8255"/>
                  </a:lnTo>
                  <a:lnTo>
                    <a:pt x="33879" y="5637"/>
                  </a:lnTo>
                  <a:lnTo>
                    <a:pt x="31127" y="3624"/>
                  </a:lnTo>
                  <a:lnTo>
                    <a:pt x="28521" y="2013"/>
                  </a:lnTo>
                  <a:lnTo>
                    <a:pt x="26002" y="1006"/>
                  </a:lnTo>
                  <a:lnTo>
                    <a:pt x="23660" y="201"/>
                  </a:lnTo>
                  <a:lnTo>
                    <a:pt x="21405" y="0"/>
                  </a:lnTo>
                  <a:lnTo>
                    <a:pt x="19297" y="0"/>
                  </a:lnTo>
                  <a:lnTo>
                    <a:pt x="17306" y="402"/>
                  </a:lnTo>
                  <a:lnTo>
                    <a:pt x="15431" y="1006"/>
                  </a:lnTo>
                  <a:lnTo>
                    <a:pt x="13674" y="2013"/>
                  </a:lnTo>
                  <a:lnTo>
                    <a:pt x="12035" y="3020"/>
                  </a:lnTo>
                  <a:lnTo>
                    <a:pt x="10483" y="4429"/>
                  </a:lnTo>
                  <a:lnTo>
                    <a:pt x="9077" y="5838"/>
                  </a:lnTo>
                  <a:lnTo>
                    <a:pt x="7759" y="7449"/>
                  </a:lnTo>
                  <a:lnTo>
                    <a:pt x="6588" y="9261"/>
                  </a:lnTo>
                  <a:lnTo>
                    <a:pt x="5475" y="10872"/>
                  </a:lnTo>
                  <a:lnTo>
                    <a:pt x="4509" y="12684"/>
                  </a:lnTo>
                  <a:lnTo>
                    <a:pt x="3631" y="14496"/>
                  </a:lnTo>
                  <a:lnTo>
                    <a:pt x="2840" y="16107"/>
                  </a:lnTo>
                  <a:lnTo>
                    <a:pt x="2166" y="17718"/>
                  </a:lnTo>
                  <a:lnTo>
                    <a:pt x="1581" y="19328"/>
                  </a:lnTo>
                  <a:lnTo>
                    <a:pt x="702" y="21744"/>
                  </a:lnTo>
                  <a:lnTo>
                    <a:pt x="175" y="23557"/>
                  </a:lnTo>
                  <a:lnTo>
                    <a:pt x="0" y="24161"/>
                  </a:lnTo>
                  <a:lnTo>
                    <a:pt x="0" y="120000"/>
                  </a:lnTo>
                  <a:lnTo>
                    <a:pt x="119941" y="120000"/>
                  </a:lnTo>
                  <a:lnTo>
                    <a:pt x="119941" y="120000"/>
                  </a:lnTo>
                  <a:lnTo>
                    <a:pt x="120000" y="119395"/>
                  </a:lnTo>
                  <a:lnTo>
                    <a:pt x="120000" y="119395"/>
                  </a:lnTo>
                  <a:lnTo>
                    <a:pt x="120000" y="51342"/>
                  </a:lnTo>
                  <a:lnTo>
                    <a:pt x="120000" y="51342"/>
                  </a:lnTo>
                  <a:lnTo>
                    <a:pt x="119941" y="51543"/>
                  </a:lnTo>
                  <a:lnTo>
                    <a:pt x="119941" y="515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</p:grp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44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u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000" b="0" u="non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spcBef>
                <a:spcPts val="48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76263" marR="0" lvl="1" indent="-144462" algn="l" rtl="0">
              <a:spcBef>
                <a:spcPts val="44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855663" marR="0" lvl="2" indent="-106362" algn="l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143000" marR="0" lvl="3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463040" marR="0" lvl="4" indent="-129539" algn="l" rtl="0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103120" marR="0" lvl="6" indent="-14732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423160" marR="0" lvl="7" indent="-14986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743200" marR="0" lvl="8" indent="-139700" algn="l" rtl="0">
              <a:spcBef>
                <a:spcPts val="384"/>
              </a:spcBef>
              <a:buClr>
                <a:schemeClr val="accent1"/>
              </a:buClr>
              <a:buSzPct val="1000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685800" y="914400"/>
            <a:ext cx="7772400" cy="28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4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5021275" y="4572900"/>
            <a:ext cx="3281400" cy="81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Quốc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Huy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Kim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Hiền</a:t>
            </a:r>
            <a:endParaRPr lang="en-US"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600200" y="1371600"/>
            <a:ext cx="5638800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cap="none">
                <a:solidFill>
                  <a:srgbClr val="E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HIỂU VỀ:</a:t>
            </a:r>
            <a:br>
              <a:rPr lang="en-US" sz="5400" b="1" cap="none">
                <a:solidFill>
                  <a:srgbClr val="E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400" b="1" cap="none">
                <a:solidFill>
                  <a:srgbClr val="E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Một số điểm quan trọng về Enum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class,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method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6" t="18363" r="37912" b="64820"/>
          <a:stretch/>
        </p:blipFill>
        <p:spPr bwMode="auto">
          <a:xfrm>
            <a:off x="809401" y="3784121"/>
            <a:ext cx="5056561" cy="223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35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Một số điểm quan trọng về Enum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/>
              <a:t>Không thể tạo ra một đối tượng của enum bằng cách sử dụng các toán tử mới trong java vì </a:t>
            </a:r>
            <a:r>
              <a:rPr lang="en-US" sz="2000">
                <a:highlight>
                  <a:srgbClr val="FFFFFF"/>
                </a:highlight>
              </a:rPr>
              <a:t>constructor của enum chỉ có thể là private và enum chỉ có thể tạo ra bởi chính nó.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6" t="45232" r="42010" b="41334"/>
          <a:stretch/>
        </p:blipFill>
        <p:spPr bwMode="auto">
          <a:xfrm>
            <a:off x="901460" y="4113362"/>
            <a:ext cx="486035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Một số điểm quan trọng về Enum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vi-VN" sz="2000" dirty="0" smtClean="0"/>
              <a:t>Vì vậy không thể truy cập nội dung của enum từ class khác, cũng như gọi đến các phương thức được chứa trong enum.</a:t>
            </a:r>
            <a:endParaRPr lang="en-US" sz="2000" dirty="0">
              <a:highlight>
                <a:srgbClr val="FFFFFF"/>
              </a:highligh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9" t="17590" r="34897" b="75741"/>
          <a:stretch/>
        </p:blipFill>
        <p:spPr bwMode="auto">
          <a:xfrm>
            <a:off x="729629" y="4027866"/>
            <a:ext cx="4100661" cy="65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9" t="25024" r="34897" b="63467"/>
          <a:stretch/>
        </p:blipFill>
        <p:spPr bwMode="auto">
          <a:xfrm>
            <a:off x="729629" y="4875286"/>
            <a:ext cx="4100657" cy="112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41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Một số điểm quan trọng về Enum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class,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static, final , abstract, protected ,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private</a:t>
            </a:r>
            <a:r>
              <a:rPr lang="en-US" sz="2000" dirty="0"/>
              <a:t> </a:t>
            </a:r>
            <a:r>
              <a:rPr lang="en-US" sz="2000" dirty="0" smtClean="0"/>
              <a:t>(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modifier)</a:t>
            </a:r>
            <a:endParaRPr lang="en-US" sz="2000" dirty="0"/>
          </a:p>
        </p:txBody>
      </p:sp>
      <p:pic>
        <p:nvPicPr>
          <p:cNvPr id="6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71641"/>
            <a:ext cx="2743200" cy="50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9" y="5270341"/>
            <a:ext cx="2816681" cy="3810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42" y="4020596"/>
            <a:ext cx="2772069" cy="4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Một số điểm quan trọng về Enum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vi-VN" sz="2000" dirty="0" smtClean="0"/>
              <a:t>đều </a:t>
            </a:r>
            <a:r>
              <a:rPr lang="en-US" sz="2000" dirty="0" smtClean="0"/>
              <a:t>extend </a:t>
            </a:r>
            <a:r>
              <a:rPr lang="vi-VN" sz="2000" dirty="0" smtClean="0"/>
              <a:t>từ thư viện</a:t>
            </a:r>
            <a:r>
              <a:rPr lang="en-US" sz="2000" dirty="0" smtClean="0"/>
              <a:t> </a:t>
            </a:r>
            <a:r>
              <a:rPr lang="en-US" sz="2000" dirty="0" err="1"/>
              <a:t>java.lang.Enum</a:t>
            </a:r>
            <a:r>
              <a:rPr lang="en-US" sz="2000" dirty="0"/>
              <a:t>. </a:t>
            </a:r>
            <a:r>
              <a:rPr lang="vi-VN" sz="2000" dirty="0" smtClean="0"/>
              <a:t>Do </a:t>
            </a:r>
            <a:r>
              <a:rPr lang="en-US" sz="2000" dirty="0" smtClean="0"/>
              <a:t>Java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 smtClean="0"/>
              <a:t>thừa</a:t>
            </a:r>
            <a:r>
              <a:rPr lang="vi-VN" sz="2000" dirty="0" smtClean="0"/>
              <a:t> nên</a:t>
            </a:r>
            <a:r>
              <a:rPr lang="en-US" sz="2000" dirty="0" smtClean="0"/>
              <a:t>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extend </a:t>
            </a:r>
            <a:r>
              <a:rPr lang="vi-VN" sz="2000" dirty="0" smtClean="0"/>
              <a:t>các class </a:t>
            </a:r>
            <a:r>
              <a:rPr lang="en-US" sz="2000" dirty="0" err="1" smtClean="0"/>
              <a:t>khác</a:t>
            </a:r>
            <a:r>
              <a:rPr lang="en-US" sz="2000" dirty="0"/>
              <a:t>.</a:t>
            </a:r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3" y="3767261"/>
            <a:ext cx="4495801" cy="4134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55600" y="4749295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2000" dirty="0" smtClean="0"/>
              <a:t>-   </a:t>
            </a:r>
            <a:r>
              <a:rPr lang="vi-VN" sz="2000" dirty="0" smtClean="0"/>
              <a:t>Enum </a:t>
            </a:r>
            <a:r>
              <a:rPr lang="vi-VN" sz="2000" dirty="0"/>
              <a:t>có thể implement từ interface</a:t>
            </a:r>
            <a:endParaRPr lang="en-US" sz="2000" dirty="0"/>
          </a:p>
          <a:p>
            <a:endParaRPr lang="en-SG" sz="2000" dirty="0" smtClean="0"/>
          </a:p>
          <a:p>
            <a:endParaRPr lang="en-SG" sz="20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3" y="5324173"/>
            <a:ext cx="5742374" cy="7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1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Một số điểm quan trọng về Enum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java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.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, </a:t>
            </a:r>
            <a:r>
              <a:rPr lang="en-US" sz="2000" dirty="0" err="1"/>
              <a:t>ngoài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09" y="4126969"/>
            <a:ext cx="5071782" cy="15910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35170" y="4922516"/>
            <a:ext cx="107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5170" y="468097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9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Một số điểm quan trọng về Enum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java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.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, </a:t>
            </a:r>
            <a:r>
              <a:rPr lang="en-US" sz="2000" dirty="0" err="1"/>
              <a:t>ngoài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4471" t="33504" r="40192" b="54616"/>
          <a:stretch/>
        </p:blipFill>
        <p:spPr>
          <a:xfrm>
            <a:off x="1619940" y="4156107"/>
            <a:ext cx="4633547" cy="12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077199" cy="10332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 liệu  kham thảo</a:t>
            </a:r>
            <a:r>
              <a:rPr lang="en-US" sz="44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/>
            </a:r>
            <a:br>
              <a:rPr lang="en-US" sz="4400" b="0" i="0" u="none" strike="noStrike" cap="non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</a:br>
            <a:endParaRPr lang="en-US" sz="4400" b="0" i="0" u="none" strike="noStrike" cap="none">
              <a:solidFill>
                <a:srgbClr val="FFFFFF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17125" y="2722050"/>
            <a:ext cx="8562600" cy="1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SzPct val="100000"/>
              <a:buChar char="-"/>
            </a:pPr>
            <a:r>
              <a:rPr lang="en-US" sz="2000"/>
              <a:t>https://crunchify.com/why-and-for-what-should-i-use-enum-java-enum-examples/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điểm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trọng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Enum</a:t>
            </a:r>
            <a:endParaRPr lang="en-US"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SzPct val="100000"/>
              <a:buChar char="-"/>
            </a:pPr>
            <a:r>
              <a:rPr lang="vi-VN" sz="2000" dirty="0" smtClean="0"/>
              <a:t>Khai báo các constant có thể có hoặc không có dấu ; ở cuối câu lệnh </a:t>
            </a:r>
            <a:endParaRPr lang="en-US" sz="2000" dirty="0"/>
          </a:p>
        </p:txBody>
      </p:sp>
      <p:pic>
        <p:nvPicPr>
          <p:cNvPr id="7" name="Content Placeholder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" y="3350067"/>
            <a:ext cx="2172003" cy="82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93" y="3445331"/>
            <a:ext cx="218153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5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điểm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trọng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Enum</a:t>
            </a:r>
            <a:endParaRPr lang="en-US"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SzPct val="100000"/>
              <a:buChar char="-"/>
            </a:pPr>
            <a:r>
              <a:rPr lang="vi-VN" sz="2000" dirty="0" smtClean="0"/>
              <a:t>Khai báo các constant có thể có hoặc không có dấu ; ở cuối câu lệnh </a:t>
            </a:r>
          </a:p>
          <a:p>
            <a:pPr marL="457200" lvl="0" indent="-355600">
              <a:spcBef>
                <a:spcPts val="0"/>
              </a:spcBef>
              <a:buSzPct val="100000"/>
              <a:buChar char="-"/>
            </a:pPr>
            <a:r>
              <a:rPr lang="vi-VN" sz="2000" dirty="0" smtClean="0"/>
              <a:t>Nhưng nếu có phương thức phải có dấu ; để phân biệt.</a:t>
            </a:r>
            <a:endParaRPr lang="en-US"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89" y="3938713"/>
            <a:ext cx="3124636" cy="86689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71" y="3938713"/>
            <a:ext cx="300079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2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method,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điểm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trọng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Enum</a:t>
            </a:r>
            <a:endParaRPr lang="en-US" sz="3600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6" y="3551207"/>
            <a:ext cx="3677163" cy="2810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95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Một số điểm quan trọng về Enum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153" name="Shape 153"/>
          <p:cNvSpPr txBox="1"/>
          <p:nvPr/>
        </p:nvSpPr>
        <p:spPr>
          <a:xfrm>
            <a:off x="308125" y="2623925"/>
            <a:ext cx="8597400" cy="382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Enum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static </a:t>
            </a:r>
            <a:r>
              <a:rPr lang="en-US" sz="2000" dirty="0" err="1"/>
              <a:t>và</a:t>
            </a:r>
            <a:r>
              <a:rPr lang="en-US" sz="2000" dirty="0"/>
              <a:t> final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ra.</a:t>
            </a:r>
            <a:endParaRPr lang="en-US" sz="2000" dirty="0"/>
          </a:p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:</a:t>
            </a:r>
          </a:p>
          <a:p>
            <a:pPr marL="1371600" lvl="0" indent="-355600" rtl="0">
              <a:lnSpc>
                <a:spcPct val="180000"/>
              </a:lnSpc>
              <a:spcBef>
                <a:spcPts val="0"/>
              </a:spcBef>
              <a:spcAft>
                <a:spcPts val="2700"/>
              </a:spcAft>
              <a:buSzPct val="100000"/>
              <a:buAutoNum type="arabicPeriod"/>
            </a:pPr>
            <a:r>
              <a:rPr lang="en-US" sz="2000" dirty="0">
                <a:highlight>
                  <a:srgbClr val="FFFFFF"/>
                </a:highlight>
              </a:rPr>
              <a:t>Switch-Case Statement</a:t>
            </a:r>
          </a:p>
          <a:p>
            <a:pPr marL="1016000" lvl="0" rtl="0">
              <a:lnSpc>
                <a:spcPct val="180000"/>
              </a:lnSpc>
              <a:spcBef>
                <a:spcPts val="0"/>
              </a:spcBef>
              <a:spcAft>
                <a:spcPts val="2700"/>
              </a:spcAft>
              <a:buSzPct val="100000"/>
            </a:pPr>
            <a:endParaRPr lang="en-US" sz="2000" dirty="0"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3450980"/>
            <a:ext cx="4527350" cy="30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Một số điểm quan trọng về Enum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153" name="Shape 153"/>
          <p:cNvSpPr txBox="1"/>
          <p:nvPr/>
        </p:nvSpPr>
        <p:spPr>
          <a:xfrm>
            <a:off x="308125" y="2623925"/>
            <a:ext cx="8597400" cy="382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Enum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static </a:t>
            </a:r>
            <a:r>
              <a:rPr lang="en-US" sz="2000" dirty="0" err="1"/>
              <a:t>và</a:t>
            </a:r>
            <a:r>
              <a:rPr lang="en-US" sz="2000" dirty="0"/>
              <a:t> final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ra.</a:t>
            </a:r>
            <a:endParaRPr lang="en-US" sz="2000" dirty="0"/>
          </a:p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 smtClean="0"/>
              <a:t>:</a:t>
            </a:r>
            <a:endParaRPr lang="en-US" sz="2000" dirty="0">
              <a:highlight>
                <a:srgbClr val="FFFFFF"/>
              </a:highlight>
            </a:endParaRPr>
          </a:p>
          <a:p>
            <a:pPr marL="1016000" lvl="0" rtl="0">
              <a:lnSpc>
                <a:spcPct val="180000"/>
              </a:lnSpc>
              <a:spcBef>
                <a:spcPts val="0"/>
              </a:spcBef>
              <a:spcAft>
                <a:spcPts val="2700"/>
              </a:spcAft>
              <a:buSzPct val="100000"/>
            </a:pPr>
            <a:r>
              <a:rPr lang="en-US" sz="2000" dirty="0" smtClean="0">
                <a:highlight>
                  <a:srgbClr val="FFFFFF"/>
                </a:highlight>
              </a:rPr>
              <a:t>2. == Operator</a:t>
            </a:r>
            <a:endParaRPr lang="en-US" sz="2000" dirty="0"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5" name="Content Placeholder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47" y="4048441"/>
            <a:ext cx="4504978" cy="171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53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Một số điểm quan trọng về Enum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153" name="Shape 153"/>
          <p:cNvSpPr txBox="1"/>
          <p:nvPr/>
        </p:nvSpPr>
        <p:spPr>
          <a:xfrm>
            <a:off x="308125" y="2623925"/>
            <a:ext cx="8597400" cy="382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Enum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static </a:t>
            </a:r>
            <a:r>
              <a:rPr lang="en-US" sz="2000" dirty="0" err="1"/>
              <a:t>và</a:t>
            </a:r>
            <a:r>
              <a:rPr lang="en-US" sz="2000" dirty="0"/>
              <a:t> final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ra.</a:t>
            </a:r>
            <a:endParaRPr lang="en-US" sz="2000" dirty="0"/>
          </a:p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 smtClean="0"/>
              <a:t>:</a:t>
            </a:r>
            <a:endParaRPr lang="en-US" sz="2000" dirty="0">
              <a:highlight>
                <a:srgbClr val="FFFFFF"/>
              </a:highlight>
            </a:endParaRPr>
          </a:p>
          <a:p>
            <a:pPr marL="1016000" lvl="0" rtl="0">
              <a:lnSpc>
                <a:spcPct val="180000"/>
              </a:lnSpc>
              <a:spcBef>
                <a:spcPts val="0"/>
              </a:spcBef>
              <a:spcAft>
                <a:spcPts val="2700"/>
              </a:spcAft>
              <a:buSzPct val="100000"/>
            </a:pPr>
            <a:r>
              <a:rPr lang="en-US" sz="2000" dirty="0" smtClean="0">
                <a:highlight>
                  <a:srgbClr val="FFFFFF"/>
                </a:highlight>
              </a:rPr>
              <a:t>3. equals</a:t>
            </a:r>
            <a:r>
              <a:rPr lang="en-US" sz="2000" dirty="0">
                <a:highlight>
                  <a:srgbClr val="FFFFFF"/>
                </a:highlight>
              </a:rPr>
              <a:t>() method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808" y="3881887"/>
            <a:ext cx="4764009" cy="20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4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Một số điểm quan trọng về Enum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class,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method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Content Placeholder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64302"/>
            <a:ext cx="4019393" cy="320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/>
          <p:cNvSpPr/>
          <p:nvPr/>
        </p:nvSpPr>
        <p:spPr>
          <a:xfrm>
            <a:off x="2406770" y="3640347"/>
            <a:ext cx="2863971" cy="22015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77773" y="4580626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5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Một số điểm quan trọng về Enum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28600" y="2544425"/>
            <a:ext cx="8458200" cy="16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class,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method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20" y="3272006"/>
            <a:ext cx="4572000" cy="3432823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>
            <a:off x="2820837" y="3384275"/>
            <a:ext cx="1216326" cy="2570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376" y="4070236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82597"/>
      </p:ext>
    </p:extLst>
  </p:cSld>
  <p:clrMapOvr>
    <a:masterClrMapping/>
  </p:clrMapOvr>
</p:sld>
</file>

<file path=ppt/theme/theme1.xml><?xml version="1.0" encoding="utf-8"?>
<a:theme xmlns:a="http://schemas.openxmlformats.org/drawingml/2006/main" name="Waveform">
  <a:themeElements>
    <a:clrScheme name="Waveform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549</Words>
  <Application>Microsoft Office PowerPoint</Application>
  <PresentationFormat>On-screen Show (4:3)</PresentationFormat>
  <Paragraphs>51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Noto Sans Symbols</vt:lpstr>
      <vt:lpstr>Times New Roman</vt:lpstr>
      <vt:lpstr>Galdeano</vt:lpstr>
      <vt:lpstr>Arial</vt:lpstr>
      <vt:lpstr>Waveform</vt:lpstr>
      <vt:lpstr> </vt:lpstr>
      <vt:lpstr>Một số điểm quan trọng về Enum</vt:lpstr>
      <vt:lpstr>Một số điểm quan trọng về Enum</vt:lpstr>
      <vt:lpstr>Một số điểm quan trọng về Enum</vt:lpstr>
      <vt:lpstr>Một số điểm quan trọng về Enum</vt:lpstr>
      <vt:lpstr>Một số điểm quan trọng về Enum</vt:lpstr>
      <vt:lpstr>Một số điểm quan trọng về Enum</vt:lpstr>
      <vt:lpstr>Một số điểm quan trọng về Enum</vt:lpstr>
      <vt:lpstr>Một số điểm quan trọng về Enum</vt:lpstr>
      <vt:lpstr>Một số điểm quan trọng về Enum</vt:lpstr>
      <vt:lpstr>Một số điểm quan trọng về Enum</vt:lpstr>
      <vt:lpstr>Một số điểm quan trọng về Enum</vt:lpstr>
      <vt:lpstr>Một số điểm quan trọng về Enum</vt:lpstr>
      <vt:lpstr>Một số điểm quan trọng về Enum</vt:lpstr>
      <vt:lpstr>Một số điểm quan trọng về Enum</vt:lpstr>
      <vt:lpstr>Một số điểm quan trọng về Enum</vt:lpstr>
      <vt:lpstr> Tài liệu  kham thảo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PTKHien</dc:creator>
  <cp:lastModifiedBy>PTKHien</cp:lastModifiedBy>
  <cp:revision>6</cp:revision>
  <dcterms:modified xsi:type="dcterms:W3CDTF">2016-08-01T16:45:08Z</dcterms:modified>
</cp:coreProperties>
</file>