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79" r:id="rId4"/>
    <p:sldId id="282" r:id="rId5"/>
    <p:sldId id="280" r:id="rId6"/>
    <p:sldId id="283" r:id="rId7"/>
    <p:sldId id="284" r:id="rId8"/>
    <p:sldId id="285" r:id="rId9"/>
    <p:sldId id="281" r:id="rId10"/>
    <p:sldId id="278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gp0cJJm7ZoCivC5+rsg3rfFhTI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FC607E-4C2D-445F-A3BB-0CE96369A222}" v="15" dt="2023-03-25T13:41:13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10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ạnh Chánh Quân Trần" userId="3b1464bafec2a897" providerId="LiveId" clId="{69FC607E-4C2D-445F-A3BB-0CE96369A222}"/>
    <pc:docChg chg="undo custSel addSld delSld modSld">
      <pc:chgData name="Mạnh Chánh Quân Trần" userId="3b1464bafec2a897" providerId="LiveId" clId="{69FC607E-4C2D-445F-A3BB-0CE96369A222}" dt="2023-03-25T13:41:25.530" v="273" actId="1076"/>
      <pc:docMkLst>
        <pc:docMk/>
      </pc:docMkLst>
      <pc:sldChg chg="modSp mod">
        <pc:chgData name="Mạnh Chánh Quân Trần" userId="3b1464bafec2a897" providerId="LiveId" clId="{69FC607E-4C2D-445F-A3BB-0CE96369A222}" dt="2023-03-25T11:46:55.764" v="49" actId="20577"/>
        <pc:sldMkLst>
          <pc:docMk/>
          <pc:sldMk cId="0" sldId="256"/>
        </pc:sldMkLst>
        <pc:spChg chg="mod">
          <ac:chgData name="Mạnh Chánh Quân Trần" userId="3b1464bafec2a897" providerId="LiveId" clId="{69FC607E-4C2D-445F-A3BB-0CE96369A222}" dt="2023-03-25T11:46:55.764" v="49" actId="20577"/>
          <ac:spMkLst>
            <pc:docMk/>
            <pc:sldMk cId="0" sldId="256"/>
            <ac:spMk id="84" creationId="{00000000-0000-0000-0000-000000000000}"/>
          </ac:spMkLst>
        </pc:spChg>
      </pc:sldChg>
      <pc:sldChg chg="del">
        <pc:chgData name="Mạnh Chánh Quân Trần" userId="3b1464bafec2a897" providerId="LiveId" clId="{69FC607E-4C2D-445F-A3BB-0CE96369A222}" dt="2023-03-25T11:47:06.131" v="50" actId="47"/>
        <pc:sldMkLst>
          <pc:docMk/>
          <pc:sldMk cId="0" sldId="257"/>
        </pc:sldMkLst>
      </pc:sldChg>
      <pc:sldChg chg="addSp modSp mod">
        <pc:chgData name="Mạnh Chánh Quân Trần" userId="3b1464bafec2a897" providerId="LiveId" clId="{69FC607E-4C2D-445F-A3BB-0CE96369A222}" dt="2023-03-25T11:58:54.507" v="199" actId="1076"/>
        <pc:sldMkLst>
          <pc:docMk/>
          <pc:sldMk cId="0" sldId="258"/>
        </pc:sldMkLst>
        <pc:spChg chg="mod">
          <ac:chgData name="Mạnh Chánh Quân Trần" userId="3b1464bafec2a897" providerId="LiveId" clId="{69FC607E-4C2D-445F-A3BB-0CE96369A222}" dt="2023-03-25T11:48:36.161" v="109" actId="6549"/>
          <ac:spMkLst>
            <pc:docMk/>
            <pc:sldMk cId="0" sldId="258"/>
            <ac:spMk id="97" creationId="{00000000-0000-0000-0000-000000000000}"/>
          </ac:spMkLst>
        </pc:spChg>
        <pc:picChg chg="add mod">
          <ac:chgData name="Mạnh Chánh Quân Trần" userId="3b1464bafec2a897" providerId="LiveId" clId="{69FC607E-4C2D-445F-A3BB-0CE96369A222}" dt="2023-03-25T11:58:52.798" v="198" actId="1076"/>
          <ac:picMkLst>
            <pc:docMk/>
            <pc:sldMk cId="0" sldId="258"/>
            <ac:picMk id="3" creationId="{06910C51-0C49-1E5E-9930-75136D4D2F37}"/>
          </ac:picMkLst>
        </pc:picChg>
        <pc:picChg chg="add mod">
          <ac:chgData name="Mạnh Chánh Quân Trần" userId="3b1464bafec2a897" providerId="LiveId" clId="{69FC607E-4C2D-445F-A3BB-0CE96369A222}" dt="2023-03-25T11:58:54.507" v="199" actId="1076"/>
          <ac:picMkLst>
            <pc:docMk/>
            <pc:sldMk cId="0" sldId="258"/>
            <ac:picMk id="5" creationId="{F47BD53B-78F9-D21A-8C60-69F68EB8DAAF}"/>
          </ac:picMkLst>
        </pc:picChg>
      </pc:sldChg>
      <pc:sldChg chg="del">
        <pc:chgData name="Mạnh Chánh Quân Trần" userId="3b1464bafec2a897" providerId="LiveId" clId="{69FC607E-4C2D-445F-A3BB-0CE96369A222}" dt="2023-03-25T11:47:12.405" v="51" actId="47"/>
        <pc:sldMkLst>
          <pc:docMk/>
          <pc:sldMk cId="0" sldId="259"/>
        </pc:sldMkLst>
      </pc:sldChg>
      <pc:sldChg chg="del">
        <pc:chgData name="Mạnh Chánh Quân Trần" userId="3b1464bafec2a897" providerId="LiveId" clId="{69FC607E-4C2D-445F-A3BB-0CE96369A222}" dt="2023-03-25T11:47:15.640" v="52" actId="47"/>
        <pc:sldMkLst>
          <pc:docMk/>
          <pc:sldMk cId="0" sldId="260"/>
        </pc:sldMkLst>
      </pc:sldChg>
      <pc:sldChg chg="del">
        <pc:chgData name="Mạnh Chánh Quân Trần" userId="3b1464bafec2a897" providerId="LiveId" clId="{69FC607E-4C2D-445F-A3BB-0CE96369A222}" dt="2023-03-25T11:47:16.440" v="53" actId="47"/>
        <pc:sldMkLst>
          <pc:docMk/>
          <pc:sldMk cId="0" sldId="261"/>
        </pc:sldMkLst>
      </pc:sldChg>
      <pc:sldChg chg="del">
        <pc:chgData name="Mạnh Chánh Quân Trần" userId="3b1464bafec2a897" providerId="LiveId" clId="{69FC607E-4C2D-445F-A3BB-0CE96369A222}" dt="2023-03-25T11:47:17.289" v="54" actId="47"/>
        <pc:sldMkLst>
          <pc:docMk/>
          <pc:sldMk cId="0" sldId="262"/>
        </pc:sldMkLst>
      </pc:sldChg>
      <pc:sldChg chg="del">
        <pc:chgData name="Mạnh Chánh Quân Trần" userId="3b1464bafec2a897" providerId="LiveId" clId="{69FC607E-4C2D-445F-A3BB-0CE96369A222}" dt="2023-03-25T11:47:19.347" v="55" actId="47"/>
        <pc:sldMkLst>
          <pc:docMk/>
          <pc:sldMk cId="0" sldId="263"/>
        </pc:sldMkLst>
      </pc:sldChg>
      <pc:sldChg chg="del">
        <pc:chgData name="Mạnh Chánh Quân Trần" userId="3b1464bafec2a897" providerId="LiveId" clId="{69FC607E-4C2D-445F-A3BB-0CE96369A222}" dt="2023-03-25T11:47:20.210" v="56" actId="47"/>
        <pc:sldMkLst>
          <pc:docMk/>
          <pc:sldMk cId="0" sldId="264"/>
        </pc:sldMkLst>
      </pc:sldChg>
      <pc:sldChg chg="del">
        <pc:chgData name="Mạnh Chánh Quân Trần" userId="3b1464bafec2a897" providerId="LiveId" clId="{69FC607E-4C2D-445F-A3BB-0CE96369A222}" dt="2023-03-25T11:47:21.319" v="57" actId="47"/>
        <pc:sldMkLst>
          <pc:docMk/>
          <pc:sldMk cId="0" sldId="265"/>
        </pc:sldMkLst>
      </pc:sldChg>
      <pc:sldChg chg="del">
        <pc:chgData name="Mạnh Chánh Quân Trần" userId="3b1464bafec2a897" providerId="LiveId" clId="{69FC607E-4C2D-445F-A3BB-0CE96369A222}" dt="2023-03-25T11:47:22.199" v="58" actId="47"/>
        <pc:sldMkLst>
          <pc:docMk/>
          <pc:sldMk cId="0" sldId="266"/>
        </pc:sldMkLst>
      </pc:sldChg>
      <pc:sldChg chg="del">
        <pc:chgData name="Mạnh Chánh Quân Trần" userId="3b1464bafec2a897" providerId="LiveId" clId="{69FC607E-4C2D-445F-A3BB-0CE96369A222}" dt="2023-03-25T11:47:22.985" v="59" actId="47"/>
        <pc:sldMkLst>
          <pc:docMk/>
          <pc:sldMk cId="0" sldId="267"/>
        </pc:sldMkLst>
      </pc:sldChg>
      <pc:sldChg chg="del">
        <pc:chgData name="Mạnh Chánh Quân Trần" userId="3b1464bafec2a897" providerId="LiveId" clId="{69FC607E-4C2D-445F-A3BB-0CE96369A222}" dt="2023-03-25T11:47:26.502" v="61" actId="47"/>
        <pc:sldMkLst>
          <pc:docMk/>
          <pc:sldMk cId="0" sldId="268"/>
        </pc:sldMkLst>
      </pc:sldChg>
      <pc:sldChg chg="del">
        <pc:chgData name="Mạnh Chánh Quân Trần" userId="3b1464bafec2a897" providerId="LiveId" clId="{69FC607E-4C2D-445F-A3BB-0CE96369A222}" dt="2023-03-25T11:47:24.759" v="60" actId="47"/>
        <pc:sldMkLst>
          <pc:docMk/>
          <pc:sldMk cId="0" sldId="269"/>
        </pc:sldMkLst>
      </pc:sldChg>
      <pc:sldChg chg="del">
        <pc:chgData name="Mạnh Chánh Quân Trần" userId="3b1464bafec2a897" providerId="LiveId" clId="{69FC607E-4C2D-445F-A3BB-0CE96369A222}" dt="2023-03-25T11:51:40.167" v="152" actId="47"/>
        <pc:sldMkLst>
          <pc:docMk/>
          <pc:sldMk cId="0" sldId="270"/>
        </pc:sldMkLst>
      </pc:sldChg>
      <pc:sldChg chg="del">
        <pc:chgData name="Mạnh Chánh Quân Trần" userId="3b1464bafec2a897" providerId="LiveId" clId="{69FC607E-4C2D-445F-A3BB-0CE96369A222}" dt="2023-03-25T11:47:27.712" v="62" actId="47"/>
        <pc:sldMkLst>
          <pc:docMk/>
          <pc:sldMk cId="0" sldId="271"/>
        </pc:sldMkLst>
      </pc:sldChg>
      <pc:sldChg chg="del">
        <pc:chgData name="Mạnh Chánh Quân Trần" userId="3b1464bafec2a897" providerId="LiveId" clId="{69FC607E-4C2D-445F-A3BB-0CE96369A222}" dt="2023-03-25T11:47:28.670" v="63" actId="47"/>
        <pc:sldMkLst>
          <pc:docMk/>
          <pc:sldMk cId="0" sldId="272"/>
        </pc:sldMkLst>
      </pc:sldChg>
      <pc:sldChg chg="del">
        <pc:chgData name="Mạnh Chánh Quân Trần" userId="3b1464bafec2a897" providerId="LiveId" clId="{69FC607E-4C2D-445F-A3BB-0CE96369A222}" dt="2023-03-25T11:47:29.560" v="64" actId="47"/>
        <pc:sldMkLst>
          <pc:docMk/>
          <pc:sldMk cId="0" sldId="273"/>
        </pc:sldMkLst>
      </pc:sldChg>
      <pc:sldChg chg="del">
        <pc:chgData name="Mạnh Chánh Quân Trần" userId="3b1464bafec2a897" providerId="LiveId" clId="{69FC607E-4C2D-445F-A3BB-0CE96369A222}" dt="2023-03-25T11:47:30.696" v="65" actId="47"/>
        <pc:sldMkLst>
          <pc:docMk/>
          <pc:sldMk cId="0" sldId="274"/>
        </pc:sldMkLst>
      </pc:sldChg>
      <pc:sldChg chg="del">
        <pc:chgData name="Mạnh Chánh Quân Trần" userId="3b1464bafec2a897" providerId="LiveId" clId="{69FC607E-4C2D-445F-A3BB-0CE96369A222}" dt="2023-03-25T11:47:31.479" v="66" actId="47"/>
        <pc:sldMkLst>
          <pc:docMk/>
          <pc:sldMk cId="0" sldId="275"/>
        </pc:sldMkLst>
      </pc:sldChg>
      <pc:sldChg chg="del">
        <pc:chgData name="Mạnh Chánh Quân Trần" userId="3b1464bafec2a897" providerId="LiveId" clId="{69FC607E-4C2D-445F-A3BB-0CE96369A222}" dt="2023-03-25T11:47:32.322" v="67" actId="47"/>
        <pc:sldMkLst>
          <pc:docMk/>
          <pc:sldMk cId="0" sldId="276"/>
        </pc:sldMkLst>
      </pc:sldChg>
      <pc:sldChg chg="del">
        <pc:chgData name="Mạnh Chánh Quân Trần" userId="3b1464bafec2a897" providerId="LiveId" clId="{69FC607E-4C2D-445F-A3BB-0CE96369A222}" dt="2023-03-25T11:47:33.640" v="68" actId="47"/>
        <pc:sldMkLst>
          <pc:docMk/>
          <pc:sldMk cId="0" sldId="277"/>
        </pc:sldMkLst>
      </pc:sldChg>
      <pc:sldChg chg="addSp delSp modSp add mod">
        <pc:chgData name="Mạnh Chánh Quân Trần" userId="3b1464bafec2a897" providerId="LiveId" clId="{69FC607E-4C2D-445F-A3BB-0CE96369A222}" dt="2023-03-25T12:11:06.542" v="210" actId="1076"/>
        <pc:sldMkLst>
          <pc:docMk/>
          <pc:sldMk cId="3375972009" sldId="279"/>
        </pc:sldMkLst>
        <pc:spChg chg="mod">
          <ac:chgData name="Mạnh Chánh Quân Trần" userId="3b1464bafec2a897" providerId="LiveId" clId="{69FC607E-4C2D-445F-A3BB-0CE96369A222}" dt="2023-03-25T11:49:02.126" v="127" actId="20577"/>
          <ac:spMkLst>
            <pc:docMk/>
            <pc:sldMk cId="3375972009" sldId="279"/>
            <ac:spMk id="97" creationId="{00000000-0000-0000-0000-000000000000}"/>
          </ac:spMkLst>
        </pc:spChg>
        <pc:picChg chg="add del mod">
          <ac:chgData name="Mạnh Chánh Quân Trần" userId="3b1464bafec2a897" providerId="LiveId" clId="{69FC607E-4C2D-445F-A3BB-0CE96369A222}" dt="2023-03-25T12:10:52.516" v="208" actId="478"/>
          <ac:picMkLst>
            <pc:docMk/>
            <pc:sldMk cId="3375972009" sldId="279"/>
            <ac:picMk id="3" creationId="{91DF882E-2573-A7A0-7EC9-C167A4190141}"/>
          </ac:picMkLst>
        </pc:picChg>
        <pc:picChg chg="add mod">
          <ac:chgData name="Mạnh Chánh Quân Trần" userId="3b1464bafec2a897" providerId="LiveId" clId="{69FC607E-4C2D-445F-A3BB-0CE96369A222}" dt="2023-03-25T12:11:06.542" v="210" actId="1076"/>
          <ac:picMkLst>
            <pc:docMk/>
            <pc:sldMk cId="3375972009" sldId="279"/>
            <ac:picMk id="5" creationId="{831779C7-512B-B5DC-1E62-41A0311601B9}"/>
          </ac:picMkLst>
        </pc:picChg>
      </pc:sldChg>
      <pc:sldChg chg="addSp modSp add mod">
        <pc:chgData name="Mạnh Chánh Quân Trần" userId="3b1464bafec2a897" providerId="LiveId" clId="{69FC607E-4C2D-445F-A3BB-0CE96369A222}" dt="2023-03-25T12:14:52.391" v="218" actId="1076"/>
        <pc:sldMkLst>
          <pc:docMk/>
          <pc:sldMk cId="3072232702" sldId="280"/>
        </pc:sldMkLst>
        <pc:spChg chg="mod">
          <ac:chgData name="Mạnh Chánh Quân Trần" userId="3b1464bafec2a897" providerId="LiveId" clId="{69FC607E-4C2D-445F-A3BB-0CE96369A222}" dt="2023-03-25T11:50:35.395" v="150" actId="20577"/>
          <ac:spMkLst>
            <pc:docMk/>
            <pc:sldMk cId="3072232702" sldId="280"/>
            <ac:spMk id="97" creationId="{00000000-0000-0000-0000-000000000000}"/>
          </ac:spMkLst>
        </pc:spChg>
        <pc:picChg chg="add mod">
          <ac:chgData name="Mạnh Chánh Quân Trần" userId="3b1464bafec2a897" providerId="LiveId" clId="{69FC607E-4C2D-445F-A3BB-0CE96369A222}" dt="2023-03-25T12:14:52.391" v="218" actId="1076"/>
          <ac:picMkLst>
            <pc:docMk/>
            <pc:sldMk cId="3072232702" sldId="280"/>
            <ac:picMk id="3" creationId="{2121E2DB-8737-CBD6-C5E5-3634B1263AD8}"/>
          </ac:picMkLst>
        </pc:picChg>
      </pc:sldChg>
      <pc:sldChg chg="addSp modSp add mod">
        <pc:chgData name="Mạnh Chánh Quân Trần" userId="3b1464bafec2a897" providerId="LiveId" clId="{69FC607E-4C2D-445F-A3BB-0CE96369A222}" dt="2023-03-25T12:18:19.730" v="237" actId="14100"/>
        <pc:sldMkLst>
          <pc:docMk/>
          <pc:sldMk cId="4129531863" sldId="281"/>
        </pc:sldMkLst>
        <pc:spChg chg="mod">
          <ac:chgData name="Mạnh Chánh Quân Trần" userId="3b1464bafec2a897" providerId="LiveId" clId="{69FC607E-4C2D-445F-A3BB-0CE96369A222}" dt="2023-03-25T11:52:24.339" v="177" actId="20577"/>
          <ac:spMkLst>
            <pc:docMk/>
            <pc:sldMk cId="4129531863" sldId="281"/>
            <ac:spMk id="97" creationId="{00000000-0000-0000-0000-000000000000}"/>
          </ac:spMkLst>
        </pc:spChg>
        <pc:picChg chg="add mod">
          <ac:chgData name="Mạnh Chánh Quân Trần" userId="3b1464bafec2a897" providerId="LiveId" clId="{69FC607E-4C2D-445F-A3BB-0CE96369A222}" dt="2023-03-25T12:18:19.730" v="237" actId="14100"/>
          <ac:picMkLst>
            <pc:docMk/>
            <pc:sldMk cId="4129531863" sldId="281"/>
            <ac:picMk id="3" creationId="{B0E17A76-D03B-8242-4A0C-CAAC1BC5F6D8}"/>
          </ac:picMkLst>
        </pc:picChg>
      </pc:sldChg>
      <pc:sldChg chg="addSp delSp modSp add mod">
        <pc:chgData name="Mạnh Chánh Quân Trần" userId="3b1464bafec2a897" providerId="LiveId" clId="{69FC607E-4C2D-445F-A3BB-0CE96369A222}" dt="2023-03-25T12:08:22.550" v="205" actId="962"/>
        <pc:sldMkLst>
          <pc:docMk/>
          <pc:sldMk cId="453463824" sldId="282"/>
        </pc:sldMkLst>
        <pc:spChg chg="mod">
          <ac:chgData name="Mạnh Chánh Quân Trần" userId="3b1464bafec2a897" providerId="LiveId" clId="{69FC607E-4C2D-445F-A3BB-0CE96369A222}" dt="2023-03-25T12:08:22.550" v="205" actId="962"/>
          <ac:spMkLst>
            <pc:docMk/>
            <pc:sldMk cId="453463824" sldId="282"/>
            <ac:spMk id="97" creationId="{00000000-0000-0000-0000-000000000000}"/>
          </ac:spMkLst>
        </pc:spChg>
        <pc:picChg chg="del">
          <ac:chgData name="Mạnh Chánh Quân Trần" userId="3b1464bafec2a897" providerId="LiveId" clId="{69FC607E-4C2D-445F-A3BB-0CE96369A222}" dt="2023-03-25T12:04:01.894" v="202" actId="478"/>
          <ac:picMkLst>
            <pc:docMk/>
            <pc:sldMk cId="453463824" sldId="282"/>
            <ac:picMk id="3" creationId="{91DF882E-2573-A7A0-7EC9-C167A4190141}"/>
          </ac:picMkLst>
        </pc:picChg>
        <pc:picChg chg="add mod">
          <ac:chgData name="Mạnh Chánh Quân Trần" userId="3b1464bafec2a897" providerId="LiveId" clId="{69FC607E-4C2D-445F-A3BB-0CE96369A222}" dt="2023-03-25T12:08:22.550" v="204" actId="27614"/>
          <ac:picMkLst>
            <pc:docMk/>
            <pc:sldMk cId="453463824" sldId="282"/>
            <ac:picMk id="4" creationId="{307C6B84-21D3-7F0F-21CD-245055725D0F}"/>
          </ac:picMkLst>
        </pc:picChg>
      </pc:sldChg>
      <pc:sldChg chg="addSp modSp add mod">
        <pc:chgData name="Mạnh Chánh Quân Trần" userId="3b1464bafec2a897" providerId="LiveId" clId="{69FC607E-4C2D-445F-A3BB-0CE96369A222}" dt="2023-03-25T12:16:22.153" v="228" actId="1076"/>
        <pc:sldMkLst>
          <pc:docMk/>
          <pc:sldMk cId="1702259070" sldId="283"/>
        </pc:sldMkLst>
        <pc:picChg chg="add mod">
          <ac:chgData name="Mạnh Chánh Quân Trần" userId="3b1464bafec2a897" providerId="LiveId" clId="{69FC607E-4C2D-445F-A3BB-0CE96369A222}" dt="2023-03-25T12:16:22.153" v="228" actId="1076"/>
          <ac:picMkLst>
            <pc:docMk/>
            <pc:sldMk cId="1702259070" sldId="283"/>
            <ac:picMk id="3" creationId="{A148F6B4-86DF-2D95-2B87-54869CBC27B0}"/>
          </ac:picMkLst>
        </pc:picChg>
      </pc:sldChg>
      <pc:sldChg chg="addSp modSp add mod">
        <pc:chgData name="Mạnh Chánh Quân Trần" userId="3b1464bafec2a897" providerId="LiveId" clId="{69FC607E-4C2D-445F-A3BB-0CE96369A222}" dt="2023-03-25T12:57:13.377" v="247" actId="1076"/>
        <pc:sldMkLst>
          <pc:docMk/>
          <pc:sldMk cId="2705215297" sldId="284"/>
        </pc:sldMkLst>
        <pc:picChg chg="add mod">
          <ac:chgData name="Mạnh Chánh Quân Trần" userId="3b1464bafec2a897" providerId="LiveId" clId="{69FC607E-4C2D-445F-A3BB-0CE96369A222}" dt="2023-03-25T12:57:13.377" v="247" actId="1076"/>
          <ac:picMkLst>
            <pc:docMk/>
            <pc:sldMk cId="2705215297" sldId="284"/>
            <ac:picMk id="3" creationId="{3FDCF7DA-B0AA-0782-91CF-8F2EA14D65FF}"/>
          </ac:picMkLst>
        </pc:picChg>
      </pc:sldChg>
      <pc:sldChg chg="addSp delSp modSp add mod">
        <pc:chgData name="Mạnh Chánh Quân Trần" userId="3b1464bafec2a897" providerId="LiveId" clId="{69FC607E-4C2D-445F-A3BB-0CE96369A222}" dt="2023-03-25T13:41:25.530" v="273" actId="1076"/>
        <pc:sldMkLst>
          <pc:docMk/>
          <pc:sldMk cId="4187626923" sldId="285"/>
        </pc:sldMkLst>
        <pc:picChg chg="del">
          <ac:chgData name="Mạnh Chánh Quân Trần" userId="3b1464bafec2a897" providerId="LiveId" clId="{69FC607E-4C2D-445F-A3BB-0CE96369A222}" dt="2023-03-25T13:16:45.608" v="249" actId="478"/>
          <ac:picMkLst>
            <pc:docMk/>
            <pc:sldMk cId="4187626923" sldId="285"/>
            <ac:picMk id="3" creationId="{3FDCF7DA-B0AA-0782-91CF-8F2EA14D65FF}"/>
          </ac:picMkLst>
        </pc:picChg>
        <pc:picChg chg="add del mod">
          <ac:chgData name="Mạnh Chánh Quân Trần" userId="3b1464bafec2a897" providerId="LiveId" clId="{69FC607E-4C2D-445F-A3BB-0CE96369A222}" dt="2023-03-25T13:30:54.640" v="267" actId="478"/>
          <ac:picMkLst>
            <pc:docMk/>
            <pc:sldMk cId="4187626923" sldId="285"/>
            <ac:picMk id="4" creationId="{39A3BC1D-F601-A9DE-D1D0-92C0E761CEE5}"/>
          </ac:picMkLst>
        </pc:picChg>
        <pc:picChg chg="add del mod">
          <ac:chgData name="Mạnh Chánh Quân Trần" userId="3b1464bafec2a897" providerId="LiveId" clId="{69FC607E-4C2D-445F-A3BB-0CE96369A222}" dt="2023-03-25T13:30:53.678" v="266" actId="478"/>
          <ac:picMkLst>
            <pc:docMk/>
            <pc:sldMk cId="4187626923" sldId="285"/>
            <ac:picMk id="6" creationId="{2B2B58AB-462A-DCBD-594B-3024B1E6549A}"/>
          </ac:picMkLst>
        </pc:picChg>
        <pc:picChg chg="add mod">
          <ac:chgData name="Mạnh Chánh Quân Trần" userId="3b1464bafec2a897" providerId="LiveId" clId="{69FC607E-4C2D-445F-A3BB-0CE96369A222}" dt="2023-03-25T13:41:25.530" v="273" actId="1076"/>
          <ac:picMkLst>
            <pc:docMk/>
            <pc:sldMk cId="4187626923" sldId="285"/>
            <ac:picMk id="8" creationId="{D30CDA9D-61CB-98D6-FA22-148FE1A5C884}"/>
          </ac:picMkLst>
        </pc:picChg>
      </pc:sldChg>
      <pc:sldMasterChg chg="delSldLayout">
        <pc:chgData name="Mạnh Chánh Quân Trần" userId="3b1464bafec2a897" providerId="LiveId" clId="{69FC607E-4C2D-445F-A3BB-0CE96369A222}" dt="2023-03-25T11:51:40.167" v="152" actId="47"/>
        <pc:sldMasterMkLst>
          <pc:docMk/>
          <pc:sldMasterMk cId="0" sldId="2147483648"/>
        </pc:sldMasterMkLst>
        <pc:sldLayoutChg chg="del">
          <pc:chgData name="Mạnh Chánh Quân Trần" userId="3b1464bafec2a897" providerId="LiveId" clId="{69FC607E-4C2D-445F-A3BB-0CE96369A222}" dt="2023-03-25T11:51:40.167" v="152" actId="47"/>
          <pc:sldLayoutMkLst>
            <pc:docMk/>
            <pc:sldMasterMk cId="0" sldId="2147483648"/>
            <pc:sldLayoutMk cId="0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3297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982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5098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502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3200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2128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2924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91440" y="1306286"/>
            <a:ext cx="11928566" cy="20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6600"/>
              <a:buFont typeface="Times New Roman"/>
              <a:buNone/>
            </a:pPr>
            <a:r>
              <a:rPr lang="en-US" sz="6600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ENGINEERING</a:t>
            </a:r>
            <a:endParaRPr sz="6600" dirty="0">
              <a:solidFill>
                <a:srgbClr val="92D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91440" y="3837304"/>
            <a:ext cx="11928565" cy="1466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Giảng viên hướng dẫn: PGS.TS. Nguyễn Thanh Bình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Học viên: 21C29015 - Phạm Thị Thắm</a:t>
            </a:r>
            <a:r>
              <a:rPr lang="en-US"/>
              <a:t>	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72490" y="0"/>
            <a:ext cx="815545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145867" y="0"/>
            <a:ext cx="11885023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3600"/>
              <a:buNone/>
            </a:pPr>
            <a:r>
              <a:rPr lang="en-US" sz="3600" dirty="0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 </a:t>
            </a:r>
            <a:r>
              <a:rPr lang="en-US" sz="3600" dirty="0" err="1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Thập</a:t>
            </a:r>
            <a:r>
              <a:rPr lang="en-US" sz="3600" dirty="0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sz="3600" dirty="0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endParaRPr sz="2400" dirty="0">
              <a:solidFill>
                <a:srgbClr val="92D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400"/>
              <a:buNone/>
            </a:pPr>
            <a:b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Hình ảnh 2" descr="Ảnh có chứa văn bản&#10;&#10;Mô tả được tạo tự động">
            <a:extLst>
              <a:ext uri="{FF2B5EF4-FFF2-40B4-BE49-F238E27FC236}">
                <a16:creationId xmlns:a16="http://schemas.microsoft.com/office/drawing/2014/main" id="{06910C51-0C49-1E5E-9930-75136D4D2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72" y="931819"/>
            <a:ext cx="4487134" cy="4746234"/>
          </a:xfrm>
          <a:prstGeom prst="rect">
            <a:avLst/>
          </a:prstGeom>
        </p:spPr>
      </p:pic>
      <p:pic>
        <p:nvPicPr>
          <p:cNvPr id="5" name="Hình ảnh 4" descr="Ảnh có chứa văn bản&#10;&#10;Mô tả được tạo tự động">
            <a:extLst>
              <a:ext uri="{FF2B5EF4-FFF2-40B4-BE49-F238E27FC236}">
                <a16:creationId xmlns:a16="http://schemas.microsoft.com/office/drawing/2014/main" id="{F47BD53B-78F9-D21A-8C60-69F68EB8D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104" y="931819"/>
            <a:ext cx="4386827" cy="46982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145867" y="0"/>
            <a:ext cx="11885023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3600"/>
              <a:buNone/>
            </a:pPr>
            <a:r>
              <a:rPr lang="en-US" sz="3600" dirty="0" err="1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Xử</a:t>
            </a:r>
            <a:r>
              <a:rPr lang="en-US" sz="3600" dirty="0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Lý </a:t>
            </a:r>
            <a:r>
              <a:rPr lang="en-US" sz="3600" dirty="0" err="1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sz="3600" dirty="0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endParaRPr sz="2400" dirty="0">
              <a:solidFill>
                <a:srgbClr val="92D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400"/>
              <a:buNone/>
            </a:pPr>
            <a:b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831779C7-512B-B5DC-1E62-41A031160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5246"/>
            <a:ext cx="12192000" cy="481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72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145867" y="0"/>
            <a:ext cx="11885023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3600"/>
              <a:buNone/>
            </a:pPr>
            <a:r>
              <a:rPr lang="en-US" sz="3600" dirty="0" err="1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Xử</a:t>
            </a:r>
            <a:r>
              <a:rPr lang="en-US" sz="3600" dirty="0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Lý </a:t>
            </a:r>
            <a:r>
              <a:rPr lang="en-US" sz="3600" dirty="0" err="1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sz="3600" dirty="0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endParaRPr sz="2400" dirty="0">
              <a:solidFill>
                <a:srgbClr val="92D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400"/>
              <a:buNone/>
            </a:pPr>
            <a:b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Hình ảnh 3" descr="Ảnh có chứa bàn&#10;&#10;Mô tả được tạo tự động">
            <a:extLst>
              <a:ext uri="{FF2B5EF4-FFF2-40B4-BE49-F238E27FC236}">
                <a16:creationId xmlns:a16="http://schemas.microsoft.com/office/drawing/2014/main" id="{307C6B84-21D3-7F0F-21CD-245055725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3524"/>
            <a:ext cx="12192000" cy="501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63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145867" y="0"/>
            <a:ext cx="11885023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3600"/>
              <a:buNone/>
            </a:pPr>
            <a:r>
              <a:rPr lang="en-US" sz="3600" dirty="0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 Data</a:t>
            </a:r>
            <a:endParaRPr sz="2400" dirty="0">
              <a:solidFill>
                <a:srgbClr val="92D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400"/>
              <a:buNone/>
            </a:pPr>
            <a:b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Hình ảnh 2" descr="Ảnh có chứa biểu đồ, biểu đồ hình tròn&#10;&#10;Mô tả được tạo tự động">
            <a:extLst>
              <a:ext uri="{FF2B5EF4-FFF2-40B4-BE49-F238E27FC236}">
                <a16:creationId xmlns:a16="http://schemas.microsoft.com/office/drawing/2014/main" id="{2121E2DB-8737-CBD6-C5E5-3634B1263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075" y="957690"/>
            <a:ext cx="7756935" cy="465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232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145867" y="0"/>
            <a:ext cx="11885023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3600"/>
              <a:buNone/>
            </a:pPr>
            <a:r>
              <a:rPr lang="en-US" sz="3600" dirty="0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 Data</a:t>
            </a:r>
            <a:endParaRPr sz="2400" dirty="0">
              <a:solidFill>
                <a:srgbClr val="92D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400"/>
              <a:buNone/>
            </a:pPr>
            <a:b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Hình ảnh 2" descr="Ảnh có chứa biểu đồ&#10;&#10;Mô tả được tạo tự động">
            <a:extLst>
              <a:ext uri="{FF2B5EF4-FFF2-40B4-BE49-F238E27FC236}">
                <a16:creationId xmlns:a16="http://schemas.microsoft.com/office/drawing/2014/main" id="{A148F6B4-86DF-2D95-2B87-54869CBC2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867" y="546570"/>
            <a:ext cx="9476536" cy="606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59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145867" y="0"/>
            <a:ext cx="11885023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3600"/>
              <a:buNone/>
            </a:pPr>
            <a:r>
              <a:rPr lang="en-US" sz="3600" dirty="0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 Data</a:t>
            </a:r>
            <a:endParaRPr sz="2400" dirty="0">
              <a:solidFill>
                <a:srgbClr val="92D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400"/>
              <a:buNone/>
            </a:pPr>
            <a:b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Hình ảnh 2" descr="Ảnh có chứa văn bản&#10;&#10;Mô tả được tạo tự động">
            <a:extLst>
              <a:ext uri="{FF2B5EF4-FFF2-40B4-BE49-F238E27FC236}">
                <a16:creationId xmlns:a16="http://schemas.microsoft.com/office/drawing/2014/main" id="{3FDCF7DA-B0AA-0782-91CF-8F2EA14D6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954" y="1377090"/>
            <a:ext cx="7117618" cy="369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15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145867" y="0"/>
            <a:ext cx="11885023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3600"/>
              <a:buNone/>
            </a:pPr>
            <a:r>
              <a:rPr lang="en-US" sz="3600" dirty="0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 Data</a:t>
            </a:r>
            <a:endParaRPr sz="2400" dirty="0">
              <a:solidFill>
                <a:srgbClr val="92D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400"/>
              <a:buNone/>
            </a:pPr>
            <a:b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" name="Hình ảnh 7" descr="Ảnh có chứa biểu đồ&#10;&#10;Mô tả được tạo tự động">
            <a:extLst>
              <a:ext uri="{FF2B5EF4-FFF2-40B4-BE49-F238E27FC236}">
                <a16:creationId xmlns:a16="http://schemas.microsoft.com/office/drawing/2014/main" id="{D30CDA9D-61CB-98D6-FA22-148FE1A5C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" y="955412"/>
            <a:ext cx="11187314" cy="473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626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145867" y="0"/>
            <a:ext cx="11885023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3600"/>
              <a:buNone/>
            </a:pPr>
            <a:r>
              <a:rPr lang="en-US" sz="3600" dirty="0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Share</a:t>
            </a:r>
            <a:endParaRPr lang="en-US" sz="2400" dirty="0">
              <a:solidFill>
                <a:srgbClr val="92D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400"/>
              <a:buNone/>
            </a:pPr>
            <a:b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Hình ảnh 2" descr="Ảnh có chứa biểu đồ&#10;&#10;Mô tả được tạo tự động">
            <a:extLst>
              <a:ext uri="{FF2B5EF4-FFF2-40B4-BE49-F238E27FC236}">
                <a16:creationId xmlns:a16="http://schemas.microsoft.com/office/drawing/2014/main" id="{B0E17A76-D03B-8242-4A0C-CAAC1BC5F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10" y="536057"/>
            <a:ext cx="11885023" cy="623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31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84</Words>
  <Application>Microsoft Office PowerPoint</Application>
  <PresentationFormat>Màn hình rộng</PresentationFormat>
  <Paragraphs>35</Paragraphs>
  <Slides>10</Slides>
  <Notes>10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DATA ENGINEERING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</dc:title>
  <dc:creator>Administrator</dc:creator>
  <cp:lastModifiedBy>Mạnh Chánh Quân Trần</cp:lastModifiedBy>
  <cp:revision>1</cp:revision>
  <dcterms:created xsi:type="dcterms:W3CDTF">2022-05-15T03:21:42Z</dcterms:created>
  <dcterms:modified xsi:type="dcterms:W3CDTF">2023-03-25T13:41:28Z</dcterms:modified>
</cp:coreProperties>
</file>