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  <p:sldMasterId id="214748405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39695D-0F9B-4066-B005-6DF3D51C7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0B305F-61FB-4186-A136-C9D311C45E4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" y="838200"/>
            <a:ext cx="9144000" cy="2438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 CHÀO THẦY VÀ CÁC BẠN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953000"/>
            <a:ext cx="6400800" cy="76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0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-Hàm lưu bước đi: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-Hàm quay lại bước đi trước:</a:t>
            </a:r>
          </a:p>
          <a:p>
            <a:pPr marL="109728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CODE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28" y="1447800"/>
            <a:ext cx="3038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28" y="3733800"/>
            <a:ext cx="5124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5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Mức độ hoàn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đề tài, phân tích đề tài: Hoàn thành 100%.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Form giao diện game: Hoàn thành 100%.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cho game: Hoàn thành 80%.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Còn chưa code được hàm khi game đạt số 2048 sẽ thông báo bạn đã thắng và có thể lựa chọn chơi tiếp hoặc bắt đầu lại.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lưu điểm cao được.</a:t>
            </a:r>
          </a:p>
          <a:p>
            <a:pPr marL="109728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hoàn thành: ~90%</a:t>
            </a:r>
          </a:p>
          <a:p>
            <a:pPr marL="109728" indent="0">
              <a:buNone/>
            </a:pPr>
            <a:endParaRPr lang="en-US" sz="4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khó khăn gặp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hàm lưu bước đi:</a:t>
            </a:r>
          </a:p>
          <a:p>
            <a:pPr lvl="2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luuVaoStack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hàm quay về bước đi trước:</a:t>
            </a:r>
          </a:p>
          <a:p>
            <a:pPr lvl="2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undo_Click(object sender, EventArgs 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khắc phục: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khảo ý kiến của bạn bè và tìm hiểu trên mạng để khắc phục.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điểm, nhược điểm của Game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 chơi, chỉ cần dùng cái phím điều hướng mũi tên.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Luyện khả năng tư duy tính toán.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nhẹ nhàng, không tốn tài nguyên máy.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chưa cho chạy song song điểm cao và điểm đang đạt được.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lưu điểm cao mãi mãi được.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làm được tổ hợp phím Ctrl+Z để thay thế cho Click Undo.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6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phát triển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bảng xếp hạng để lưu điểm cao.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game thành 6x6,9x9 để tăng độ khó cho game.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sever cho mọi người chơi cùng chơi và solo về mức điểm cao của mình.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lại giao diện nhìn bắt mắt hơn.</a:t>
            </a:r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1372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VÀ GIẢI THUẬT</a:t>
            </a:r>
            <a:br>
              <a:rPr lang="en-US" sz="36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36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2048</a:t>
            </a:r>
            <a:endParaRPr lang="en-US" sz="360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581400"/>
            <a:ext cx="5181600" cy="1199704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-GVHD: TRẦN CÔNG TÚ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-SVTH :  -NGUYỄN CÔNG CHIẾN      16110025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-PHẠM THỊ THANH HẰNG  17110132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8382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4932218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905000"/>
            <a:ext cx="246888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43600" y="1905000"/>
            <a:ext cx="246888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Hướng dẫn chơi game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200" y="1333500"/>
            <a:ext cx="283464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dự kiến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943600" y="3941618"/>
            <a:ext cx="246888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phần mềm và mô tả chức năng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3941618"/>
            <a:ext cx="246888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code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24200" y="4856018"/>
            <a:ext cx="283464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3352800" y="2590800"/>
            <a:ext cx="2362200" cy="19812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NỘI DUNG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371600"/>
            <a:ext cx="7315200" cy="1737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GAME 2048 LÀ GÌ?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838200" y="3352800"/>
            <a:ext cx="7315200" cy="1737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THỰC HIỆN DỰ KIẾN</a:t>
            </a:r>
            <a:endParaRPr lang="en-US" sz="36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27328"/>
              </p:ext>
            </p:extLst>
          </p:nvPr>
        </p:nvGraphicFramePr>
        <p:xfrm>
          <a:off x="0" y="1066801"/>
          <a:ext cx="9143998" cy="5422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706"/>
                <a:gridCol w="4296992"/>
                <a:gridCol w="910962"/>
                <a:gridCol w="893774"/>
                <a:gridCol w="1117218"/>
                <a:gridCol w="1220346"/>
              </a:tblGrid>
              <a:tr h="242207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Bảng kế hoạch đồ án game 2048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Công việc cần làm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Người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Người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Ngày bắt đầu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Ngày kết thúc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Xây dựng ý tưởng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Chiến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21-09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 game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Hằng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28-09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Tìm hiểu các hàm: tô màu,radom tại vị trí bất kì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Hằng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28-09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Tìm hiểu winform và tạo form 2048,tạo label, điền giá trị cho label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Hằng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06-10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Tìm hiểu các event: click,up,down,right,left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Chiến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Xử lý hàm stack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Chiến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Xử lý game Over!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Chiến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03-11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game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Hằng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03-11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07-11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Làm báo cáo 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Chiến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07-11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Làm powerpoint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Hằng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14-11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9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528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CHỨC NĂNG GAME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530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0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28" y="838200"/>
            <a:ext cx="9137072" cy="6019800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Form Application trong ngôn ngữ Microsoft C#.NET với phiên bản .NET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4.5.2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compiler nằm trong bộ Microsoft Visual Studio 2017</a:t>
            </a:r>
            <a:r>
              <a:rPr lang="en-US" dirty="0"/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CODE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" y="2209800"/>
            <a:ext cx="902353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4399"/>
              </p:ext>
            </p:extLst>
          </p:nvPr>
        </p:nvGraphicFramePr>
        <p:xfrm>
          <a:off x="685800" y="914399"/>
          <a:ext cx="4419600" cy="5486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378"/>
                <a:gridCol w="1432278"/>
                <a:gridCol w="2659944"/>
              </a:tblGrid>
              <a:tr h="2365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Tên 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Mục đích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Help.cs [Design]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Hướng dẫn chơi game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60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Form1.cs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Các hàm xử lí trong game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7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Form1.cs [Design]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 giao diện game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CODE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2766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2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109728" lvl="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thức 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CODE</a:t>
            </a:r>
            <a:endParaRPr lang="en-US" sz="3600" dirty="0">
              <a:solidFill>
                <a:srgbClr val="FF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3850"/>
            <a:ext cx="875347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0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464</TotalTime>
  <Words>551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Concourse</vt:lpstr>
      <vt:lpstr>Flow</vt:lpstr>
      <vt:lpstr>KÍNH CHÀO THẦY VÀ CÁC BẠN</vt:lpstr>
      <vt:lpstr>CẤU TRÚC DỮ LIỆU VÀ GIẢI THUẬT ĐỀ TÀI: GAME 2048</vt:lpstr>
      <vt:lpstr>NỘI DUNG BÁO CÁO</vt:lpstr>
      <vt:lpstr>GIỚI THIỆU</vt:lpstr>
      <vt:lpstr>KẾ HOẠCH THỰC HIỆN DỰ KIẾN</vt:lpstr>
      <vt:lpstr>GIAO DIỆN VÀ CHỨC NĂNG GAME</vt:lpstr>
      <vt:lpstr>CÀI ĐẶT CODE</vt:lpstr>
      <vt:lpstr>CÀI ĐẶT CODE</vt:lpstr>
      <vt:lpstr>CÀI ĐẶT CODE</vt:lpstr>
      <vt:lpstr>CÀI ĐẶT CODE</vt:lpstr>
      <vt:lpstr>KẾT LUẬN</vt:lpstr>
      <vt:lpstr>KẾT LUẬN</vt:lpstr>
      <vt:lpstr>KẾT LUẬN</vt:lpstr>
      <vt:lpstr>KẾT LUẬN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KÍNH CHÀO THẦY VÀ CÁC BẠN</dc:title>
  <dc:creator>Chien</dc:creator>
  <cp:lastModifiedBy>Chien</cp:lastModifiedBy>
  <cp:revision>22</cp:revision>
  <dcterms:created xsi:type="dcterms:W3CDTF">2018-11-29T03:59:37Z</dcterms:created>
  <dcterms:modified xsi:type="dcterms:W3CDTF">2018-11-29T15:11:53Z</dcterms:modified>
</cp:coreProperties>
</file>