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Bối cảnh &amp; Lý do chọn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TMĐT phát triển → Nhu cầu đặt món tăng.</a:t>
            </a:r>
          </a:p>
          <a:p>
            <a:r>
              <a:t>- Cửa hàng nhỏ khó tiếp cận khách hàng.</a:t>
            </a:r>
          </a:p>
          <a:p>
            <a:r>
              <a:t>- Người dùng bất tiện khi dùng nhiều nền tảng.</a:t>
            </a:r>
          </a:p>
          <a:p>
            <a:r>
              <a:t>- Hệ thống kết nối tất cả trên một nền tảng.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