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haansoftxlsx"/>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46"/>
  </p:notesMasterIdLst>
  <p:sldIdLst>
    <p:sldId id="256" r:id="rId4"/>
    <p:sldId id="299" r:id="rId5"/>
    <p:sldId id="300" r:id="rId6"/>
    <p:sldId id="302" r:id="rId7"/>
    <p:sldId id="303" r:id="rId8"/>
    <p:sldId id="261" r:id="rId9"/>
    <p:sldId id="264" r:id="rId10"/>
    <p:sldId id="265" r:id="rId11"/>
    <p:sldId id="270" r:id="rId12"/>
    <p:sldId id="274" r:id="rId13"/>
    <p:sldId id="275" r:id="rId14"/>
    <p:sldId id="282" r:id="rId15"/>
    <p:sldId id="301" r:id="rId16"/>
    <p:sldId id="276" r:id="rId17"/>
    <p:sldId id="277" r:id="rId18"/>
    <p:sldId id="293" r:id="rId19"/>
    <p:sldId id="278" r:id="rId20"/>
    <p:sldId id="279" r:id="rId21"/>
    <p:sldId id="285" r:id="rId22"/>
    <p:sldId id="283" r:id="rId23"/>
    <p:sldId id="292" r:id="rId24"/>
    <p:sldId id="289" r:id="rId25"/>
    <p:sldId id="297" r:id="rId26"/>
    <p:sldId id="296" r:id="rId27"/>
    <p:sldId id="295" r:id="rId28"/>
    <p:sldId id="271" r:id="rId29"/>
    <p:sldId id="291" r:id="rId30"/>
    <p:sldId id="287" r:id="rId31"/>
    <p:sldId id="286" r:id="rId32"/>
    <p:sldId id="288" r:id="rId33"/>
    <p:sldId id="272" r:id="rId34"/>
    <p:sldId id="281" r:id="rId35"/>
    <p:sldId id="280" r:id="rId36"/>
    <p:sldId id="290" r:id="rId37"/>
    <p:sldId id="294" r:id="rId38"/>
    <p:sldId id="273" r:id="rId39"/>
    <p:sldId id="269" r:id="rId40"/>
    <p:sldId id="262" r:id="rId41"/>
    <p:sldId id="298" r:id="rId42"/>
    <p:sldId id="257" r:id="rId43"/>
    <p:sldId id="258" r:id="rId44"/>
    <p:sldId id="267" r:id="rId4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A154"/>
    <a:srgbClr val="40A658"/>
    <a:srgbClr val="2AA249"/>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33" autoAdjust="0"/>
  </p:normalViewPr>
  <p:slideViewPr>
    <p:cSldViewPr>
      <p:cViewPr>
        <p:scale>
          <a:sx n="90" d="100"/>
          <a:sy n="90" d="100"/>
        </p:scale>
        <p:origin x="-816" y="-2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A</c:v>
                </c:pt>
                <c:pt idx="1">
                  <c:v>B</c:v>
                </c:pt>
                <c:pt idx="2">
                  <c:v>C</c:v>
                </c:pt>
                <c:pt idx="3">
                  <c:v>D</c:v>
                </c:pt>
              </c:strCache>
            </c:strRef>
          </c:cat>
          <c:val>
            <c:numRef>
              <c:f>Sheet1!$B$2:$B$5</c:f>
              <c:numCache>
                <c:formatCode>General</c:formatCode>
                <c:ptCount val="4"/>
                <c:pt idx="0">
                  <c:v>4</c:v>
                </c:pt>
                <c:pt idx="1">
                  <c:v>6</c:v>
                </c:pt>
                <c:pt idx="2">
                  <c:v>3</c:v>
                </c:pt>
                <c:pt idx="3">
                  <c:v>7</c:v>
                </c:pt>
              </c:numCache>
            </c:numRef>
          </c:val>
          <c:extLst xmlns:c16r2="http://schemas.microsoft.com/office/drawing/2015/06/chart">
            <c:ext xmlns:c16="http://schemas.microsoft.com/office/drawing/2014/chart" uri="{C3380CC4-5D6E-409C-BE32-E72D297353CC}">
              <c16:uniqueId val="{00000000-18FF-4162-BB85-87CC784373E8}"/>
            </c:ext>
          </c:extLst>
        </c:ser>
        <c:dLbls>
          <c:showLegendKey val="0"/>
          <c:showVal val="0"/>
          <c:showCatName val="0"/>
          <c:showSerName val="0"/>
          <c:showPercent val="0"/>
          <c:showBubbleSize val="0"/>
        </c:dLbls>
        <c:gapWidth val="150"/>
        <c:overlap val="100"/>
        <c:axId val="287022464"/>
        <c:axId val="287028352"/>
      </c:barChart>
      <c:catAx>
        <c:axId val="287022464"/>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87028352"/>
        <c:crosses val="autoZero"/>
        <c:auto val="1"/>
        <c:lblAlgn val="ctr"/>
        <c:lblOffset val="100"/>
        <c:noMultiLvlLbl val="0"/>
      </c:catAx>
      <c:valAx>
        <c:axId val="287028352"/>
        <c:scaling>
          <c:orientation val="minMax"/>
        </c:scaling>
        <c:delete val="0"/>
        <c:axPos val="l"/>
        <c:majorGridlines>
          <c:spPr>
            <a:ln>
              <a:noFill/>
            </a:ln>
          </c:spPr>
        </c:majorGridlines>
        <c:numFmt formatCode="General" sourceLinked="1"/>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870224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2"/>
            </a:solidFill>
          </c:spPr>
          <c:invertIfNegative val="0"/>
          <c:cat>
            <c:strRef>
              <c:f>Sheet1!$A$2:$A$5</c:f>
              <c:strCache>
                <c:ptCount val="4"/>
                <c:pt idx="0">
                  <c:v>A</c:v>
                </c:pt>
                <c:pt idx="1">
                  <c:v>B</c:v>
                </c:pt>
                <c:pt idx="2">
                  <c:v>C</c:v>
                </c:pt>
                <c:pt idx="3">
                  <c:v>D</c:v>
                </c:pt>
              </c:strCache>
            </c:strRef>
          </c:cat>
          <c:val>
            <c:numRef>
              <c:f>Sheet1!$B$2:$B$5</c:f>
              <c:numCache>
                <c:formatCode>General</c:formatCode>
                <c:ptCount val="4"/>
                <c:pt idx="0">
                  <c:v>4</c:v>
                </c:pt>
                <c:pt idx="1">
                  <c:v>6</c:v>
                </c:pt>
                <c:pt idx="2">
                  <c:v>3</c:v>
                </c:pt>
                <c:pt idx="3">
                  <c:v>7</c:v>
                </c:pt>
              </c:numCache>
            </c:numRef>
          </c:val>
          <c:extLst xmlns:c16r2="http://schemas.microsoft.com/office/drawing/2015/06/chart">
            <c:ext xmlns:c16="http://schemas.microsoft.com/office/drawing/2014/chart" uri="{C3380CC4-5D6E-409C-BE32-E72D297353CC}">
              <c16:uniqueId val="{00000000-81BC-4907-B55F-5D7BA698414B}"/>
            </c:ext>
          </c:extLst>
        </c:ser>
        <c:dLbls>
          <c:showLegendKey val="0"/>
          <c:showVal val="0"/>
          <c:showCatName val="0"/>
          <c:showSerName val="0"/>
          <c:showPercent val="0"/>
          <c:showBubbleSize val="0"/>
        </c:dLbls>
        <c:gapWidth val="150"/>
        <c:overlap val="100"/>
        <c:axId val="286741248"/>
        <c:axId val="286742784"/>
      </c:barChart>
      <c:catAx>
        <c:axId val="286741248"/>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86742784"/>
        <c:crosses val="autoZero"/>
        <c:auto val="1"/>
        <c:lblAlgn val="ctr"/>
        <c:lblOffset val="100"/>
        <c:noMultiLvlLbl val="0"/>
      </c:catAx>
      <c:valAx>
        <c:axId val="286742784"/>
        <c:scaling>
          <c:orientation val="minMax"/>
        </c:scaling>
        <c:delete val="0"/>
        <c:axPos val="l"/>
        <c:majorGridlines>
          <c:spPr>
            <a:ln>
              <a:noFill/>
            </a:ln>
          </c:spPr>
        </c:majorGridlines>
        <c:numFmt formatCode="General" sourceLinked="1"/>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867412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3"/>
            </a:solidFill>
          </c:spPr>
          <c:invertIfNegative val="0"/>
          <c:cat>
            <c:strRef>
              <c:f>Sheet1!$A$2:$A$5</c:f>
              <c:strCache>
                <c:ptCount val="4"/>
                <c:pt idx="0">
                  <c:v>A</c:v>
                </c:pt>
                <c:pt idx="1">
                  <c:v>B</c:v>
                </c:pt>
                <c:pt idx="2">
                  <c:v>C</c:v>
                </c:pt>
                <c:pt idx="3">
                  <c:v>D</c:v>
                </c:pt>
              </c:strCache>
            </c:strRef>
          </c:cat>
          <c:val>
            <c:numRef>
              <c:f>Sheet1!$B$2:$B$5</c:f>
              <c:numCache>
                <c:formatCode>General</c:formatCode>
                <c:ptCount val="4"/>
                <c:pt idx="0">
                  <c:v>4</c:v>
                </c:pt>
                <c:pt idx="1">
                  <c:v>6</c:v>
                </c:pt>
                <c:pt idx="2">
                  <c:v>3</c:v>
                </c:pt>
                <c:pt idx="3">
                  <c:v>7</c:v>
                </c:pt>
              </c:numCache>
            </c:numRef>
          </c:val>
          <c:extLst xmlns:c16r2="http://schemas.microsoft.com/office/drawing/2015/06/chart">
            <c:ext xmlns:c16="http://schemas.microsoft.com/office/drawing/2014/chart" uri="{C3380CC4-5D6E-409C-BE32-E72D297353CC}">
              <c16:uniqueId val="{00000000-B986-4F13-9D20-08D05CACFF97}"/>
            </c:ext>
          </c:extLst>
        </c:ser>
        <c:dLbls>
          <c:showLegendKey val="0"/>
          <c:showVal val="0"/>
          <c:showCatName val="0"/>
          <c:showSerName val="0"/>
          <c:showPercent val="0"/>
          <c:showBubbleSize val="0"/>
        </c:dLbls>
        <c:gapWidth val="150"/>
        <c:overlap val="100"/>
        <c:axId val="286771072"/>
        <c:axId val="286772608"/>
      </c:barChart>
      <c:catAx>
        <c:axId val="286771072"/>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86772608"/>
        <c:crosses val="autoZero"/>
        <c:auto val="1"/>
        <c:lblAlgn val="ctr"/>
        <c:lblOffset val="100"/>
        <c:noMultiLvlLbl val="0"/>
      </c:catAx>
      <c:valAx>
        <c:axId val="286772608"/>
        <c:scaling>
          <c:orientation val="minMax"/>
        </c:scaling>
        <c:delete val="0"/>
        <c:axPos val="l"/>
        <c:majorGridlines>
          <c:spPr>
            <a:ln>
              <a:noFill/>
            </a:ln>
          </c:spPr>
        </c:majorGridlines>
        <c:numFmt formatCode="General" sourceLinked="1"/>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867710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4"/>
            </a:solidFill>
          </c:spPr>
          <c:invertIfNegative val="0"/>
          <c:cat>
            <c:strRef>
              <c:f>Sheet1!$A$2:$A$5</c:f>
              <c:strCache>
                <c:ptCount val="4"/>
                <c:pt idx="0">
                  <c:v>A</c:v>
                </c:pt>
                <c:pt idx="1">
                  <c:v>B</c:v>
                </c:pt>
                <c:pt idx="2">
                  <c:v>C</c:v>
                </c:pt>
                <c:pt idx="3">
                  <c:v>D</c:v>
                </c:pt>
              </c:strCache>
            </c:strRef>
          </c:cat>
          <c:val>
            <c:numRef>
              <c:f>Sheet1!$B$2:$B$5</c:f>
              <c:numCache>
                <c:formatCode>General</c:formatCode>
                <c:ptCount val="4"/>
                <c:pt idx="0">
                  <c:v>4</c:v>
                </c:pt>
                <c:pt idx="1">
                  <c:v>6</c:v>
                </c:pt>
                <c:pt idx="2">
                  <c:v>3</c:v>
                </c:pt>
                <c:pt idx="3">
                  <c:v>7</c:v>
                </c:pt>
              </c:numCache>
            </c:numRef>
          </c:val>
          <c:extLst xmlns:c16r2="http://schemas.microsoft.com/office/drawing/2015/06/chart">
            <c:ext xmlns:c16="http://schemas.microsoft.com/office/drawing/2014/chart" uri="{C3380CC4-5D6E-409C-BE32-E72D297353CC}">
              <c16:uniqueId val="{00000000-3D68-4B20-B9ED-B7D4B0AB0FF7}"/>
            </c:ext>
          </c:extLst>
        </c:ser>
        <c:dLbls>
          <c:showLegendKey val="0"/>
          <c:showVal val="0"/>
          <c:showCatName val="0"/>
          <c:showSerName val="0"/>
          <c:showPercent val="0"/>
          <c:showBubbleSize val="0"/>
        </c:dLbls>
        <c:gapWidth val="150"/>
        <c:overlap val="100"/>
        <c:axId val="286825472"/>
        <c:axId val="286831360"/>
      </c:barChart>
      <c:catAx>
        <c:axId val="286825472"/>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86831360"/>
        <c:crosses val="autoZero"/>
        <c:auto val="1"/>
        <c:lblAlgn val="ctr"/>
        <c:lblOffset val="100"/>
        <c:noMultiLvlLbl val="0"/>
      </c:catAx>
      <c:valAx>
        <c:axId val="286831360"/>
        <c:scaling>
          <c:orientation val="minMax"/>
        </c:scaling>
        <c:delete val="0"/>
        <c:axPos val="l"/>
        <c:majorGridlines>
          <c:spPr>
            <a:ln>
              <a:noFill/>
            </a:ln>
          </c:spPr>
        </c:majorGridlines>
        <c:numFmt formatCode="General" sourceLinked="1"/>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en-US"/>
          </a:p>
        </c:txPr>
        <c:crossAx val="2868254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2"/>
            </a:solidFill>
            <a:ln w="31750" cap="rnd" cmpd="sng">
              <a:noFill/>
            </a:ln>
          </c:spPr>
          <c:invertIfNegative val="0"/>
          <c:cat>
            <c:strRef>
              <c:f>Sheet1!$A$2:$A$6</c:f>
              <c:strCache>
                <c:ptCount val="4"/>
                <c:pt idx="0">
                  <c:v>Category 1</c:v>
                </c:pt>
                <c:pt idx="1">
                  <c:v>Category 2</c:v>
                </c:pt>
                <c:pt idx="2">
                  <c:v>Category 3</c:v>
                </c:pt>
                <c:pt idx="3">
                  <c:v>Category 4</c:v>
                </c:pt>
              </c:strCache>
            </c:strRef>
          </c:cat>
          <c:val>
            <c:numRef>
              <c:f>Sheet1!$B$2:$B$6</c:f>
              <c:numCache>
                <c:formatCode>General</c:formatCode>
                <c:ptCount val="5"/>
                <c:pt idx="0">
                  <c:v>30</c:v>
                </c:pt>
                <c:pt idx="1">
                  <c:v>45</c:v>
                </c:pt>
                <c:pt idx="2">
                  <c:v>60</c:v>
                </c:pt>
                <c:pt idx="3">
                  <c:v>80</c:v>
                </c:pt>
                <c:pt idx="4">
                  <c:v>90</c:v>
                </c:pt>
              </c:numCache>
            </c:numRef>
          </c:val>
          <c:extLst xmlns:c16r2="http://schemas.microsoft.com/office/drawing/2015/06/chart">
            <c:ext xmlns:c16="http://schemas.microsoft.com/office/drawing/2014/chart" uri="{C3380CC4-5D6E-409C-BE32-E72D297353CC}">
              <c16:uniqueId val="{00000000-FA3E-4E74-8418-9D6E78FAB4E0}"/>
            </c:ext>
          </c:extLst>
        </c:ser>
        <c:dLbls>
          <c:showLegendKey val="0"/>
          <c:showVal val="0"/>
          <c:showCatName val="0"/>
          <c:showSerName val="0"/>
          <c:showPercent val="0"/>
          <c:showBubbleSize val="0"/>
        </c:dLbls>
        <c:gapWidth val="360"/>
        <c:overlap val="100"/>
        <c:axId val="286446720"/>
        <c:axId val="286448256"/>
      </c:barChart>
      <c:catAx>
        <c:axId val="286446720"/>
        <c:scaling>
          <c:orientation val="minMax"/>
        </c:scaling>
        <c:delete val="1"/>
        <c:axPos val="b"/>
        <c:numFmt formatCode="General" sourceLinked="0"/>
        <c:majorTickMark val="out"/>
        <c:minorTickMark val="none"/>
        <c:tickLblPos val="nextTo"/>
        <c:crossAx val="286448256"/>
        <c:crosses val="autoZero"/>
        <c:auto val="1"/>
        <c:lblAlgn val="ctr"/>
        <c:lblOffset val="100"/>
        <c:noMultiLvlLbl val="0"/>
      </c:catAx>
      <c:valAx>
        <c:axId val="286448256"/>
        <c:scaling>
          <c:orientation val="minMax"/>
        </c:scaling>
        <c:delete val="1"/>
        <c:axPos val="l"/>
        <c:majorGridlines>
          <c:spPr>
            <a:ln>
              <a:noFill/>
            </a:ln>
          </c:spPr>
        </c:majorGridlines>
        <c:numFmt formatCode="General" sourceLinked="1"/>
        <c:majorTickMark val="out"/>
        <c:minorTickMark val="none"/>
        <c:tickLblPos val="nextTo"/>
        <c:crossAx val="2864467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1"/>
              </a:solidFill>
            </c:spPr>
            <c:extLst xmlns:c16r2="http://schemas.microsoft.com/office/drawing/2015/06/chart">
              <c:ext xmlns:c16="http://schemas.microsoft.com/office/drawing/2014/chart" uri="{C3380CC4-5D6E-409C-BE32-E72D297353CC}">
                <c16:uniqueId val="{00000001-CC84-4F89-9ACB-8C48744567ED}"/>
              </c:ext>
            </c:extLst>
          </c:dPt>
          <c:dPt>
            <c:idx val="1"/>
            <c:bubble3D val="0"/>
            <c:spPr>
              <a:noFill/>
            </c:spPr>
            <c:extLst xmlns:c16r2="http://schemas.microsoft.com/office/drawing/2015/06/chart">
              <c:ext xmlns:c16="http://schemas.microsoft.com/office/drawing/2014/chart" uri="{C3380CC4-5D6E-409C-BE32-E72D297353CC}">
                <c16:uniqueId val="{00000003-CC84-4F89-9ACB-8C48744567ED}"/>
              </c:ext>
            </c:extLst>
          </c:dPt>
          <c:cat>
            <c:strRef>
              <c:f>Sheet1!$A$2:$A$3</c:f>
              <c:strCache>
                <c:ptCount val="2"/>
                <c:pt idx="0">
                  <c:v>1st Qtr</c:v>
                </c:pt>
                <c:pt idx="1">
                  <c:v>2nd Qtr</c:v>
                </c:pt>
              </c:strCache>
            </c:strRef>
          </c:cat>
          <c:val>
            <c:numRef>
              <c:f>Sheet1!$B$2:$B$3</c:f>
              <c:numCache>
                <c:formatCode>General</c:formatCode>
                <c:ptCount val="2"/>
                <c:pt idx="0">
                  <c:v>55</c:v>
                </c:pt>
                <c:pt idx="1">
                  <c:v>30</c:v>
                </c:pt>
              </c:numCache>
            </c:numRef>
          </c:val>
          <c:extLst xmlns:c16r2="http://schemas.microsoft.com/office/drawing/2015/06/chart">
            <c:ext xmlns:c16="http://schemas.microsoft.com/office/drawing/2014/chart" uri="{C3380CC4-5D6E-409C-BE32-E72D297353CC}">
              <c16:uniqueId val="{00000004-CC84-4F89-9ACB-8C48744567ED}"/>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2"/>
              </a:solidFill>
            </c:spPr>
            <c:extLst xmlns:c16r2="http://schemas.microsoft.com/office/drawing/2015/06/chart">
              <c:ext xmlns:c16="http://schemas.microsoft.com/office/drawing/2014/chart" uri="{C3380CC4-5D6E-409C-BE32-E72D297353CC}">
                <c16:uniqueId val="{00000001-25A6-482D-BF74-1FC18938E391}"/>
              </c:ext>
            </c:extLst>
          </c:dPt>
          <c:dPt>
            <c:idx val="1"/>
            <c:bubble3D val="0"/>
            <c:spPr>
              <a:noFill/>
            </c:spPr>
            <c:extLst xmlns:c16r2="http://schemas.microsoft.com/office/drawing/2015/06/chart">
              <c:ext xmlns:c16="http://schemas.microsoft.com/office/drawing/2014/chart" uri="{C3380CC4-5D6E-409C-BE32-E72D297353CC}">
                <c16:uniqueId val="{00000003-25A6-482D-BF74-1FC18938E391}"/>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4-25A6-482D-BF74-1FC18938E391}"/>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3"/>
              </a:solidFill>
            </c:spPr>
            <c:extLst xmlns:c16r2="http://schemas.microsoft.com/office/drawing/2015/06/chart">
              <c:ext xmlns:c16="http://schemas.microsoft.com/office/drawing/2014/chart" uri="{C3380CC4-5D6E-409C-BE32-E72D297353CC}">
                <c16:uniqueId val="{00000001-97C5-4EBD-9B04-7ADF6395A28B}"/>
              </c:ext>
            </c:extLst>
          </c:dPt>
          <c:dPt>
            <c:idx val="1"/>
            <c:bubble3D val="0"/>
            <c:spPr>
              <a:noFill/>
            </c:spPr>
            <c:extLst xmlns:c16r2="http://schemas.microsoft.com/office/drawing/2015/06/chart">
              <c:ext xmlns:c16="http://schemas.microsoft.com/office/drawing/2014/chart" uri="{C3380CC4-5D6E-409C-BE32-E72D297353CC}">
                <c16:uniqueId val="{00000003-97C5-4EBD-9B04-7ADF6395A28B}"/>
              </c:ext>
            </c:extLst>
          </c:dPt>
          <c:cat>
            <c:strRef>
              <c:f>Sheet1!$A$2:$A$3</c:f>
              <c:strCache>
                <c:ptCount val="2"/>
                <c:pt idx="0">
                  <c:v>1st Qtr</c:v>
                </c:pt>
                <c:pt idx="1">
                  <c:v>2nd Qtr</c:v>
                </c:pt>
              </c:strCache>
            </c:strRef>
          </c:cat>
          <c:val>
            <c:numRef>
              <c:f>Sheet1!$B$2:$B$3</c:f>
              <c:numCache>
                <c:formatCode>General</c:formatCode>
                <c:ptCount val="2"/>
                <c:pt idx="0">
                  <c:v>35</c:v>
                </c:pt>
                <c:pt idx="1">
                  <c:v>65</c:v>
                </c:pt>
              </c:numCache>
            </c:numRef>
          </c:val>
          <c:extLst xmlns:c16r2="http://schemas.microsoft.com/office/drawing/2015/06/chart">
            <c:ext xmlns:c16="http://schemas.microsoft.com/office/drawing/2014/chart" uri="{C3380CC4-5D6E-409C-BE32-E72D297353CC}">
              <c16:uniqueId val="{00000004-97C5-4EBD-9B04-7ADF6395A28B}"/>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4"/>
              </a:solidFill>
            </c:spPr>
            <c:extLst xmlns:c16r2="http://schemas.microsoft.com/office/drawing/2015/06/chart">
              <c:ext xmlns:c16="http://schemas.microsoft.com/office/drawing/2014/chart" uri="{C3380CC4-5D6E-409C-BE32-E72D297353CC}">
                <c16:uniqueId val="{00000001-E939-4BFF-8EFA-60EDEADFC6A0}"/>
              </c:ext>
            </c:extLst>
          </c:dPt>
          <c:dPt>
            <c:idx val="1"/>
            <c:bubble3D val="0"/>
            <c:spPr>
              <a:noFill/>
            </c:spPr>
            <c:extLst xmlns:c16r2="http://schemas.microsoft.com/office/drawing/2015/06/chart">
              <c:ext xmlns:c16="http://schemas.microsoft.com/office/drawing/2014/chart" uri="{C3380CC4-5D6E-409C-BE32-E72D297353CC}">
                <c16:uniqueId val="{00000003-E939-4BFF-8EFA-60EDEADFC6A0}"/>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xmlns:c16r2="http://schemas.microsoft.com/office/drawing/2015/06/chart">
            <c:ext xmlns:c16="http://schemas.microsoft.com/office/drawing/2014/chart" uri="{C3380CC4-5D6E-409C-BE32-E72D297353CC}">
              <c16:uniqueId val="{00000004-E939-4BFF-8EFA-60EDEADFC6A0}"/>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99413-FE31-49B9-8646-FFA87310070D}" type="datetimeFigureOut">
              <a:rPr lang="ko-KR" altLang="en-US" smtClean="0"/>
              <a:t>2019-05-05</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368B0-E4C3-489B-9EDD-862E350A98F7}" type="slidenum">
              <a:rPr lang="ko-KR" altLang="en-US" smtClean="0"/>
              <a:t>‹#›</a:t>
            </a:fld>
            <a:endParaRPr lang="ko-KR" altLang="en-US"/>
          </a:p>
        </p:txBody>
      </p:sp>
    </p:spTree>
    <p:extLst>
      <p:ext uri="{BB962C8B-B14F-4D97-AF65-F5344CB8AC3E}">
        <p14:creationId xmlns:p14="http://schemas.microsoft.com/office/powerpoint/2010/main" val="26926525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4368B0-E4C3-489B-9EDD-862E350A98F7}" type="slidenum">
              <a:rPr lang="ko-KR" altLang="en-US" smtClean="0"/>
              <a:t>1</a:t>
            </a:fld>
            <a:endParaRPr lang="ko-KR" altLang="en-US"/>
          </a:p>
        </p:txBody>
      </p:sp>
    </p:spTree>
    <p:extLst>
      <p:ext uri="{BB962C8B-B14F-4D97-AF65-F5344CB8AC3E}">
        <p14:creationId xmlns:p14="http://schemas.microsoft.com/office/powerpoint/2010/main" val="303010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D94368B0-E4C3-489B-9EDD-862E350A98F7}" type="slidenum">
              <a:rPr lang="ko-KR" altLang="en-US" smtClean="0"/>
              <a:t>19</a:t>
            </a:fld>
            <a:endParaRPr lang="ko-KR" altLang="en-US"/>
          </a:p>
        </p:txBody>
      </p:sp>
    </p:spTree>
    <p:extLst>
      <p:ext uri="{BB962C8B-B14F-4D97-AF65-F5344CB8AC3E}">
        <p14:creationId xmlns:p14="http://schemas.microsoft.com/office/powerpoint/2010/main" val="1778346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D94368B0-E4C3-489B-9EDD-862E350A98F7}" type="slidenum">
              <a:rPr lang="ko-KR" altLang="en-US" smtClean="0"/>
              <a:t>32</a:t>
            </a:fld>
            <a:endParaRPr lang="ko-KR" altLang="en-US"/>
          </a:p>
        </p:txBody>
      </p:sp>
    </p:spTree>
    <p:extLst>
      <p:ext uri="{BB962C8B-B14F-4D97-AF65-F5344CB8AC3E}">
        <p14:creationId xmlns:p14="http://schemas.microsoft.com/office/powerpoint/2010/main" val="3906372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94368B0-E4C3-489B-9EDD-862E350A98F7}" type="slidenum">
              <a:rPr lang="ko-KR" altLang="en-US" smtClean="0"/>
              <a:t>34</a:t>
            </a:fld>
            <a:endParaRPr lang="ko-KR" altLang="en-US"/>
          </a:p>
        </p:txBody>
      </p:sp>
    </p:spTree>
    <p:extLst>
      <p:ext uri="{BB962C8B-B14F-4D97-AF65-F5344CB8AC3E}">
        <p14:creationId xmlns:p14="http://schemas.microsoft.com/office/powerpoint/2010/main" val="187994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3796" y="1203597"/>
            <a:ext cx="3481636" cy="1808583"/>
          </a:xfrm>
          <a:prstGeom prst="rect">
            <a:avLst/>
          </a:prstGeom>
        </p:spPr>
        <p:txBody>
          <a:bodyPr anchor="ctr"/>
          <a:lstStyle>
            <a:lvl1pPr marL="0" indent="0" algn="ctr">
              <a:lnSpc>
                <a:spcPct val="100000"/>
              </a:lnSpc>
              <a:buNone/>
              <a:defRPr sz="36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2833796" y="3012181"/>
            <a:ext cx="3481636" cy="85571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4876006"/>
            <a:ext cx="9144000"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9047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363838"/>
            <a:ext cx="9144000" cy="18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5582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123728" y="123478"/>
            <a:ext cx="702027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123728" y="699542"/>
            <a:ext cx="7020272" cy="288032"/>
          </a:xfrm>
          <a:prstGeom prst="rect">
            <a:avLst/>
          </a:prstGeom>
        </p:spPr>
        <p:txBody>
          <a:bodyPr anchor="ctr"/>
          <a:lstStyle>
            <a:lvl1pPr marL="0" indent="0" algn="l">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619157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4876006"/>
            <a:ext cx="9144000"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612811"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Frame 2"/>
          <p:cNvSpPr/>
          <p:nvPr userDrawn="1"/>
        </p:nvSpPr>
        <p:spPr>
          <a:xfrm>
            <a:off x="485315" y="1131590"/>
            <a:ext cx="1944216" cy="3384376"/>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Picture Placeholder 2"/>
          <p:cNvSpPr>
            <a:spLocks noGrp="1"/>
          </p:cNvSpPr>
          <p:nvPr>
            <p:ph type="pic" idx="12" hasCustomPrompt="1"/>
          </p:nvPr>
        </p:nvSpPr>
        <p:spPr>
          <a:xfrm>
            <a:off x="2684518"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Frame 14"/>
          <p:cNvSpPr/>
          <p:nvPr userDrawn="1"/>
        </p:nvSpPr>
        <p:spPr>
          <a:xfrm>
            <a:off x="2557022" y="1131590"/>
            <a:ext cx="1944216" cy="3384376"/>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Picture Placeholder 2"/>
          <p:cNvSpPr>
            <a:spLocks noGrp="1"/>
          </p:cNvSpPr>
          <p:nvPr>
            <p:ph type="pic" idx="13" hasCustomPrompt="1"/>
          </p:nvPr>
        </p:nvSpPr>
        <p:spPr>
          <a:xfrm>
            <a:off x="4756225"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Frame 16"/>
          <p:cNvSpPr/>
          <p:nvPr userDrawn="1"/>
        </p:nvSpPr>
        <p:spPr>
          <a:xfrm>
            <a:off x="4628729" y="1131590"/>
            <a:ext cx="1944216" cy="3384376"/>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Picture Placeholder 2"/>
          <p:cNvSpPr>
            <a:spLocks noGrp="1"/>
          </p:cNvSpPr>
          <p:nvPr>
            <p:ph type="pic" idx="14" hasCustomPrompt="1"/>
          </p:nvPr>
        </p:nvSpPr>
        <p:spPr>
          <a:xfrm>
            <a:off x="6827932" y="1243802"/>
            <a:ext cx="1714726" cy="1666909"/>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Frame 18"/>
          <p:cNvSpPr/>
          <p:nvPr userDrawn="1"/>
        </p:nvSpPr>
        <p:spPr>
          <a:xfrm>
            <a:off x="6700436" y="1131590"/>
            <a:ext cx="1944216" cy="3384376"/>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725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804248" y="307249"/>
            <a:ext cx="2016224"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15816" y="307249"/>
            <a:ext cx="3744416" cy="453650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459144" y="1259703"/>
            <a:ext cx="1728000" cy="17280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331352" y="3116468"/>
            <a:ext cx="1728000" cy="17280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2331160" y="1259511"/>
            <a:ext cx="1728192" cy="1728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459144" y="3116276"/>
            <a:ext cx="1728192" cy="1728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icture Placeholder 2"/>
          <p:cNvSpPr>
            <a:spLocks noGrp="1"/>
          </p:cNvSpPr>
          <p:nvPr>
            <p:ph type="pic" idx="13" hasCustomPrompt="1"/>
          </p:nvPr>
        </p:nvSpPr>
        <p:spPr>
          <a:xfrm>
            <a:off x="4203560" y="1259511"/>
            <a:ext cx="4464496" cy="35849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9547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259632" y="483518"/>
            <a:ext cx="3463180" cy="417646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44108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6" name="Rectangle 5"/>
          <p:cNvSpPr/>
          <p:nvPr userDrawn="1"/>
        </p:nvSpPr>
        <p:spPr>
          <a:xfrm>
            <a:off x="0" y="1285875"/>
            <a:ext cx="9144000" cy="257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7" name="Picture 3" descr="D:\GoogleSlides\002-기본자료\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750706"/>
            <a:ext cx="3744416" cy="373346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4934706" y="874686"/>
            <a:ext cx="3441499" cy="2345136"/>
          </a:xfrm>
          <a:prstGeom prst="rect">
            <a:avLst/>
          </a:prstGeom>
          <a:solidFill>
            <a:schemeClr val="bg1">
              <a:lumMod val="95000"/>
            </a:schemeClr>
          </a:solidFill>
          <a:effectLst/>
        </p:spPr>
        <p:txBody>
          <a:bodyPr anchor="ctr"/>
          <a:lstStyle>
            <a:lvl1pPr marL="0" indent="0" algn="ctr">
              <a:buNone/>
              <a:defRPr sz="1200" b="1"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467544" y="181632"/>
            <a:ext cx="8676456"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467544" y="757696"/>
            <a:ext cx="8676456" cy="288032"/>
          </a:xfrm>
          <a:prstGeom prst="rect">
            <a:avLst/>
          </a:prstGeom>
        </p:spPr>
        <p:txBody>
          <a:bodyPr anchor="ctr"/>
          <a:lstStyle>
            <a:lvl1pPr marL="0" indent="0" algn="l">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0396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3" name="Rectangle 2"/>
          <p:cNvSpPr/>
          <p:nvPr userDrawn="1"/>
        </p:nvSpPr>
        <p:spPr>
          <a:xfrm>
            <a:off x="0" y="0"/>
            <a:ext cx="9144000" cy="25717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23318" y="896439"/>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7347454" y="1034587"/>
            <a:ext cx="1080120"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5697095" y="1181296"/>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90312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2915816" y="0"/>
            <a:ext cx="3312368" cy="5143500"/>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565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2879812" y="874038"/>
            <a:ext cx="3384376" cy="3384376"/>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879812" y="1995686"/>
            <a:ext cx="3384376"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879664" y="2571750"/>
            <a:ext cx="3384376" cy="508248"/>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userDrawn="1"/>
        </p:nvSpPr>
        <p:spPr>
          <a:xfrm rot="2551977">
            <a:off x="8622803" y="-175729"/>
            <a:ext cx="216024" cy="828048"/>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8" name="Rectangle 7"/>
          <p:cNvSpPr/>
          <p:nvPr userDrawn="1"/>
        </p:nvSpPr>
        <p:spPr>
          <a:xfrm rot="2551977">
            <a:off x="8702909" y="-64441"/>
            <a:ext cx="216024" cy="1220895"/>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9" name="Rectangle 8"/>
          <p:cNvSpPr/>
          <p:nvPr userDrawn="1"/>
        </p:nvSpPr>
        <p:spPr>
          <a:xfrm rot="2359288">
            <a:off x="201572" y="3936189"/>
            <a:ext cx="216024" cy="1240840"/>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Rectangle 11"/>
          <p:cNvSpPr/>
          <p:nvPr userDrawn="1"/>
        </p:nvSpPr>
        <p:spPr>
          <a:xfrm rot="2359288">
            <a:off x="272370" y="4409776"/>
            <a:ext cx="216024" cy="904565"/>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8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67969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35740" y="468065"/>
            <a:ext cx="4032448"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6312" y="46806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6312"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6700660" y="2628305"/>
            <a:ext cx="2016000" cy="2016224"/>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6700436" y="468065"/>
            <a:ext cx="2016224" cy="20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7820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1971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1971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980356" y="195485"/>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5980356" y="2643758"/>
            <a:ext cx="2945595" cy="2320657"/>
          </a:xfrm>
          <a:prstGeom prst="rect">
            <a:avLst/>
          </a:prstGeom>
          <a:solidFill>
            <a:schemeClr val="bg1">
              <a:lumMod val="95000"/>
            </a:schemeClr>
          </a:solidFill>
          <a:effectLst/>
        </p:spPr>
        <p:txBody>
          <a:bodyPr anchor="ctr"/>
          <a:lstStyle>
            <a:lvl1pPr marL="0" indent="0" algn="ctr">
              <a:buNone/>
              <a:defRPr sz="1200" b="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275856" y="195485"/>
            <a:ext cx="2593954" cy="4774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25980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090034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2879812" y="874038"/>
            <a:ext cx="3384376" cy="3384376"/>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879812" y="1995686"/>
            <a:ext cx="3384376"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879664" y="2571750"/>
            <a:ext cx="3384376" cy="508248"/>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userDrawn="1"/>
        </p:nvSpPr>
        <p:spPr>
          <a:xfrm rot="2551977">
            <a:off x="8622803" y="-175729"/>
            <a:ext cx="216024" cy="828048"/>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8" name="Rectangle 7"/>
          <p:cNvSpPr/>
          <p:nvPr userDrawn="1"/>
        </p:nvSpPr>
        <p:spPr>
          <a:xfrm rot="2551977">
            <a:off x="8702909" y="-64441"/>
            <a:ext cx="216024" cy="1220895"/>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9" name="Rectangle 8"/>
          <p:cNvSpPr/>
          <p:nvPr userDrawn="1"/>
        </p:nvSpPr>
        <p:spPr>
          <a:xfrm rot="2359288">
            <a:off x="201572" y="3936189"/>
            <a:ext cx="216024" cy="1240840"/>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Rectangle 11"/>
          <p:cNvSpPr/>
          <p:nvPr userDrawn="1"/>
        </p:nvSpPr>
        <p:spPr>
          <a:xfrm rot="2359288">
            <a:off x="272370" y="4409776"/>
            <a:ext cx="216024" cy="904565"/>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Tree>
    <p:extLst>
      <p:ext uri="{BB962C8B-B14F-4D97-AF65-F5344CB8AC3E}">
        <p14:creationId xmlns:p14="http://schemas.microsoft.com/office/powerpoint/2010/main" val="8516295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07854"/>
            <a:ext cx="9144000" cy="46424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3979602"/>
            <a:ext cx="9144000" cy="282356"/>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9144000" cy="2571750"/>
          </a:xfrm>
          <a:prstGeom prst="rect">
            <a:avLst/>
          </a:prstGeom>
        </p:spPr>
        <p:txBody>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userDrawn="1"/>
        </p:nvSpPr>
        <p:spPr>
          <a:xfrm>
            <a:off x="0" y="4659982"/>
            <a:ext cx="9144000" cy="48351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55576" y="123478"/>
            <a:ext cx="8388424"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55576" y="699542"/>
            <a:ext cx="8388424" cy="288032"/>
          </a:xfrm>
          <a:prstGeom prst="rect">
            <a:avLst/>
          </a:prstGeom>
        </p:spPr>
        <p:txBody>
          <a:bodyPr anchor="ctr"/>
          <a:lstStyle>
            <a:lvl1pPr marL="0" indent="0" algn="l">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8244408" y="3435846"/>
            <a:ext cx="757546" cy="157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06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2" name="Rectangle 1"/>
          <p:cNvSpPr/>
          <p:nvPr userDrawn="1"/>
        </p:nvSpPr>
        <p:spPr>
          <a:xfrm>
            <a:off x="0" y="2571750"/>
            <a:ext cx="9144000" cy="2571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1435" y="339502"/>
            <a:ext cx="2105436" cy="437369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2566870" y="267494"/>
            <a:ext cx="6577129" cy="648072"/>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Use Layout">
    <p:spTree>
      <p:nvGrpSpPr>
        <p:cNvPr id="1" name=""/>
        <p:cNvGrpSpPr/>
        <p:nvPr/>
      </p:nvGrpSpPr>
      <p:grpSpPr>
        <a:xfrm>
          <a:off x="0" y="0"/>
          <a:ext cx="0" cy="0"/>
          <a:chOff x="0" y="0"/>
          <a:chExt cx="0" cy="0"/>
        </a:xfrm>
      </p:grpSpPr>
      <p:sp>
        <p:nvSpPr>
          <p:cNvPr id="2" name="Rectangle 1"/>
          <p:cNvSpPr/>
          <p:nvPr userDrawn="1"/>
        </p:nvSpPr>
        <p:spPr>
          <a:xfrm>
            <a:off x="0" y="2571750"/>
            <a:ext cx="9144000" cy="2571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037" y="708009"/>
            <a:ext cx="1793463" cy="3725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1892500" y="483518"/>
            <a:ext cx="7251500"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893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4743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7526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55576" y="123478"/>
            <a:ext cx="8388424"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755576" y="699542"/>
            <a:ext cx="8388424" cy="288032"/>
          </a:xfrm>
          <a:prstGeom prst="rect">
            <a:avLst/>
          </a:prstGeom>
        </p:spPr>
        <p:txBody>
          <a:bodyPr anchor="ctr"/>
          <a:lstStyle>
            <a:lvl1pPr marL="0" indent="0" algn="l">
              <a:buNone/>
              <a:defRPr sz="12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8244408" y="3435846"/>
            <a:ext cx="757546" cy="157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72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2" r:id="rId3"/>
    <p:sldLayoutId id="2147483662" r:id="rId4"/>
    <p:sldLayoutId id="2147483664" r:id="rId5"/>
    <p:sldLayoutId id="2147483665" r:id="rId6"/>
    <p:sldLayoutId id="2147483663" r:id="rId7"/>
    <p:sldLayoutId id="2147483667" r:id="rId8"/>
    <p:sldLayoutId id="2147483661" r:id="rId9"/>
    <p:sldLayoutId id="2147483666" r:id="rId10"/>
    <p:sldLayoutId id="2147483655" r:id="rId11"/>
    <p:sldLayoutId id="2147483668" r:id="rId12"/>
    <p:sldLayoutId id="2147483669" r:id="rId13"/>
    <p:sldLayoutId id="2147483673" r:id="rId14"/>
    <p:sldLayoutId id="2147483674" r:id="rId15"/>
    <p:sldLayoutId id="2147483675" r:id="rId16"/>
    <p:sldLayoutId id="2147483670" r:id="rId17"/>
    <p:sldLayoutId id="2147483671" r:id="rId18"/>
    <p:sldLayoutId id="2147483672" r:id="rId19"/>
    <p:sldLayoutId id="2147483676" r:id="rId20"/>
    <p:sldLayoutId id="2147483656" r:id="rId21"/>
    <p:sldLayoutId id="2147483678" r:id="rId2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 Id="rId5" Type="http://schemas.openxmlformats.org/officeDocument/2006/relationships/chart" Target="../charts/chart4.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 Id="rId5" Type="http://schemas.openxmlformats.org/officeDocument/2006/relationships/chart" Target="../charts/chart9.xml"/><Relationship Id="rId4" Type="http://schemas.openxmlformats.org/officeDocument/2006/relationships/chart" Target="../charts/char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7504" y="1203597"/>
            <a:ext cx="8856984" cy="1808583"/>
          </a:xfrm>
        </p:spPr>
        <p:txBody>
          <a:bodyPr/>
          <a:lstStyle/>
          <a:p>
            <a:pPr lvl="0"/>
            <a:r>
              <a:rPr lang="en-US" altLang="ko-KR" sz="2400" smtClean="0">
                <a:ea typeface="맑은 고딕" pitchFamily="50" charset="-127"/>
              </a:rPr>
              <a:t>TÌM HIỂU VỀ WEB CRAWLER VÀ XÂY DỰNG WEBSITE </a:t>
            </a:r>
          </a:p>
          <a:p>
            <a:pPr lvl="0"/>
            <a:r>
              <a:rPr lang="en-US" altLang="ko-KR" sz="2400" smtClean="0">
                <a:ea typeface="맑은 고딕" pitchFamily="50" charset="-127"/>
              </a:rPr>
              <a:t>BẤT </a:t>
            </a:r>
            <a:r>
              <a:rPr lang="en-US" altLang="ko-KR" sz="2400" smtClean="0">
                <a:latin typeface="Times New Roman" pitchFamily="18" charset="0"/>
                <a:ea typeface="맑은 고딕" pitchFamily="50" charset="-127"/>
              </a:rPr>
              <a:t>ĐỘNG</a:t>
            </a:r>
            <a:r>
              <a:rPr lang="en-US" altLang="ko-KR" sz="2400" smtClean="0">
                <a:ea typeface="맑은 고딕" pitchFamily="50" charset="-127"/>
              </a:rPr>
              <a:t> SẢN VỚI DỮ LIỆU WEB ĐỘNG</a:t>
            </a:r>
            <a:endParaRPr lang="en-US" altLang="ko-KR" sz="2400" dirty="0"/>
          </a:p>
        </p:txBody>
      </p:sp>
      <p:sp>
        <p:nvSpPr>
          <p:cNvPr id="4" name="Text Placeholder 3"/>
          <p:cNvSpPr>
            <a:spLocks noGrp="1"/>
          </p:cNvSpPr>
          <p:nvPr>
            <p:ph type="body" sz="quarter" idx="11"/>
          </p:nvPr>
        </p:nvSpPr>
        <p:spPr>
          <a:xfrm>
            <a:off x="2555776" y="2867431"/>
            <a:ext cx="4536504" cy="1104424"/>
          </a:xfrm>
        </p:spPr>
        <p:txBody>
          <a:bodyPr/>
          <a:lstStyle/>
          <a:p>
            <a:pPr algn="l">
              <a:lnSpc>
                <a:spcPct val="150000"/>
              </a:lnSpc>
              <a:spcBef>
                <a:spcPts val="0"/>
              </a:spcBef>
              <a:defRPr/>
            </a:pPr>
            <a:r>
              <a:rPr lang="en-US" altLang="ko-KR" sz="1600" b="1" smtClean="0"/>
              <a:t>GVHD: 	TS. Phan Đình Vấn</a:t>
            </a:r>
          </a:p>
          <a:p>
            <a:pPr algn="l">
              <a:lnSpc>
                <a:spcPct val="150000"/>
              </a:lnSpc>
              <a:spcBef>
                <a:spcPts val="0"/>
              </a:spcBef>
              <a:defRPr/>
            </a:pPr>
            <a:r>
              <a:rPr lang="en-US" altLang="ko-KR" sz="1600" b="1" smtClean="0"/>
              <a:t>Nhóm sinh viên thực hiện:</a:t>
            </a:r>
          </a:p>
          <a:p>
            <a:pPr algn="l">
              <a:lnSpc>
                <a:spcPct val="150000"/>
              </a:lnSpc>
              <a:spcBef>
                <a:spcPts val="0"/>
              </a:spcBef>
              <a:defRPr/>
            </a:pPr>
            <a:r>
              <a:rPr lang="en-US" altLang="ko-KR" sz="1600" b="1" smtClean="0"/>
              <a:t>	Phạm Thị Thùy Linh 	41K14</a:t>
            </a:r>
          </a:p>
          <a:p>
            <a:pPr algn="l">
              <a:lnSpc>
                <a:spcPct val="150000"/>
              </a:lnSpc>
              <a:spcBef>
                <a:spcPts val="0"/>
              </a:spcBef>
              <a:defRPr/>
            </a:pPr>
            <a:r>
              <a:rPr lang="en-US" altLang="ko-KR" sz="1600" b="1" smtClean="0"/>
              <a:t>	Hồ Thi Nở 41K21</a:t>
            </a:r>
            <a:endParaRPr lang="en-US" altLang="ko-KR" sz="1600" b="1" dirty="0"/>
          </a:p>
        </p:txBody>
      </p:sp>
      <p:grpSp>
        <p:nvGrpSpPr>
          <p:cNvPr id="6" name="Group 5"/>
          <p:cNvGrpSpPr/>
          <p:nvPr/>
        </p:nvGrpSpPr>
        <p:grpSpPr>
          <a:xfrm>
            <a:off x="-217521" y="554578"/>
            <a:ext cx="9506044" cy="3889380"/>
            <a:chOff x="2267744" y="1052736"/>
            <a:chExt cx="4122204" cy="4122204"/>
          </a:xfrm>
        </p:grpSpPr>
        <p:sp>
          <p:nvSpPr>
            <p:cNvPr id="7" name="Oval 6"/>
            <p:cNvSpPr/>
            <p:nvPr/>
          </p:nvSpPr>
          <p:spPr>
            <a:xfrm>
              <a:off x="2267744" y="1052736"/>
              <a:ext cx="4122204" cy="412220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2343944" y="1128936"/>
              <a:ext cx="3969804" cy="3969804"/>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Team Layout</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8" name="Group 7"/>
          <p:cNvGrpSpPr/>
          <p:nvPr/>
        </p:nvGrpSpPr>
        <p:grpSpPr>
          <a:xfrm>
            <a:off x="747176" y="2987896"/>
            <a:ext cx="1444353" cy="1437124"/>
            <a:chOff x="391343" y="3295675"/>
            <a:chExt cx="1728193" cy="1437124"/>
          </a:xfrm>
        </p:grpSpPr>
        <p:grpSp>
          <p:nvGrpSpPr>
            <p:cNvPr id="9" name="Group 8"/>
            <p:cNvGrpSpPr/>
            <p:nvPr/>
          </p:nvGrpSpPr>
          <p:grpSpPr>
            <a:xfrm>
              <a:off x="391344" y="3295675"/>
              <a:ext cx="1728192" cy="534119"/>
              <a:chOff x="856159" y="3562148"/>
              <a:chExt cx="1350106" cy="534119"/>
            </a:xfrm>
          </p:grpSpPr>
          <p:sp>
            <p:nvSpPr>
              <p:cNvPr id="13" name="Text Placeholder 17"/>
              <p:cNvSpPr txBox="1">
                <a:spLocks/>
              </p:cNvSpPr>
              <p:nvPr/>
            </p:nvSpPr>
            <p:spPr>
              <a:xfrm>
                <a:off x="856159" y="3562148"/>
                <a:ext cx="135010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14" name="Text Placeholder 18"/>
              <p:cNvSpPr txBox="1">
                <a:spLocks/>
              </p:cNvSpPr>
              <p:nvPr/>
            </p:nvSpPr>
            <p:spPr>
              <a:xfrm>
                <a:off x="856159" y="3846687"/>
                <a:ext cx="135010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1"/>
                    </a:solidFill>
                    <a:cs typeface="Arial" pitchFamily="34" charset="0"/>
                  </a:rPr>
                  <a:t>Programmer</a:t>
                </a:r>
              </a:p>
            </p:txBody>
          </p:sp>
        </p:grpSp>
        <p:sp>
          <p:nvSpPr>
            <p:cNvPr id="11" name="TextBox 10"/>
            <p:cNvSpPr txBox="1"/>
            <p:nvPr/>
          </p:nvSpPr>
          <p:spPr>
            <a:xfrm>
              <a:off x="391343" y="3901802"/>
              <a:ext cx="1728193"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2819955" y="2987896"/>
            <a:ext cx="1444353" cy="1437124"/>
            <a:chOff x="391343" y="3295675"/>
            <a:chExt cx="1728193" cy="1437124"/>
          </a:xfrm>
        </p:grpSpPr>
        <p:grpSp>
          <p:nvGrpSpPr>
            <p:cNvPr id="37" name="Group 36"/>
            <p:cNvGrpSpPr/>
            <p:nvPr/>
          </p:nvGrpSpPr>
          <p:grpSpPr>
            <a:xfrm>
              <a:off x="391344" y="3295675"/>
              <a:ext cx="1728192" cy="534119"/>
              <a:chOff x="856159" y="3562148"/>
              <a:chExt cx="1350106" cy="534119"/>
            </a:xfrm>
          </p:grpSpPr>
          <p:sp>
            <p:nvSpPr>
              <p:cNvPr id="39" name="Text Placeholder 17"/>
              <p:cNvSpPr txBox="1">
                <a:spLocks/>
              </p:cNvSpPr>
              <p:nvPr/>
            </p:nvSpPr>
            <p:spPr>
              <a:xfrm>
                <a:off x="856159" y="3562148"/>
                <a:ext cx="135010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40" name="Text Placeholder 18"/>
              <p:cNvSpPr txBox="1">
                <a:spLocks/>
              </p:cNvSpPr>
              <p:nvPr/>
            </p:nvSpPr>
            <p:spPr>
              <a:xfrm>
                <a:off x="856159" y="3846687"/>
                <a:ext cx="135010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cs typeface="Arial" pitchFamily="34" charset="0"/>
                  </a:rPr>
                  <a:t>Programmer</a:t>
                </a:r>
              </a:p>
            </p:txBody>
          </p:sp>
        </p:grpSp>
        <p:sp>
          <p:nvSpPr>
            <p:cNvPr id="38" name="TextBox 37"/>
            <p:cNvSpPr txBox="1"/>
            <p:nvPr/>
          </p:nvSpPr>
          <p:spPr>
            <a:xfrm>
              <a:off x="391343" y="3901802"/>
              <a:ext cx="1728193"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41" name="Group 40"/>
          <p:cNvGrpSpPr/>
          <p:nvPr/>
        </p:nvGrpSpPr>
        <p:grpSpPr>
          <a:xfrm>
            <a:off x="4892734" y="2987896"/>
            <a:ext cx="1444353" cy="1437124"/>
            <a:chOff x="391343" y="3295675"/>
            <a:chExt cx="1728193" cy="1437124"/>
          </a:xfrm>
        </p:grpSpPr>
        <p:grpSp>
          <p:nvGrpSpPr>
            <p:cNvPr id="42" name="Group 41"/>
            <p:cNvGrpSpPr/>
            <p:nvPr/>
          </p:nvGrpSpPr>
          <p:grpSpPr>
            <a:xfrm>
              <a:off x="391344" y="3295675"/>
              <a:ext cx="1728192" cy="534119"/>
              <a:chOff x="856159" y="3562148"/>
              <a:chExt cx="1350106" cy="534119"/>
            </a:xfrm>
          </p:grpSpPr>
          <p:sp>
            <p:nvSpPr>
              <p:cNvPr id="44" name="Text Placeholder 17"/>
              <p:cNvSpPr txBox="1">
                <a:spLocks/>
              </p:cNvSpPr>
              <p:nvPr/>
            </p:nvSpPr>
            <p:spPr>
              <a:xfrm>
                <a:off x="856159" y="3562148"/>
                <a:ext cx="135010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45" name="Text Placeholder 18"/>
              <p:cNvSpPr txBox="1">
                <a:spLocks/>
              </p:cNvSpPr>
              <p:nvPr/>
            </p:nvSpPr>
            <p:spPr>
              <a:xfrm>
                <a:off x="856159" y="3846687"/>
                <a:ext cx="135010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3"/>
                    </a:solidFill>
                    <a:cs typeface="Arial" pitchFamily="34" charset="0"/>
                  </a:rPr>
                  <a:t>Programmer</a:t>
                </a:r>
              </a:p>
            </p:txBody>
          </p:sp>
        </p:grpSp>
        <p:sp>
          <p:nvSpPr>
            <p:cNvPr id="43" name="TextBox 42"/>
            <p:cNvSpPr txBox="1"/>
            <p:nvPr/>
          </p:nvSpPr>
          <p:spPr>
            <a:xfrm>
              <a:off x="391343" y="3901802"/>
              <a:ext cx="1728193"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46" name="Group 45"/>
          <p:cNvGrpSpPr/>
          <p:nvPr/>
        </p:nvGrpSpPr>
        <p:grpSpPr>
          <a:xfrm>
            <a:off x="6965513" y="2987896"/>
            <a:ext cx="1444353" cy="1437124"/>
            <a:chOff x="391343" y="3295675"/>
            <a:chExt cx="1728193" cy="1437124"/>
          </a:xfrm>
        </p:grpSpPr>
        <p:grpSp>
          <p:nvGrpSpPr>
            <p:cNvPr id="47" name="Group 46"/>
            <p:cNvGrpSpPr/>
            <p:nvPr/>
          </p:nvGrpSpPr>
          <p:grpSpPr>
            <a:xfrm>
              <a:off x="391344" y="3295675"/>
              <a:ext cx="1728192" cy="534119"/>
              <a:chOff x="856159" y="3562148"/>
              <a:chExt cx="1350106" cy="534119"/>
            </a:xfrm>
          </p:grpSpPr>
          <p:sp>
            <p:nvSpPr>
              <p:cNvPr id="49" name="Text Placeholder 17"/>
              <p:cNvSpPr txBox="1">
                <a:spLocks/>
              </p:cNvSpPr>
              <p:nvPr/>
            </p:nvSpPr>
            <p:spPr>
              <a:xfrm>
                <a:off x="856159" y="3562148"/>
                <a:ext cx="135010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50" name="Text Placeholder 18"/>
              <p:cNvSpPr txBox="1">
                <a:spLocks/>
              </p:cNvSpPr>
              <p:nvPr/>
            </p:nvSpPr>
            <p:spPr>
              <a:xfrm>
                <a:off x="856159" y="3846687"/>
                <a:ext cx="135010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4"/>
                    </a:solidFill>
                    <a:cs typeface="Arial" pitchFamily="34" charset="0"/>
                  </a:rPr>
                  <a:t>Programmer</a:t>
                </a:r>
              </a:p>
            </p:txBody>
          </p:sp>
        </p:grpSp>
        <p:sp>
          <p:nvSpPr>
            <p:cNvPr id="48" name="TextBox 47"/>
            <p:cNvSpPr txBox="1"/>
            <p:nvPr/>
          </p:nvSpPr>
          <p:spPr>
            <a:xfrm>
              <a:off x="391343" y="3901802"/>
              <a:ext cx="1728193"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
        <p:nvSpPr>
          <p:cNvPr id="5" name="그림 개체 틀 4">
            <a:extLst>
              <a:ext uri="{FF2B5EF4-FFF2-40B4-BE49-F238E27FC236}">
                <a16:creationId xmlns="" xmlns:a16="http://schemas.microsoft.com/office/drawing/2014/main" id="{3A9EE448-4859-4058-938B-FB9F1A6D72E9}"/>
              </a:ext>
            </a:extLst>
          </p:cNvPr>
          <p:cNvSpPr>
            <a:spLocks noGrp="1"/>
          </p:cNvSpPr>
          <p:nvPr>
            <p:ph type="pic" idx="1"/>
          </p:nvPr>
        </p:nvSpPr>
        <p:spPr/>
      </p:sp>
      <p:sp>
        <p:nvSpPr>
          <p:cNvPr id="10" name="그림 개체 틀 9">
            <a:extLst>
              <a:ext uri="{FF2B5EF4-FFF2-40B4-BE49-F238E27FC236}">
                <a16:creationId xmlns="" xmlns:a16="http://schemas.microsoft.com/office/drawing/2014/main" id="{B19CFF98-7F62-4322-9B18-9242A88C3047}"/>
              </a:ext>
            </a:extLst>
          </p:cNvPr>
          <p:cNvSpPr>
            <a:spLocks noGrp="1"/>
          </p:cNvSpPr>
          <p:nvPr>
            <p:ph type="pic" idx="12"/>
          </p:nvPr>
        </p:nvSpPr>
        <p:spPr/>
      </p:sp>
      <p:sp>
        <p:nvSpPr>
          <p:cNvPr id="15" name="그림 개체 틀 14">
            <a:extLst>
              <a:ext uri="{FF2B5EF4-FFF2-40B4-BE49-F238E27FC236}">
                <a16:creationId xmlns="" xmlns:a16="http://schemas.microsoft.com/office/drawing/2014/main" id="{17438D63-882F-48F5-A9D2-7CE12872AA0E}"/>
              </a:ext>
            </a:extLst>
          </p:cNvPr>
          <p:cNvSpPr>
            <a:spLocks noGrp="1"/>
          </p:cNvSpPr>
          <p:nvPr>
            <p:ph type="pic" idx="13"/>
          </p:nvPr>
        </p:nvSpPr>
        <p:spPr/>
      </p:sp>
      <p:sp>
        <p:nvSpPr>
          <p:cNvPr id="17" name="그림 개체 틀 16">
            <a:extLst>
              <a:ext uri="{FF2B5EF4-FFF2-40B4-BE49-F238E27FC236}">
                <a16:creationId xmlns="" xmlns:a16="http://schemas.microsoft.com/office/drawing/2014/main" id="{3B094C47-0C37-4E4F-807A-C0600A7E79A2}"/>
              </a:ext>
            </a:extLst>
          </p:cNvPr>
          <p:cNvSpPr>
            <a:spLocks noGrp="1"/>
          </p:cNvSpPr>
          <p:nvPr>
            <p:ph type="pic" idx="14"/>
          </p:nvPr>
        </p:nvSpPr>
        <p:spPr/>
      </p:sp>
    </p:spTree>
    <p:extLst>
      <p:ext uri="{BB962C8B-B14F-4D97-AF65-F5344CB8AC3E}">
        <p14:creationId xmlns:p14="http://schemas.microsoft.com/office/powerpoint/2010/main" val="1244802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Timeline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TextBox 3"/>
          <p:cNvSpPr txBox="1"/>
          <p:nvPr/>
        </p:nvSpPr>
        <p:spPr>
          <a:xfrm>
            <a:off x="1171017" y="2606642"/>
            <a:ext cx="986167" cy="523220"/>
          </a:xfrm>
          <a:prstGeom prst="rect">
            <a:avLst/>
          </a:prstGeom>
          <a:solidFill>
            <a:schemeClr val="bg1"/>
          </a:solidFill>
          <a:ln w="38100">
            <a:solidFill>
              <a:schemeClr val="accent4"/>
            </a:solidFill>
          </a:ln>
        </p:spPr>
        <p:txBody>
          <a:bodyPr wrap="none" rtlCol="0" anchor="ctr">
            <a:spAutoFit/>
          </a:bodyPr>
          <a:lstStyle/>
          <a:p>
            <a:r>
              <a:rPr lang="en-US" altLang="ko-KR" sz="2800" b="1" dirty="0">
                <a:solidFill>
                  <a:schemeClr val="accent4"/>
                </a:solidFill>
                <a:cs typeface="Arial" pitchFamily="34" charset="0"/>
              </a:rPr>
              <a:t>2016</a:t>
            </a:r>
            <a:endParaRPr lang="ko-KR" altLang="en-US" sz="2800" b="1" dirty="0">
              <a:solidFill>
                <a:schemeClr val="accent4"/>
              </a:solidFill>
              <a:cs typeface="Arial" pitchFamily="34" charset="0"/>
            </a:endParaRPr>
          </a:p>
        </p:txBody>
      </p:sp>
      <p:sp>
        <p:nvSpPr>
          <p:cNvPr id="5" name="TextBox 4"/>
          <p:cNvSpPr txBox="1"/>
          <p:nvPr/>
        </p:nvSpPr>
        <p:spPr>
          <a:xfrm>
            <a:off x="3235246" y="2606642"/>
            <a:ext cx="986167" cy="523220"/>
          </a:xfrm>
          <a:prstGeom prst="rect">
            <a:avLst/>
          </a:prstGeom>
          <a:solidFill>
            <a:schemeClr val="bg1"/>
          </a:solidFill>
          <a:ln w="38100">
            <a:solidFill>
              <a:schemeClr val="accent3"/>
            </a:solidFill>
          </a:ln>
        </p:spPr>
        <p:txBody>
          <a:bodyPr wrap="none" rtlCol="0" anchor="ctr">
            <a:spAutoFit/>
          </a:bodyPr>
          <a:lstStyle/>
          <a:p>
            <a:r>
              <a:rPr lang="en-US" altLang="ko-KR" sz="2800" b="1" dirty="0">
                <a:solidFill>
                  <a:schemeClr val="accent3"/>
                </a:solidFill>
                <a:cs typeface="Arial" pitchFamily="34" charset="0"/>
              </a:rPr>
              <a:t>2017</a:t>
            </a:r>
            <a:endParaRPr lang="ko-KR" altLang="en-US" sz="2800" b="1" dirty="0">
              <a:solidFill>
                <a:schemeClr val="accent3"/>
              </a:solidFill>
              <a:cs typeface="Arial" pitchFamily="34" charset="0"/>
            </a:endParaRPr>
          </a:p>
        </p:txBody>
      </p:sp>
      <p:sp>
        <p:nvSpPr>
          <p:cNvPr id="6" name="TextBox 5"/>
          <p:cNvSpPr txBox="1"/>
          <p:nvPr/>
        </p:nvSpPr>
        <p:spPr>
          <a:xfrm>
            <a:off x="5299475" y="2606642"/>
            <a:ext cx="986167" cy="523220"/>
          </a:xfrm>
          <a:prstGeom prst="rect">
            <a:avLst/>
          </a:prstGeom>
          <a:solidFill>
            <a:schemeClr val="bg1"/>
          </a:solidFill>
          <a:ln w="38100">
            <a:solidFill>
              <a:schemeClr val="accent2"/>
            </a:solidFill>
          </a:ln>
        </p:spPr>
        <p:txBody>
          <a:bodyPr wrap="none" rtlCol="0" anchor="ctr">
            <a:spAutoFit/>
          </a:bodyPr>
          <a:lstStyle/>
          <a:p>
            <a:r>
              <a:rPr lang="en-US" altLang="ko-KR" sz="2800" b="1" dirty="0">
                <a:solidFill>
                  <a:schemeClr val="accent2"/>
                </a:solidFill>
                <a:cs typeface="Arial" pitchFamily="34" charset="0"/>
              </a:rPr>
              <a:t>2018</a:t>
            </a:r>
            <a:endParaRPr lang="ko-KR" altLang="en-US" sz="2800" b="1" dirty="0">
              <a:solidFill>
                <a:schemeClr val="accent2"/>
              </a:solidFill>
              <a:cs typeface="Arial" pitchFamily="34" charset="0"/>
            </a:endParaRPr>
          </a:p>
        </p:txBody>
      </p:sp>
      <p:sp>
        <p:nvSpPr>
          <p:cNvPr id="7" name="TextBox 6"/>
          <p:cNvSpPr txBox="1"/>
          <p:nvPr/>
        </p:nvSpPr>
        <p:spPr>
          <a:xfrm>
            <a:off x="7363705" y="2606642"/>
            <a:ext cx="986167" cy="523220"/>
          </a:xfrm>
          <a:prstGeom prst="rect">
            <a:avLst/>
          </a:prstGeom>
          <a:solidFill>
            <a:schemeClr val="accent1"/>
          </a:solidFill>
          <a:ln w="38100">
            <a:solidFill>
              <a:schemeClr val="accent1"/>
            </a:solidFill>
          </a:ln>
        </p:spPr>
        <p:txBody>
          <a:bodyPr wrap="none" rtlCol="0" anchor="ctr">
            <a:spAutoFit/>
          </a:bodyPr>
          <a:lstStyle/>
          <a:p>
            <a:r>
              <a:rPr lang="en-US" altLang="ko-KR" sz="2800" b="1" dirty="0">
                <a:solidFill>
                  <a:schemeClr val="bg1"/>
                </a:solidFill>
                <a:cs typeface="Arial" pitchFamily="34" charset="0"/>
              </a:rPr>
              <a:t>2019</a:t>
            </a:r>
            <a:endParaRPr lang="ko-KR" altLang="en-US" sz="2800" b="1" dirty="0">
              <a:solidFill>
                <a:schemeClr val="bg1"/>
              </a:solidFill>
              <a:cs typeface="Arial" pitchFamily="34" charset="0"/>
            </a:endParaRPr>
          </a:p>
        </p:txBody>
      </p:sp>
      <p:sp>
        <p:nvSpPr>
          <p:cNvPr id="8" name="Rectangle 7"/>
          <p:cNvSpPr/>
          <p:nvPr/>
        </p:nvSpPr>
        <p:spPr>
          <a:xfrm>
            <a:off x="2336215" y="2841252"/>
            <a:ext cx="720000" cy="5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9" name="Rectangle 8"/>
          <p:cNvSpPr/>
          <p:nvPr/>
        </p:nvSpPr>
        <p:spPr>
          <a:xfrm>
            <a:off x="4400444" y="2841252"/>
            <a:ext cx="720000" cy="5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0" name="Rectangle 9"/>
          <p:cNvSpPr/>
          <p:nvPr/>
        </p:nvSpPr>
        <p:spPr>
          <a:xfrm>
            <a:off x="6464673" y="2841252"/>
            <a:ext cx="720000"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nvGrpSpPr>
          <p:cNvPr id="11" name="Group 10"/>
          <p:cNvGrpSpPr/>
          <p:nvPr/>
        </p:nvGrpSpPr>
        <p:grpSpPr>
          <a:xfrm>
            <a:off x="755576" y="3313633"/>
            <a:ext cx="1817049" cy="1130325"/>
            <a:chOff x="6228184" y="1730811"/>
            <a:chExt cx="2592288" cy="1130325"/>
          </a:xfrm>
        </p:grpSpPr>
        <p:sp>
          <p:nvSpPr>
            <p:cNvPr id="12" name="TextBox 11"/>
            <p:cNvSpPr txBox="1"/>
            <p:nvPr/>
          </p:nvSpPr>
          <p:spPr>
            <a:xfrm>
              <a:off x="6228184" y="2030139"/>
              <a:ext cx="2592288"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13" name="TextBox 12"/>
            <p:cNvSpPr txBox="1"/>
            <p:nvPr/>
          </p:nvSpPr>
          <p:spPr>
            <a:xfrm>
              <a:off x="6228184" y="1730811"/>
              <a:ext cx="2592288"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14" name="Group 13"/>
          <p:cNvGrpSpPr/>
          <p:nvPr/>
        </p:nvGrpSpPr>
        <p:grpSpPr>
          <a:xfrm>
            <a:off x="2819805" y="1297409"/>
            <a:ext cx="1817049" cy="1130325"/>
            <a:chOff x="6228184" y="1730811"/>
            <a:chExt cx="2592288" cy="1130325"/>
          </a:xfrm>
        </p:grpSpPr>
        <p:sp>
          <p:nvSpPr>
            <p:cNvPr id="15" name="TextBox 14"/>
            <p:cNvSpPr txBox="1"/>
            <p:nvPr/>
          </p:nvSpPr>
          <p:spPr>
            <a:xfrm>
              <a:off x="6228184" y="2030139"/>
              <a:ext cx="2592288"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16" name="TextBox 15"/>
            <p:cNvSpPr txBox="1"/>
            <p:nvPr/>
          </p:nvSpPr>
          <p:spPr>
            <a:xfrm>
              <a:off x="6228184" y="1730811"/>
              <a:ext cx="2592288"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17" name="Group 16"/>
          <p:cNvGrpSpPr/>
          <p:nvPr/>
        </p:nvGrpSpPr>
        <p:grpSpPr>
          <a:xfrm>
            <a:off x="6948264" y="1297409"/>
            <a:ext cx="1817049" cy="1130325"/>
            <a:chOff x="6228184" y="1730811"/>
            <a:chExt cx="2592288" cy="1130325"/>
          </a:xfrm>
        </p:grpSpPr>
        <p:sp>
          <p:nvSpPr>
            <p:cNvPr id="18" name="TextBox 17"/>
            <p:cNvSpPr txBox="1"/>
            <p:nvPr/>
          </p:nvSpPr>
          <p:spPr>
            <a:xfrm>
              <a:off x="6228184" y="2030139"/>
              <a:ext cx="2592288"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19" name="TextBox 18"/>
            <p:cNvSpPr txBox="1"/>
            <p:nvPr/>
          </p:nvSpPr>
          <p:spPr>
            <a:xfrm>
              <a:off x="6228184" y="1730811"/>
              <a:ext cx="2592288"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20" name="Group 19"/>
          <p:cNvGrpSpPr/>
          <p:nvPr/>
        </p:nvGrpSpPr>
        <p:grpSpPr>
          <a:xfrm>
            <a:off x="4884034" y="3313633"/>
            <a:ext cx="1817049" cy="1130325"/>
            <a:chOff x="6228184" y="1730811"/>
            <a:chExt cx="2592288" cy="1130325"/>
          </a:xfrm>
        </p:grpSpPr>
        <p:sp>
          <p:nvSpPr>
            <p:cNvPr id="21" name="TextBox 20"/>
            <p:cNvSpPr txBox="1"/>
            <p:nvPr/>
          </p:nvSpPr>
          <p:spPr>
            <a:xfrm>
              <a:off x="6228184" y="2030139"/>
              <a:ext cx="2592288"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22" name="TextBox 21"/>
            <p:cNvSpPr txBox="1"/>
            <p:nvPr/>
          </p:nvSpPr>
          <p:spPr>
            <a:xfrm>
              <a:off x="6228184" y="1730811"/>
              <a:ext cx="2592288"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152675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03709DA0-FDB6-4836-9422-4D694DE13749}"/>
              </a:ext>
            </a:extLst>
          </p:cNvPr>
          <p:cNvSpPr>
            <a:spLocks noGrp="1"/>
          </p:cNvSpPr>
          <p:nvPr>
            <p:ph type="pic" idx="1"/>
          </p:nvPr>
        </p:nvSpPr>
        <p:spPr/>
      </p:sp>
      <p:sp>
        <p:nvSpPr>
          <p:cNvPr id="6" name="Oval 5"/>
          <p:cNvSpPr/>
          <p:nvPr/>
        </p:nvSpPr>
        <p:spPr>
          <a:xfrm>
            <a:off x="611560" y="123478"/>
            <a:ext cx="2448272" cy="24482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Group 7"/>
          <p:cNvGrpSpPr/>
          <p:nvPr/>
        </p:nvGrpSpPr>
        <p:grpSpPr>
          <a:xfrm>
            <a:off x="6111448" y="2733152"/>
            <a:ext cx="2520279" cy="678692"/>
            <a:chOff x="803640" y="3362835"/>
            <a:chExt cx="2059657" cy="678692"/>
          </a:xfrm>
        </p:grpSpPr>
        <p:sp>
          <p:nvSpPr>
            <p:cNvPr id="9" name="TextBox 8"/>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a:t>
              </a:r>
              <a:endParaRPr lang="ko-KR" altLang="en-US" sz="1200" dirty="0">
                <a:solidFill>
                  <a:schemeClr val="bg1"/>
                </a:solidFill>
                <a:latin typeface="Arial" pitchFamily="34" charset="0"/>
                <a:cs typeface="Arial" pitchFamily="34" charset="0"/>
              </a:endParaRPr>
            </a:p>
          </p:txBody>
        </p:sp>
        <p:sp>
          <p:nvSpPr>
            <p:cNvPr id="10" name="TextBox 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latin typeface="Arial" pitchFamily="34" charset="0"/>
                  <a:cs typeface="Arial" pitchFamily="34" charset="0"/>
                </a:rPr>
                <a:t>Your Text  Here</a:t>
              </a:r>
              <a:endParaRPr lang="ko-KR" altLang="en-US" sz="1200" b="1" dirty="0">
                <a:solidFill>
                  <a:schemeClr val="bg1"/>
                </a:solidFill>
                <a:latin typeface="Arial" pitchFamily="34" charset="0"/>
                <a:cs typeface="Arial" pitchFamily="34" charset="0"/>
              </a:endParaRPr>
            </a:p>
          </p:txBody>
        </p:sp>
      </p:grpSp>
      <p:grpSp>
        <p:nvGrpSpPr>
          <p:cNvPr id="11" name="Group 10"/>
          <p:cNvGrpSpPr/>
          <p:nvPr/>
        </p:nvGrpSpPr>
        <p:grpSpPr>
          <a:xfrm>
            <a:off x="6111448" y="3429229"/>
            <a:ext cx="2520279" cy="678692"/>
            <a:chOff x="803640" y="3362835"/>
            <a:chExt cx="2059657" cy="678692"/>
          </a:xfrm>
        </p:grpSpPr>
        <p:sp>
          <p:nvSpPr>
            <p:cNvPr id="12" name="TextBox 11"/>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a:t>
              </a:r>
              <a:endParaRPr lang="ko-KR" altLang="en-US" sz="1200" dirty="0">
                <a:solidFill>
                  <a:schemeClr val="bg1"/>
                </a:solidFill>
                <a:latin typeface="Arial" pitchFamily="34" charset="0"/>
                <a:cs typeface="Arial" pitchFamily="34" charset="0"/>
              </a:endParaRPr>
            </a:p>
          </p:txBody>
        </p:sp>
        <p:sp>
          <p:nvSpPr>
            <p:cNvPr id="13" name="TextBox 1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latin typeface="Arial" pitchFamily="34" charset="0"/>
                  <a:cs typeface="Arial" pitchFamily="34" charset="0"/>
                </a:rPr>
                <a:t>Your Text  Here</a:t>
              </a:r>
              <a:endParaRPr lang="ko-KR" altLang="en-US" sz="1200" b="1" dirty="0">
                <a:solidFill>
                  <a:schemeClr val="bg1"/>
                </a:solidFill>
                <a:latin typeface="Arial" pitchFamily="34" charset="0"/>
                <a:cs typeface="Arial" pitchFamily="34" charset="0"/>
              </a:endParaRPr>
            </a:p>
          </p:txBody>
        </p:sp>
      </p:grpSp>
      <p:sp>
        <p:nvSpPr>
          <p:cNvPr id="14" name="Oval 13"/>
          <p:cNvSpPr/>
          <p:nvPr/>
        </p:nvSpPr>
        <p:spPr>
          <a:xfrm>
            <a:off x="5513845" y="2817824"/>
            <a:ext cx="509348" cy="5093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5513845" y="4193148"/>
            <a:ext cx="509348" cy="5093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9"/>
          <p:cNvSpPr/>
          <p:nvPr/>
        </p:nvSpPr>
        <p:spPr>
          <a:xfrm>
            <a:off x="5645182" y="2961734"/>
            <a:ext cx="236654" cy="22152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7"/>
          <p:cNvSpPr/>
          <p:nvPr/>
        </p:nvSpPr>
        <p:spPr>
          <a:xfrm>
            <a:off x="5645182" y="4343903"/>
            <a:ext cx="234783" cy="23478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Oval 17"/>
          <p:cNvSpPr/>
          <p:nvPr/>
        </p:nvSpPr>
        <p:spPr>
          <a:xfrm>
            <a:off x="5508104" y="3505486"/>
            <a:ext cx="509348" cy="5093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21"/>
          <p:cNvSpPr>
            <a:spLocks noChangeAspect="1"/>
          </p:cNvSpPr>
          <p:nvPr/>
        </p:nvSpPr>
        <p:spPr>
          <a:xfrm>
            <a:off x="5626688" y="3618612"/>
            <a:ext cx="271770" cy="2740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2" name="Group 21"/>
          <p:cNvGrpSpPr/>
          <p:nvPr/>
        </p:nvGrpSpPr>
        <p:grpSpPr>
          <a:xfrm>
            <a:off x="6111448" y="4125306"/>
            <a:ext cx="2520279" cy="678692"/>
            <a:chOff x="803640" y="3362835"/>
            <a:chExt cx="2059657" cy="678692"/>
          </a:xfrm>
        </p:grpSpPr>
        <p:sp>
          <p:nvSpPr>
            <p:cNvPr id="23" name="TextBox 22"/>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You can simply impress your audience and add a unique zing</a:t>
              </a:r>
              <a:endParaRPr lang="ko-KR" altLang="en-US" sz="1200" dirty="0">
                <a:solidFill>
                  <a:schemeClr val="bg1"/>
                </a:solidFill>
                <a:latin typeface="Arial" pitchFamily="34" charset="0"/>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latin typeface="Arial" pitchFamily="34" charset="0"/>
                  <a:cs typeface="Arial" pitchFamily="34" charset="0"/>
                </a:rPr>
                <a:t>Your Text  Here</a:t>
              </a:r>
              <a:endParaRPr lang="ko-KR" altLang="en-US" sz="1200" b="1" dirty="0">
                <a:solidFill>
                  <a:schemeClr val="bg1"/>
                </a:solidFill>
                <a:latin typeface="Arial" pitchFamily="34" charset="0"/>
                <a:cs typeface="Arial" pitchFamily="34" charset="0"/>
              </a:endParaRPr>
            </a:p>
          </p:txBody>
        </p:sp>
      </p:grpSp>
      <p:sp>
        <p:nvSpPr>
          <p:cNvPr id="28" name="Text Placeholder 13"/>
          <p:cNvSpPr txBox="1">
            <a:spLocks/>
          </p:cNvSpPr>
          <p:nvPr/>
        </p:nvSpPr>
        <p:spPr>
          <a:xfrm>
            <a:off x="467544" y="555526"/>
            <a:ext cx="2736304" cy="158417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b="1" dirty="0">
                <a:solidFill>
                  <a:schemeClr val="bg1"/>
                </a:solidFill>
                <a:latin typeface="Arial" pitchFamily="34" charset="0"/>
                <a:cs typeface="Arial" pitchFamily="34" charset="0"/>
              </a:rPr>
              <a:t>Simple</a:t>
            </a:r>
          </a:p>
          <a:p>
            <a:pPr marL="0" indent="0" algn="ctr">
              <a:lnSpc>
                <a:spcPct val="110000"/>
              </a:lnSpc>
              <a:buNone/>
            </a:pPr>
            <a:r>
              <a:rPr lang="en-US" altLang="ko-KR" sz="2800" b="1" dirty="0">
                <a:solidFill>
                  <a:schemeClr val="bg1"/>
                </a:solidFill>
                <a:latin typeface="Arial" pitchFamily="34" charset="0"/>
                <a:cs typeface="Arial" pitchFamily="34" charset="0"/>
              </a:rPr>
              <a:t>Presentation</a:t>
            </a:r>
          </a:p>
          <a:p>
            <a:pPr marL="0" indent="0" algn="ctr">
              <a:lnSpc>
                <a:spcPct val="110000"/>
              </a:lnSpc>
              <a:buNone/>
            </a:pPr>
            <a:r>
              <a:rPr lang="en-US" altLang="ko-KR" sz="2800" b="1" dirty="0">
                <a:solidFill>
                  <a:schemeClr val="bg1"/>
                </a:solidFill>
                <a:latin typeface="Arial" pitchFamily="34" charset="0"/>
                <a:cs typeface="Arial" pitchFamily="34" charset="0"/>
              </a:rPr>
              <a:t>Design</a:t>
            </a:r>
          </a:p>
        </p:txBody>
      </p:sp>
    </p:spTree>
    <p:extLst>
      <p:ext uri="{BB962C8B-B14F-4D97-AF65-F5344CB8AC3E}">
        <p14:creationId xmlns:p14="http://schemas.microsoft.com/office/powerpoint/2010/main" val="3314394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79811" y="843558"/>
            <a:ext cx="3384376" cy="3384376"/>
          </a:xfrm>
        </p:spPr>
        <p:txBody>
          <a:bodyPr/>
          <a:lstStyle/>
          <a:p>
            <a:r>
              <a:rPr lang="en-US" altLang="ko-KR" sz="2400" b="1" smtClean="0"/>
              <a:t>Chương 1</a:t>
            </a:r>
          </a:p>
          <a:p>
            <a:r>
              <a:rPr lang="en-US" altLang="ko-KR" sz="2400" b="1" smtClean="0"/>
              <a:t>Thu thập thông tin, xử lý thông tin bằng crawler và xây dựng cơ sở dữ liệu</a:t>
            </a:r>
            <a:endParaRPr lang="ko-KR" altLang="en-US" sz="2400" b="1" dirty="0"/>
          </a:p>
        </p:txBody>
      </p:sp>
      <p:sp>
        <p:nvSpPr>
          <p:cNvPr id="4" name="Block Arc 14"/>
          <p:cNvSpPr/>
          <p:nvPr/>
        </p:nvSpPr>
        <p:spPr>
          <a:xfrm rot="16200000">
            <a:off x="5076254" y="3717246"/>
            <a:ext cx="599615" cy="60001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02414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Parallelogram 3"/>
          <p:cNvSpPr/>
          <p:nvPr/>
        </p:nvSpPr>
        <p:spPr>
          <a:xfrm flipH="1">
            <a:off x="3308404" y="3965712"/>
            <a:ext cx="1296144" cy="321166"/>
          </a:xfrm>
          <a:prstGeom prst="parallelogram">
            <a:avLst>
              <a:gd name="adj" fmla="val 82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5" name="Parallelogram 4"/>
          <p:cNvSpPr/>
          <p:nvPr/>
        </p:nvSpPr>
        <p:spPr>
          <a:xfrm rot="16200000" flipH="1" flipV="1">
            <a:off x="3052072" y="4222045"/>
            <a:ext cx="764664" cy="252000"/>
          </a:xfrm>
          <a:prstGeom prst="parallelogram">
            <a:avLst>
              <a:gd name="adj" fmla="val 1226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arallelogram 5"/>
          <p:cNvSpPr/>
          <p:nvPr/>
        </p:nvSpPr>
        <p:spPr>
          <a:xfrm flipH="1">
            <a:off x="2267744" y="4409211"/>
            <a:ext cx="1296144" cy="321166"/>
          </a:xfrm>
          <a:prstGeom prst="parallelogram">
            <a:avLst>
              <a:gd name="adj" fmla="val 82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7" name="Rectangle 6"/>
          <p:cNvSpPr/>
          <p:nvPr/>
        </p:nvSpPr>
        <p:spPr>
          <a:xfrm>
            <a:off x="3597" y="4409977"/>
            <a:ext cx="3024336" cy="32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8" name="Parallelogram 7"/>
          <p:cNvSpPr/>
          <p:nvPr/>
        </p:nvSpPr>
        <p:spPr>
          <a:xfrm flipH="1">
            <a:off x="4329743" y="3519994"/>
            <a:ext cx="1296144" cy="321166"/>
          </a:xfrm>
          <a:prstGeom prst="parallelogram">
            <a:avLst>
              <a:gd name="adj" fmla="val 82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9" name="Parallelogram 8"/>
          <p:cNvSpPr/>
          <p:nvPr/>
        </p:nvSpPr>
        <p:spPr>
          <a:xfrm rot="16200000" flipH="1" flipV="1">
            <a:off x="4073411" y="3776327"/>
            <a:ext cx="764664" cy="252000"/>
          </a:xfrm>
          <a:prstGeom prst="parallelogram">
            <a:avLst>
              <a:gd name="adj" fmla="val 1226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Parallelogram 9"/>
          <p:cNvSpPr/>
          <p:nvPr/>
        </p:nvSpPr>
        <p:spPr>
          <a:xfrm flipH="1">
            <a:off x="5369754" y="3075806"/>
            <a:ext cx="1296144" cy="321166"/>
          </a:xfrm>
          <a:prstGeom prst="parallelogram">
            <a:avLst>
              <a:gd name="adj" fmla="val 82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1" name="Parallelogram 10"/>
          <p:cNvSpPr/>
          <p:nvPr/>
        </p:nvSpPr>
        <p:spPr>
          <a:xfrm rot="16200000" flipH="1" flipV="1">
            <a:off x="5113422" y="3332139"/>
            <a:ext cx="764664" cy="252000"/>
          </a:xfrm>
          <a:prstGeom prst="parallelogram">
            <a:avLst>
              <a:gd name="adj" fmla="val 1226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Parallelogram 11"/>
          <p:cNvSpPr/>
          <p:nvPr/>
        </p:nvSpPr>
        <p:spPr>
          <a:xfrm flipH="1">
            <a:off x="6399132" y="2631675"/>
            <a:ext cx="1296144" cy="321166"/>
          </a:xfrm>
          <a:prstGeom prst="parallelogram">
            <a:avLst>
              <a:gd name="adj" fmla="val 82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3" name="Parallelogram 12"/>
          <p:cNvSpPr/>
          <p:nvPr/>
        </p:nvSpPr>
        <p:spPr>
          <a:xfrm rot="16200000" flipH="1" flipV="1">
            <a:off x="6142800" y="2888008"/>
            <a:ext cx="764664" cy="252000"/>
          </a:xfrm>
          <a:prstGeom prst="parallelogram">
            <a:avLst>
              <a:gd name="adj" fmla="val 1226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arallelogram 13"/>
          <p:cNvSpPr/>
          <p:nvPr/>
        </p:nvSpPr>
        <p:spPr>
          <a:xfrm flipH="1">
            <a:off x="7429684" y="2211710"/>
            <a:ext cx="1296144" cy="321166"/>
          </a:xfrm>
          <a:prstGeom prst="parallelogram">
            <a:avLst>
              <a:gd name="adj" fmla="val 822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5" name="Parallelogram 14"/>
          <p:cNvSpPr/>
          <p:nvPr/>
        </p:nvSpPr>
        <p:spPr>
          <a:xfrm rot="16200000" flipH="1" flipV="1">
            <a:off x="7173352" y="2468043"/>
            <a:ext cx="764664" cy="252000"/>
          </a:xfrm>
          <a:prstGeom prst="parallelogram">
            <a:avLst>
              <a:gd name="adj" fmla="val 1226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15"/>
          <p:cNvSpPr/>
          <p:nvPr/>
        </p:nvSpPr>
        <p:spPr>
          <a:xfrm>
            <a:off x="8316416" y="2212476"/>
            <a:ext cx="827584" cy="32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7" name="Parallelogram 16"/>
          <p:cNvSpPr/>
          <p:nvPr/>
        </p:nvSpPr>
        <p:spPr>
          <a:xfrm flipH="1">
            <a:off x="3812476" y="4072295"/>
            <a:ext cx="288000" cy="108000"/>
          </a:xfrm>
          <a:prstGeom prst="parallelogram">
            <a:avLst>
              <a:gd name="adj" fmla="val 8220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arallelogram 17"/>
          <p:cNvSpPr/>
          <p:nvPr/>
        </p:nvSpPr>
        <p:spPr>
          <a:xfrm flipH="1">
            <a:off x="4833815" y="3626577"/>
            <a:ext cx="288000" cy="108000"/>
          </a:xfrm>
          <a:prstGeom prst="parallelogram">
            <a:avLst>
              <a:gd name="adj" fmla="val 8220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Parallelogram 18"/>
          <p:cNvSpPr/>
          <p:nvPr/>
        </p:nvSpPr>
        <p:spPr>
          <a:xfrm flipH="1">
            <a:off x="5855154" y="3180859"/>
            <a:ext cx="288000" cy="108000"/>
          </a:xfrm>
          <a:prstGeom prst="parallelogram">
            <a:avLst>
              <a:gd name="adj" fmla="val 822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Parallelogram 19"/>
          <p:cNvSpPr/>
          <p:nvPr/>
        </p:nvSpPr>
        <p:spPr>
          <a:xfrm flipH="1">
            <a:off x="6903204" y="2738258"/>
            <a:ext cx="288000" cy="108000"/>
          </a:xfrm>
          <a:prstGeom prst="parallelogram">
            <a:avLst>
              <a:gd name="adj" fmla="val 8220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Parallelogram 20"/>
          <p:cNvSpPr/>
          <p:nvPr/>
        </p:nvSpPr>
        <p:spPr>
          <a:xfrm flipH="1">
            <a:off x="7897832" y="2289423"/>
            <a:ext cx="288000" cy="108000"/>
          </a:xfrm>
          <a:prstGeom prst="parallelogram">
            <a:avLst>
              <a:gd name="adj" fmla="val 822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3560405" y="2682353"/>
            <a:ext cx="792072" cy="792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Oval 22"/>
          <p:cNvSpPr/>
          <p:nvPr/>
        </p:nvSpPr>
        <p:spPr>
          <a:xfrm>
            <a:off x="4582743" y="2238603"/>
            <a:ext cx="792072" cy="792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Oval 23"/>
          <p:cNvSpPr/>
          <p:nvPr/>
        </p:nvSpPr>
        <p:spPr>
          <a:xfrm>
            <a:off x="5605081" y="1794854"/>
            <a:ext cx="792072" cy="792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Oval 24"/>
          <p:cNvSpPr/>
          <p:nvPr/>
        </p:nvSpPr>
        <p:spPr>
          <a:xfrm>
            <a:off x="6627419" y="1351105"/>
            <a:ext cx="792072" cy="792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Oval 25"/>
          <p:cNvSpPr/>
          <p:nvPr/>
        </p:nvSpPr>
        <p:spPr>
          <a:xfrm>
            <a:off x="7649758" y="907356"/>
            <a:ext cx="792072" cy="792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36"/>
          <p:cNvSpPr/>
          <p:nvPr/>
        </p:nvSpPr>
        <p:spPr>
          <a:xfrm>
            <a:off x="6860929" y="1591487"/>
            <a:ext cx="340795" cy="284878"/>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Oval 21"/>
          <p:cNvSpPr>
            <a:spLocks noChangeAspect="1"/>
          </p:cNvSpPr>
          <p:nvPr/>
        </p:nvSpPr>
        <p:spPr>
          <a:xfrm>
            <a:off x="3747091" y="2867289"/>
            <a:ext cx="418700" cy="4221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ounded Rectangle 27"/>
          <p:cNvSpPr/>
          <p:nvPr/>
        </p:nvSpPr>
        <p:spPr>
          <a:xfrm>
            <a:off x="5824092" y="2036343"/>
            <a:ext cx="374982" cy="2880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ectangle 9"/>
          <p:cNvSpPr/>
          <p:nvPr/>
        </p:nvSpPr>
        <p:spPr>
          <a:xfrm>
            <a:off x="4819468" y="2459561"/>
            <a:ext cx="316694" cy="29645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16"/>
          <p:cNvSpPr/>
          <p:nvPr/>
        </p:nvSpPr>
        <p:spPr>
          <a:xfrm rot="2700000">
            <a:off x="7922628" y="1082580"/>
            <a:ext cx="246331" cy="44162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p:cNvSpPr txBox="1"/>
          <p:nvPr/>
        </p:nvSpPr>
        <p:spPr>
          <a:xfrm>
            <a:off x="537159" y="2063626"/>
            <a:ext cx="2897245" cy="2123658"/>
          </a:xfrm>
          <a:prstGeom prst="rect">
            <a:avLst/>
          </a:prstGeom>
          <a:noFill/>
        </p:spPr>
        <p:txBody>
          <a:bodyPr wrap="square" rtlCol="0" anchor="ctr">
            <a:spAutoFit/>
          </a:bodyPr>
          <a:lstStyle/>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You can simply impress your audience and add a unique zing and appeal to your Presentations. </a:t>
            </a:r>
          </a:p>
        </p:txBody>
      </p:sp>
      <p:sp>
        <p:nvSpPr>
          <p:cNvPr id="33" name="TextBox 32"/>
          <p:cNvSpPr txBox="1"/>
          <p:nvPr/>
        </p:nvSpPr>
        <p:spPr>
          <a:xfrm>
            <a:off x="537160" y="1299127"/>
            <a:ext cx="1189749" cy="830997"/>
          </a:xfrm>
          <a:prstGeom prst="rect">
            <a:avLst/>
          </a:prstGeom>
          <a:noFill/>
        </p:spPr>
        <p:txBody>
          <a:bodyPr wrap="none" rtlCol="0" anchor="ctr">
            <a:spAutoFit/>
          </a:bodyPr>
          <a:lstStyle/>
          <a:p>
            <a:r>
              <a:rPr lang="en-US" altLang="ko-KR" sz="4800" b="1" dirty="0">
                <a:solidFill>
                  <a:schemeClr val="bg1"/>
                </a:solidFill>
                <a:cs typeface="Arial" pitchFamily="34" charset="0"/>
              </a:rPr>
              <a:t>45</a:t>
            </a:r>
            <a:r>
              <a:rPr lang="en-US" altLang="ko-KR" sz="2800" b="1" dirty="0">
                <a:solidFill>
                  <a:schemeClr val="bg1"/>
                </a:solidFill>
                <a:cs typeface="Arial" pitchFamily="34" charset="0"/>
              </a:rPr>
              <a:t>%</a:t>
            </a:r>
            <a:endParaRPr lang="ko-KR" altLang="en-US" sz="2800" b="1" dirty="0">
              <a:solidFill>
                <a:schemeClr val="bg1"/>
              </a:solidFill>
              <a:cs typeface="Arial" pitchFamily="34" charset="0"/>
            </a:endParaRPr>
          </a:p>
        </p:txBody>
      </p:sp>
      <p:sp>
        <p:nvSpPr>
          <p:cNvPr id="34" name="TextBox 33"/>
          <p:cNvSpPr txBox="1"/>
          <p:nvPr/>
        </p:nvSpPr>
        <p:spPr>
          <a:xfrm>
            <a:off x="1726909" y="1299708"/>
            <a:ext cx="1566020" cy="830997"/>
          </a:xfrm>
          <a:prstGeom prst="rect">
            <a:avLst/>
          </a:prstGeom>
          <a:noFill/>
        </p:spPr>
        <p:txBody>
          <a:bodyPr wrap="square" rtlCol="0" anchor="ctr">
            <a:spAutoFit/>
          </a:bodyPr>
          <a:lstStyle/>
          <a:p>
            <a:r>
              <a:rPr lang="en-US" altLang="ko-KR" sz="1200" dirty="0">
                <a:solidFill>
                  <a:schemeClr val="bg1"/>
                </a:solidFill>
                <a:cs typeface="Arial" pitchFamily="34" charset="0"/>
              </a:rPr>
              <a:t>Get a modern PowerPoint  Presentation that is beautifully designed. </a:t>
            </a:r>
          </a:p>
        </p:txBody>
      </p:sp>
      <p:cxnSp>
        <p:nvCxnSpPr>
          <p:cNvPr id="35" name="Straight Connector 34"/>
          <p:cNvCxnSpPr>
            <a:cxnSpLocks/>
            <a:stCxn id="22" idx="4"/>
          </p:cNvCxnSpPr>
          <p:nvPr/>
        </p:nvCxnSpPr>
        <p:spPr>
          <a:xfrm>
            <a:off x="3956441" y="3474425"/>
            <a:ext cx="35" cy="64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3" idx="4"/>
          </p:cNvCxnSpPr>
          <p:nvPr/>
        </p:nvCxnSpPr>
        <p:spPr>
          <a:xfrm>
            <a:off x="4978779" y="3030674"/>
            <a:ext cx="2659" cy="64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4"/>
          </p:cNvCxnSpPr>
          <p:nvPr/>
        </p:nvCxnSpPr>
        <p:spPr>
          <a:xfrm>
            <a:off x="6001117" y="2586925"/>
            <a:ext cx="5283" cy="64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5" idx="4"/>
          </p:cNvCxnSpPr>
          <p:nvPr/>
        </p:nvCxnSpPr>
        <p:spPr>
          <a:xfrm>
            <a:off x="7023455" y="2143176"/>
            <a:ext cx="7907" cy="64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6" idx="4"/>
          </p:cNvCxnSpPr>
          <p:nvPr/>
        </p:nvCxnSpPr>
        <p:spPr>
          <a:xfrm flipH="1">
            <a:off x="8041832" y="1699428"/>
            <a:ext cx="3962" cy="64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667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4" name="Group 3"/>
          <p:cNvGrpSpPr/>
          <p:nvPr/>
        </p:nvGrpSpPr>
        <p:grpSpPr>
          <a:xfrm>
            <a:off x="1419482" y="1824475"/>
            <a:ext cx="6305037" cy="1180904"/>
            <a:chOff x="1487601" y="1824475"/>
            <a:chExt cx="6305037" cy="1180904"/>
          </a:xfrm>
        </p:grpSpPr>
        <p:grpSp>
          <p:nvGrpSpPr>
            <p:cNvPr id="5" name="Group 4"/>
            <p:cNvGrpSpPr/>
            <p:nvPr/>
          </p:nvGrpSpPr>
          <p:grpSpPr>
            <a:xfrm>
              <a:off x="1487601" y="1824475"/>
              <a:ext cx="1584174" cy="1180904"/>
              <a:chOff x="3172893" y="1845216"/>
              <a:chExt cx="1109258" cy="826883"/>
            </a:xfrm>
          </p:grpSpPr>
          <p:sp>
            <p:nvSpPr>
              <p:cNvPr id="18" name="Parallelogram 2"/>
              <p:cNvSpPr/>
              <p:nvPr/>
            </p:nvSpPr>
            <p:spPr>
              <a:xfrm flipH="1">
                <a:off x="3172893" y="2258658"/>
                <a:ext cx="577857" cy="413441"/>
              </a:xfrm>
              <a:custGeom>
                <a:avLst/>
                <a:gdLst/>
                <a:ahLst/>
                <a:cxnLst/>
                <a:rect l="l" t="t" r="r" b="b"/>
                <a:pathLst>
                  <a:path w="577857" h="413441">
                    <a:moveTo>
                      <a:pt x="129187" y="0"/>
                    </a:moveTo>
                    <a:lnTo>
                      <a:pt x="577857" y="0"/>
                    </a:lnTo>
                    <a:lnTo>
                      <a:pt x="448670" y="413441"/>
                    </a:lnTo>
                    <a:lnTo>
                      <a:pt x="0" y="41344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9" name="Parallelogram 3"/>
              <p:cNvSpPr/>
              <p:nvPr/>
            </p:nvSpPr>
            <p:spPr>
              <a:xfrm flipH="1">
                <a:off x="3704293" y="1845216"/>
                <a:ext cx="577858" cy="413442"/>
              </a:xfrm>
              <a:custGeom>
                <a:avLst/>
                <a:gdLst/>
                <a:ahLst/>
                <a:cxnLst/>
                <a:rect l="l" t="t" r="r" b="b"/>
                <a:pathLst>
                  <a:path w="577858" h="413442">
                    <a:moveTo>
                      <a:pt x="129188" y="0"/>
                    </a:moveTo>
                    <a:lnTo>
                      <a:pt x="577858" y="0"/>
                    </a:lnTo>
                    <a:lnTo>
                      <a:pt x="448670" y="413442"/>
                    </a:lnTo>
                    <a:lnTo>
                      <a:pt x="0" y="41344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20" name="Parallelogram 19"/>
              <p:cNvSpPr/>
              <p:nvPr/>
            </p:nvSpPr>
            <p:spPr>
              <a:xfrm>
                <a:off x="3297278" y="1845216"/>
                <a:ext cx="864096" cy="826883"/>
              </a:xfrm>
              <a:prstGeom prst="parallelogram">
                <a:avLst>
                  <a:gd name="adj" fmla="val 476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6" name="Group 5"/>
            <p:cNvGrpSpPr/>
            <p:nvPr/>
          </p:nvGrpSpPr>
          <p:grpSpPr>
            <a:xfrm>
              <a:off x="3061222" y="1824475"/>
              <a:ext cx="1584174" cy="1180904"/>
              <a:chOff x="3172893" y="1845216"/>
              <a:chExt cx="1109258" cy="826883"/>
            </a:xfrm>
          </p:grpSpPr>
          <p:sp>
            <p:nvSpPr>
              <p:cNvPr id="15" name="Parallelogram 2"/>
              <p:cNvSpPr/>
              <p:nvPr/>
            </p:nvSpPr>
            <p:spPr>
              <a:xfrm flipH="1">
                <a:off x="3172893" y="2258658"/>
                <a:ext cx="577857" cy="413441"/>
              </a:xfrm>
              <a:custGeom>
                <a:avLst/>
                <a:gdLst/>
                <a:ahLst/>
                <a:cxnLst/>
                <a:rect l="l" t="t" r="r" b="b"/>
                <a:pathLst>
                  <a:path w="577857" h="413441">
                    <a:moveTo>
                      <a:pt x="129187" y="0"/>
                    </a:moveTo>
                    <a:lnTo>
                      <a:pt x="577857" y="0"/>
                    </a:lnTo>
                    <a:lnTo>
                      <a:pt x="448670" y="413441"/>
                    </a:lnTo>
                    <a:lnTo>
                      <a:pt x="0" y="41344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6" name="Parallelogram 3"/>
              <p:cNvSpPr/>
              <p:nvPr/>
            </p:nvSpPr>
            <p:spPr>
              <a:xfrm flipH="1">
                <a:off x="3704293" y="1845216"/>
                <a:ext cx="577858" cy="413442"/>
              </a:xfrm>
              <a:custGeom>
                <a:avLst/>
                <a:gdLst/>
                <a:ahLst/>
                <a:cxnLst/>
                <a:rect l="l" t="t" r="r" b="b"/>
                <a:pathLst>
                  <a:path w="577858" h="413442">
                    <a:moveTo>
                      <a:pt x="129188" y="0"/>
                    </a:moveTo>
                    <a:lnTo>
                      <a:pt x="577858" y="0"/>
                    </a:lnTo>
                    <a:lnTo>
                      <a:pt x="448670" y="413442"/>
                    </a:lnTo>
                    <a:lnTo>
                      <a:pt x="0" y="41344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7" name="Parallelogram 16"/>
              <p:cNvSpPr/>
              <p:nvPr/>
            </p:nvSpPr>
            <p:spPr>
              <a:xfrm>
                <a:off x="3297278" y="1845216"/>
                <a:ext cx="864096" cy="826883"/>
              </a:xfrm>
              <a:prstGeom prst="parallelogram">
                <a:avLst>
                  <a:gd name="adj" fmla="val 476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7" name="Group 6"/>
            <p:cNvGrpSpPr/>
            <p:nvPr/>
          </p:nvGrpSpPr>
          <p:grpSpPr>
            <a:xfrm>
              <a:off x="4634843" y="1824475"/>
              <a:ext cx="1584174" cy="1180904"/>
              <a:chOff x="3172893" y="1845216"/>
              <a:chExt cx="1109258" cy="826883"/>
            </a:xfrm>
          </p:grpSpPr>
          <p:sp>
            <p:nvSpPr>
              <p:cNvPr id="12" name="Parallelogram 2"/>
              <p:cNvSpPr/>
              <p:nvPr/>
            </p:nvSpPr>
            <p:spPr>
              <a:xfrm flipH="1">
                <a:off x="3172893" y="2258658"/>
                <a:ext cx="577857" cy="413441"/>
              </a:xfrm>
              <a:custGeom>
                <a:avLst/>
                <a:gdLst/>
                <a:ahLst/>
                <a:cxnLst/>
                <a:rect l="l" t="t" r="r" b="b"/>
                <a:pathLst>
                  <a:path w="577857" h="413441">
                    <a:moveTo>
                      <a:pt x="129187" y="0"/>
                    </a:moveTo>
                    <a:lnTo>
                      <a:pt x="577857" y="0"/>
                    </a:lnTo>
                    <a:lnTo>
                      <a:pt x="448670" y="413441"/>
                    </a:lnTo>
                    <a:lnTo>
                      <a:pt x="0" y="41344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3" name="Parallelogram 3"/>
              <p:cNvSpPr/>
              <p:nvPr/>
            </p:nvSpPr>
            <p:spPr>
              <a:xfrm flipH="1">
                <a:off x="3704293" y="1845216"/>
                <a:ext cx="577858" cy="413442"/>
              </a:xfrm>
              <a:custGeom>
                <a:avLst/>
                <a:gdLst/>
                <a:ahLst/>
                <a:cxnLst/>
                <a:rect l="l" t="t" r="r" b="b"/>
                <a:pathLst>
                  <a:path w="577858" h="413442">
                    <a:moveTo>
                      <a:pt x="129188" y="0"/>
                    </a:moveTo>
                    <a:lnTo>
                      <a:pt x="577858" y="0"/>
                    </a:lnTo>
                    <a:lnTo>
                      <a:pt x="448670" y="413442"/>
                    </a:lnTo>
                    <a:lnTo>
                      <a:pt x="0" y="41344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4" name="Parallelogram 13"/>
              <p:cNvSpPr/>
              <p:nvPr/>
            </p:nvSpPr>
            <p:spPr>
              <a:xfrm>
                <a:off x="3297278" y="1845216"/>
                <a:ext cx="864096" cy="826883"/>
              </a:xfrm>
              <a:prstGeom prst="parallelogram">
                <a:avLst>
                  <a:gd name="adj" fmla="val 476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nvGrpSpPr>
            <p:cNvPr id="8" name="Group 7"/>
            <p:cNvGrpSpPr/>
            <p:nvPr/>
          </p:nvGrpSpPr>
          <p:grpSpPr>
            <a:xfrm>
              <a:off x="6208464" y="1824475"/>
              <a:ext cx="1584174" cy="1180904"/>
              <a:chOff x="3172893" y="1845216"/>
              <a:chExt cx="1109258" cy="826883"/>
            </a:xfrm>
          </p:grpSpPr>
          <p:sp>
            <p:nvSpPr>
              <p:cNvPr id="9" name="Parallelogram 2"/>
              <p:cNvSpPr/>
              <p:nvPr/>
            </p:nvSpPr>
            <p:spPr>
              <a:xfrm flipH="1">
                <a:off x="3172893" y="2258658"/>
                <a:ext cx="577857" cy="413441"/>
              </a:xfrm>
              <a:custGeom>
                <a:avLst/>
                <a:gdLst/>
                <a:ahLst/>
                <a:cxnLst/>
                <a:rect l="l" t="t" r="r" b="b"/>
                <a:pathLst>
                  <a:path w="577857" h="413441">
                    <a:moveTo>
                      <a:pt x="129187" y="0"/>
                    </a:moveTo>
                    <a:lnTo>
                      <a:pt x="577857" y="0"/>
                    </a:lnTo>
                    <a:lnTo>
                      <a:pt x="448670" y="413441"/>
                    </a:lnTo>
                    <a:lnTo>
                      <a:pt x="0" y="41344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0" name="Parallelogram 3"/>
              <p:cNvSpPr/>
              <p:nvPr/>
            </p:nvSpPr>
            <p:spPr>
              <a:xfrm flipH="1">
                <a:off x="3704293" y="1845216"/>
                <a:ext cx="577858" cy="413442"/>
              </a:xfrm>
              <a:custGeom>
                <a:avLst/>
                <a:gdLst/>
                <a:ahLst/>
                <a:cxnLst/>
                <a:rect l="l" t="t" r="r" b="b"/>
                <a:pathLst>
                  <a:path w="577858" h="413442">
                    <a:moveTo>
                      <a:pt x="129188" y="0"/>
                    </a:moveTo>
                    <a:lnTo>
                      <a:pt x="577858" y="0"/>
                    </a:lnTo>
                    <a:lnTo>
                      <a:pt x="448670" y="413442"/>
                    </a:lnTo>
                    <a:lnTo>
                      <a:pt x="0" y="41344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11" name="Parallelogram 10"/>
              <p:cNvSpPr/>
              <p:nvPr/>
            </p:nvSpPr>
            <p:spPr>
              <a:xfrm>
                <a:off x="3297278" y="1845216"/>
                <a:ext cx="864096" cy="826883"/>
              </a:xfrm>
              <a:prstGeom prst="parallelogram">
                <a:avLst>
                  <a:gd name="adj" fmla="val 476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grpSp>
      <p:sp>
        <p:nvSpPr>
          <p:cNvPr id="21" name="Oval 7"/>
          <p:cNvSpPr/>
          <p:nvPr/>
        </p:nvSpPr>
        <p:spPr>
          <a:xfrm>
            <a:off x="2045719" y="2225711"/>
            <a:ext cx="331180" cy="33118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22" name="Rounded Rectangle 27"/>
          <p:cNvSpPr/>
          <p:nvPr/>
        </p:nvSpPr>
        <p:spPr>
          <a:xfrm>
            <a:off x="5166228" y="2257074"/>
            <a:ext cx="390317" cy="29981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23" name="Rectangle 9"/>
          <p:cNvSpPr/>
          <p:nvPr/>
        </p:nvSpPr>
        <p:spPr>
          <a:xfrm>
            <a:off x="3622943" y="2294917"/>
            <a:ext cx="329645" cy="30857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4" name="Rounded Rectangle 7"/>
          <p:cNvSpPr/>
          <p:nvPr/>
        </p:nvSpPr>
        <p:spPr>
          <a:xfrm>
            <a:off x="6753483" y="2257074"/>
            <a:ext cx="363049" cy="31330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nvGrpSpPr>
          <p:cNvPr id="25" name="Group 24"/>
          <p:cNvGrpSpPr/>
          <p:nvPr/>
        </p:nvGrpSpPr>
        <p:grpSpPr>
          <a:xfrm>
            <a:off x="668489" y="3299577"/>
            <a:ext cx="1752190" cy="1360405"/>
            <a:chOff x="496119" y="2379899"/>
            <a:chExt cx="1752190" cy="1360405"/>
          </a:xfrm>
          <a:noFill/>
        </p:grpSpPr>
        <p:sp>
          <p:nvSpPr>
            <p:cNvPr id="26" name="TextBox 25"/>
            <p:cNvSpPr txBox="1"/>
            <p:nvPr/>
          </p:nvSpPr>
          <p:spPr>
            <a:xfrm>
              <a:off x="496119" y="2724641"/>
              <a:ext cx="1752190" cy="1015663"/>
            </a:xfrm>
            <a:prstGeom prst="rect">
              <a:avLst/>
            </a:prstGeom>
            <a:grp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 and appeal to your Presentations</a:t>
              </a:r>
            </a:p>
          </p:txBody>
        </p:sp>
        <p:sp>
          <p:nvSpPr>
            <p:cNvPr id="27" name="TextBox 26"/>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28" name="Group 27"/>
          <p:cNvGrpSpPr/>
          <p:nvPr/>
        </p:nvGrpSpPr>
        <p:grpSpPr>
          <a:xfrm>
            <a:off x="2684713" y="3299577"/>
            <a:ext cx="1752190" cy="1360405"/>
            <a:chOff x="496119" y="2379899"/>
            <a:chExt cx="1752190" cy="1360405"/>
          </a:xfrm>
          <a:noFill/>
        </p:grpSpPr>
        <p:sp>
          <p:nvSpPr>
            <p:cNvPr id="29" name="TextBox 28"/>
            <p:cNvSpPr txBox="1"/>
            <p:nvPr/>
          </p:nvSpPr>
          <p:spPr>
            <a:xfrm>
              <a:off x="496119" y="2724641"/>
              <a:ext cx="1752190" cy="1015663"/>
            </a:xfrm>
            <a:prstGeom prst="rect">
              <a:avLst/>
            </a:prstGeom>
            <a:grp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 and appeal to your Presentations</a:t>
              </a:r>
            </a:p>
          </p:txBody>
        </p:sp>
        <p:sp>
          <p:nvSpPr>
            <p:cNvPr id="30" name="TextBox 29"/>
            <p:cNvSpPr txBox="1"/>
            <p:nvPr/>
          </p:nvSpPr>
          <p:spPr>
            <a:xfrm>
              <a:off x="496119" y="2379899"/>
              <a:ext cx="1752190" cy="307777"/>
            </a:xfrm>
            <a:prstGeom prst="rect">
              <a:avLst/>
            </a:prstGeom>
            <a:grpFill/>
          </p:spPr>
          <p:txBody>
            <a:bodyPr wrap="square" rtlCol="0" anchor="ctr">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31" name="Group 30"/>
          <p:cNvGrpSpPr/>
          <p:nvPr/>
        </p:nvGrpSpPr>
        <p:grpSpPr>
          <a:xfrm>
            <a:off x="4700937" y="3299577"/>
            <a:ext cx="1752190" cy="1360405"/>
            <a:chOff x="496119" y="2379899"/>
            <a:chExt cx="1752190" cy="1360405"/>
          </a:xfrm>
          <a:noFill/>
        </p:grpSpPr>
        <p:sp>
          <p:nvSpPr>
            <p:cNvPr id="32" name="TextBox 31"/>
            <p:cNvSpPr txBox="1"/>
            <p:nvPr/>
          </p:nvSpPr>
          <p:spPr>
            <a:xfrm>
              <a:off x="496119" y="2724641"/>
              <a:ext cx="1752190" cy="1015663"/>
            </a:xfrm>
            <a:prstGeom prst="rect">
              <a:avLst/>
            </a:prstGeom>
            <a:grp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 and appeal to your Presentations</a:t>
              </a:r>
            </a:p>
          </p:txBody>
        </p:sp>
        <p:sp>
          <p:nvSpPr>
            <p:cNvPr id="33" name="TextBox 32"/>
            <p:cNvSpPr txBox="1"/>
            <p:nvPr/>
          </p:nvSpPr>
          <p:spPr>
            <a:xfrm>
              <a:off x="496119" y="2379899"/>
              <a:ext cx="1752190"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34" name="Group 33"/>
          <p:cNvGrpSpPr/>
          <p:nvPr/>
        </p:nvGrpSpPr>
        <p:grpSpPr>
          <a:xfrm>
            <a:off x="6717161" y="3299577"/>
            <a:ext cx="1752190" cy="1360405"/>
            <a:chOff x="496119" y="2379899"/>
            <a:chExt cx="1752190" cy="1360405"/>
          </a:xfrm>
          <a:noFill/>
        </p:grpSpPr>
        <p:sp>
          <p:nvSpPr>
            <p:cNvPr id="35" name="TextBox 34"/>
            <p:cNvSpPr txBox="1"/>
            <p:nvPr/>
          </p:nvSpPr>
          <p:spPr>
            <a:xfrm>
              <a:off x="496119" y="2724641"/>
              <a:ext cx="1752190" cy="1015663"/>
            </a:xfrm>
            <a:prstGeom prst="rect">
              <a:avLst/>
            </a:prstGeom>
            <a:grp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 and appeal to your Presentations</a:t>
              </a:r>
            </a:p>
          </p:txBody>
        </p:sp>
        <p:sp>
          <p:nvSpPr>
            <p:cNvPr id="36" name="TextBox 35"/>
            <p:cNvSpPr txBox="1"/>
            <p:nvPr/>
          </p:nvSpPr>
          <p:spPr>
            <a:xfrm>
              <a:off x="496119" y="2379899"/>
              <a:ext cx="1752190"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2379789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16" name="Group 15"/>
          <p:cNvGrpSpPr/>
          <p:nvPr/>
        </p:nvGrpSpPr>
        <p:grpSpPr>
          <a:xfrm>
            <a:off x="2451515" y="1867864"/>
            <a:ext cx="1512168" cy="1048024"/>
            <a:chOff x="803640" y="3362835"/>
            <a:chExt cx="2059657" cy="1048024"/>
          </a:xfrm>
        </p:grpSpPr>
        <p:sp>
          <p:nvSpPr>
            <p:cNvPr id="17" name="TextBox 16"/>
            <p:cNvSpPr txBox="1"/>
            <p:nvPr/>
          </p:nvSpPr>
          <p:spPr>
            <a:xfrm>
              <a:off x="803640" y="3579862"/>
              <a:ext cx="2059657" cy="830997"/>
            </a:xfrm>
            <a:prstGeom prst="rect">
              <a:avLst/>
            </a:prstGeom>
            <a:no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9" name="Group 18"/>
          <p:cNvGrpSpPr/>
          <p:nvPr/>
        </p:nvGrpSpPr>
        <p:grpSpPr>
          <a:xfrm>
            <a:off x="563405" y="3694524"/>
            <a:ext cx="1512168" cy="1048024"/>
            <a:chOff x="803640" y="3362835"/>
            <a:chExt cx="2059657" cy="1048024"/>
          </a:xfrm>
        </p:grpSpPr>
        <p:sp>
          <p:nvSpPr>
            <p:cNvPr id="20" name="TextBox 19"/>
            <p:cNvSpPr txBox="1"/>
            <p:nvPr/>
          </p:nvSpPr>
          <p:spPr>
            <a:xfrm>
              <a:off x="803640" y="3579862"/>
              <a:ext cx="2059657" cy="830997"/>
            </a:xfrm>
            <a:prstGeom prst="rect">
              <a:avLst/>
            </a:prstGeom>
            <a:no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2" name="Rectangle 9"/>
          <p:cNvSpPr/>
          <p:nvPr/>
        </p:nvSpPr>
        <p:spPr>
          <a:xfrm>
            <a:off x="1125500" y="3209119"/>
            <a:ext cx="387977" cy="36318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3" name="Oval 21"/>
          <p:cNvSpPr>
            <a:spLocks noChangeAspect="1"/>
          </p:cNvSpPr>
          <p:nvPr/>
        </p:nvSpPr>
        <p:spPr>
          <a:xfrm>
            <a:off x="2979051" y="1356260"/>
            <a:ext cx="457096" cy="46091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 name="그림 개체 틀 4">
            <a:extLst>
              <a:ext uri="{FF2B5EF4-FFF2-40B4-BE49-F238E27FC236}">
                <a16:creationId xmlns="" xmlns:a16="http://schemas.microsoft.com/office/drawing/2014/main" id="{1872728A-06B1-41E3-BF4E-824F5E907B1B}"/>
              </a:ext>
            </a:extLst>
          </p:cNvPr>
          <p:cNvSpPr>
            <a:spLocks noGrp="1"/>
          </p:cNvSpPr>
          <p:nvPr>
            <p:ph type="pic" idx="1"/>
          </p:nvPr>
        </p:nvSpPr>
        <p:spPr/>
      </p:sp>
      <p:sp>
        <p:nvSpPr>
          <p:cNvPr id="7" name="그림 개체 틀 6">
            <a:extLst>
              <a:ext uri="{FF2B5EF4-FFF2-40B4-BE49-F238E27FC236}">
                <a16:creationId xmlns="" xmlns:a16="http://schemas.microsoft.com/office/drawing/2014/main" id="{D6DF4708-714C-45E8-B4F6-7FBBB7DF889F}"/>
              </a:ext>
            </a:extLst>
          </p:cNvPr>
          <p:cNvSpPr>
            <a:spLocks noGrp="1"/>
          </p:cNvSpPr>
          <p:nvPr>
            <p:ph type="pic" idx="12"/>
          </p:nvPr>
        </p:nvSpPr>
        <p:spPr/>
      </p:sp>
      <p:sp>
        <p:nvSpPr>
          <p:cNvPr id="9" name="그림 개체 틀 8">
            <a:extLst>
              <a:ext uri="{FF2B5EF4-FFF2-40B4-BE49-F238E27FC236}">
                <a16:creationId xmlns="" xmlns:a16="http://schemas.microsoft.com/office/drawing/2014/main" id="{244E2FBC-4E22-4AE0-AF96-95244B8DD615}"/>
              </a:ext>
            </a:extLst>
          </p:cNvPr>
          <p:cNvSpPr>
            <a:spLocks noGrp="1"/>
          </p:cNvSpPr>
          <p:nvPr>
            <p:ph type="pic" idx="13"/>
          </p:nvPr>
        </p:nvSpPr>
        <p:spPr/>
      </p:sp>
    </p:spTree>
    <p:extLst>
      <p:ext uri="{BB962C8B-B14F-4D97-AF65-F5344CB8AC3E}">
        <p14:creationId xmlns:p14="http://schemas.microsoft.com/office/powerpoint/2010/main" val="4163220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Rectangle 2"/>
          <p:cNvSpPr/>
          <p:nvPr/>
        </p:nvSpPr>
        <p:spPr>
          <a:xfrm>
            <a:off x="0" y="3219822"/>
            <a:ext cx="9144000" cy="1923678"/>
          </a:xfrm>
          <a:custGeom>
            <a:avLst/>
            <a:gdLst/>
            <a:ahLst/>
            <a:cxnLst/>
            <a:rect l="l" t="t" r="r" b="b"/>
            <a:pathLst>
              <a:path w="9144000" h="1923678">
                <a:moveTo>
                  <a:pt x="0" y="0"/>
                </a:moveTo>
                <a:lnTo>
                  <a:pt x="1792948" y="0"/>
                </a:lnTo>
                <a:lnTo>
                  <a:pt x="1792948" y="804992"/>
                </a:lnTo>
                <a:cubicBezTo>
                  <a:pt x="1792948" y="1023721"/>
                  <a:pt x="1970263" y="1201036"/>
                  <a:pt x="2188992" y="1201036"/>
                </a:cubicBezTo>
                <a:cubicBezTo>
                  <a:pt x="2407721" y="1201036"/>
                  <a:pt x="2585036" y="1023721"/>
                  <a:pt x="2585036" y="804992"/>
                </a:cubicBezTo>
                <a:lnTo>
                  <a:pt x="2585036" y="0"/>
                </a:lnTo>
                <a:lnTo>
                  <a:pt x="3377124" y="0"/>
                </a:lnTo>
                <a:lnTo>
                  <a:pt x="3377124" y="1260140"/>
                </a:lnTo>
                <a:cubicBezTo>
                  <a:pt x="3377124" y="1478869"/>
                  <a:pt x="3554439" y="1656184"/>
                  <a:pt x="3773168" y="1656184"/>
                </a:cubicBezTo>
                <a:cubicBezTo>
                  <a:pt x="3991897" y="1656184"/>
                  <a:pt x="4169212" y="1478869"/>
                  <a:pt x="4169212" y="1260140"/>
                </a:cubicBezTo>
                <a:lnTo>
                  <a:pt x="4169212" y="0"/>
                </a:lnTo>
                <a:lnTo>
                  <a:pt x="4961300" y="0"/>
                </a:lnTo>
                <a:lnTo>
                  <a:pt x="4961300" y="540060"/>
                </a:lnTo>
                <a:cubicBezTo>
                  <a:pt x="4961300" y="758789"/>
                  <a:pt x="5138615" y="936104"/>
                  <a:pt x="5357344" y="936104"/>
                </a:cubicBezTo>
                <a:cubicBezTo>
                  <a:pt x="5576073" y="936104"/>
                  <a:pt x="5753388" y="758789"/>
                  <a:pt x="5753388" y="540060"/>
                </a:cubicBezTo>
                <a:lnTo>
                  <a:pt x="5753388" y="0"/>
                </a:lnTo>
                <a:lnTo>
                  <a:pt x="6545476" y="0"/>
                </a:lnTo>
                <a:lnTo>
                  <a:pt x="6545476" y="684076"/>
                </a:lnTo>
                <a:cubicBezTo>
                  <a:pt x="6545476" y="902805"/>
                  <a:pt x="6722791" y="1080120"/>
                  <a:pt x="6941520" y="1080120"/>
                </a:cubicBezTo>
                <a:cubicBezTo>
                  <a:pt x="7160249" y="1080120"/>
                  <a:pt x="7337564" y="902805"/>
                  <a:pt x="7337564" y="684076"/>
                </a:cubicBezTo>
                <a:lnTo>
                  <a:pt x="7337564" y="0"/>
                </a:lnTo>
                <a:lnTo>
                  <a:pt x="9144000" y="0"/>
                </a:lnTo>
                <a:lnTo>
                  <a:pt x="9144000" y="1923678"/>
                </a:lnTo>
                <a:lnTo>
                  <a:pt x="0" y="192367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 name="Group 4"/>
          <p:cNvGrpSpPr/>
          <p:nvPr/>
        </p:nvGrpSpPr>
        <p:grpSpPr>
          <a:xfrm>
            <a:off x="1000860" y="2305663"/>
            <a:ext cx="792088" cy="2088232"/>
            <a:chOff x="1043608" y="2017631"/>
            <a:chExt cx="792088" cy="2088232"/>
          </a:xfrm>
          <a:solidFill>
            <a:schemeClr val="accent2"/>
          </a:solidFill>
        </p:grpSpPr>
        <p:sp>
          <p:nvSpPr>
            <p:cNvPr id="6" name="Rounded Rectangle 5"/>
            <p:cNvSpPr/>
            <p:nvPr/>
          </p:nvSpPr>
          <p:spPr>
            <a:xfrm>
              <a:off x="1043608" y="2017631"/>
              <a:ext cx="792088" cy="20882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1107856" y="2074120"/>
              <a:ext cx="663592" cy="6635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8" name="Group 7"/>
          <p:cNvGrpSpPr/>
          <p:nvPr/>
        </p:nvGrpSpPr>
        <p:grpSpPr>
          <a:xfrm>
            <a:off x="2585036" y="2715766"/>
            <a:ext cx="792088" cy="2088232"/>
            <a:chOff x="1043608" y="2017631"/>
            <a:chExt cx="792088" cy="2088232"/>
          </a:xfrm>
          <a:solidFill>
            <a:schemeClr val="accent2"/>
          </a:solidFill>
        </p:grpSpPr>
        <p:sp>
          <p:nvSpPr>
            <p:cNvPr id="9" name="Rounded Rectangle 8"/>
            <p:cNvSpPr/>
            <p:nvPr/>
          </p:nvSpPr>
          <p:spPr>
            <a:xfrm>
              <a:off x="1043608" y="2017631"/>
              <a:ext cx="792088" cy="20882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1107856" y="2074120"/>
              <a:ext cx="663592" cy="6635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10"/>
          <p:cNvGrpSpPr/>
          <p:nvPr/>
        </p:nvGrpSpPr>
        <p:grpSpPr>
          <a:xfrm>
            <a:off x="4169212" y="2283718"/>
            <a:ext cx="792088" cy="2088232"/>
            <a:chOff x="1043608" y="2017631"/>
            <a:chExt cx="792088" cy="2088232"/>
          </a:xfrm>
          <a:solidFill>
            <a:schemeClr val="accent2"/>
          </a:solidFill>
        </p:grpSpPr>
        <p:sp>
          <p:nvSpPr>
            <p:cNvPr id="12" name="Rounded Rectangle 11"/>
            <p:cNvSpPr/>
            <p:nvPr/>
          </p:nvSpPr>
          <p:spPr>
            <a:xfrm>
              <a:off x="1043608" y="2017631"/>
              <a:ext cx="792088" cy="20882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12"/>
            <p:cNvSpPr/>
            <p:nvPr/>
          </p:nvSpPr>
          <p:spPr>
            <a:xfrm>
              <a:off x="1107856" y="2074120"/>
              <a:ext cx="663592" cy="6635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4" name="Group 13"/>
          <p:cNvGrpSpPr/>
          <p:nvPr/>
        </p:nvGrpSpPr>
        <p:grpSpPr>
          <a:xfrm>
            <a:off x="5753388" y="1982253"/>
            <a:ext cx="792088" cy="2533713"/>
            <a:chOff x="1043608" y="2017630"/>
            <a:chExt cx="792088" cy="2533713"/>
          </a:xfrm>
          <a:solidFill>
            <a:schemeClr val="accent2"/>
          </a:solidFill>
        </p:grpSpPr>
        <p:sp>
          <p:nvSpPr>
            <p:cNvPr id="15" name="Rounded Rectangle 14"/>
            <p:cNvSpPr/>
            <p:nvPr/>
          </p:nvSpPr>
          <p:spPr>
            <a:xfrm>
              <a:off x="1043608" y="2017630"/>
              <a:ext cx="792088" cy="25337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Oval 15"/>
            <p:cNvSpPr/>
            <p:nvPr/>
          </p:nvSpPr>
          <p:spPr>
            <a:xfrm>
              <a:off x="1107856" y="2074120"/>
              <a:ext cx="663592" cy="6635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16"/>
          <p:cNvGrpSpPr/>
          <p:nvPr/>
        </p:nvGrpSpPr>
        <p:grpSpPr>
          <a:xfrm>
            <a:off x="7337564" y="2342293"/>
            <a:ext cx="792088" cy="2533713"/>
            <a:chOff x="1043608" y="2017630"/>
            <a:chExt cx="792088" cy="2533713"/>
          </a:xfrm>
          <a:solidFill>
            <a:schemeClr val="accent2"/>
          </a:solidFill>
        </p:grpSpPr>
        <p:sp>
          <p:nvSpPr>
            <p:cNvPr id="18" name="Rounded Rectangle 17"/>
            <p:cNvSpPr/>
            <p:nvPr/>
          </p:nvSpPr>
          <p:spPr>
            <a:xfrm>
              <a:off x="1043608" y="2017630"/>
              <a:ext cx="792088" cy="25337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1107856" y="2074120"/>
              <a:ext cx="663592" cy="6635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0" name="Rectangle 36"/>
          <p:cNvSpPr/>
          <p:nvPr/>
        </p:nvSpPr>
        <p:spPr>
          <a:xfrm>
            <a:off x="5982321" y="2214864"/>
            <a:ext cx="340795" cy="284878"/>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1"/>
          <p:cNvSpPr>
            <a:spLocks noChangeAspect="1"/>
          </p:cNvSpPr>
          <p:nvPr/>
        </p:nvSpPr>
        <p:spPr>
          <a:xfrm>
            <a:off x="1190841" y="2468793"/>
            <a:ext cx="418700" cy="4221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ed Rectangle 27"/>
          <p:cNvSpPr/>
          <p:nvPr/>
        </p:nvSpPr>
        <p:spPr>
          <a:xfrm>
            <a:off x="4387796" y="2506795"/>
            <a:ext cx="374982" cy="2880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9"/>
          <p:cNvSpPr/>
          <p:nvPr/>
        </p:nvSpPr>
        <p:spPr>
          <a:xfrm>
            <a:off x="2826020" y="2913238"/>
            <a:ext cx="316694" cy="29645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16"/>
          <p:cNvSpPr/>
          <p:nvPr/>
        </p:nvSpPr>
        <p:spPr>
          <a:xfrm rot="2700000">
            <a:off x="7613729" y="2489699"/>
            <a:ext cx="246331" cy="44162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Group 24"/>
          <p:cNvGrpSpPr/>
          <p:nvPr/>
        </p:nvGrpSpPr>
        <p:grpSpPr>
          <a:xfrm>
            <a:off x="540643" y="1368468"/>
            <a:ext cx="1712521"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ea typeface="+mj-ea"/>
                  <a:cs typeface="Arial" pitchFamily="34" charset="0"/>
                </a:rPr>
                <a:t>You can simply impress your audience and add a unique zing</a:t>
              </a:r>
              <a:endParaRPr lang="ko-KR" altLang="en-US" sz="1200" dirty="0">
                <a:solidFill>
                  <a:schemeClr val="tx1">
                    <a:lumMod val="75000"/>
                    <a:lumOff val="25000"/>
                  </a:schemeClr>
                </a:solidFill>
                <a:ea typeface="+mj-ea"/>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ea typeface="+mj-ea"/>
                  <a:cs typeface="Arial" pitchFamily="34" charset="0"/>
                </a:rPr>
                <a:t>Your Text  Here</a:t>
              </a:r>
              <a:endParaRPr lang="ko-KR" altLang="en-US" sz="1200" b="1" dirty="0">
                <a:solidFill>
                  <a:schemeClr val="tx1">
                    <a:lumMod val="75000"/>
                    <a:lumOff val="25000"/>
                  </a:schemeClr>
                </a:solidFill>
                <a:ea typeface="+mj-ea"/>
                <a:cs typeface="Arial" pitchFamily="34" charset="0"/>
              </a:endParaRPr>
            </a:p>
          </p:txBody>
        </p:sp>
      </p:grpSp>
      <p:grpSp>
        <p:nvGrpSpPr>
          <p:cNvPr id="28" name="Group 27"/>
          <p:cNvGrpSpPr/>
          <p:nvPr/>
        </p:nvGrpSpPr>
        <p:grpSpPr>
          <a:xfrm>
            <a:off x="2124819" y="1796302"/>
            <a:ext cx="1712521" cy="863358"/>
            <a:chOff x="803640" y="3362835"/>
            <a:chExt cx="2059657" cy="863358"/>
          </a:xfrm>
        </p:grpSpPr>
        <p:sp>
          <p:nvSpPr>
            <p:cNvPr id="29" name="TextBox 28"/>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ea typeface="+mj-ea"/>
                  <a:cs typeface="Arial" pitchFamily="34" charset="0"/>
                </a:rPr>
                <a:t>You can simply impress your audience and add a unique zing</a:t>
              </a:r>
              <a:endParaRPr lang="ko-KR" altLang="en-US" sz="1200" dirty="0">
                <a:solidFill>
                  <a:schemeClr val="tx1">
                    <a:lumMod val="75000"/>
                    <a:lumOff val="25000"/>
                  </a:schemeClr>
                </a:solidFill>
                <a:ea typeface="+mj-ea"/>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ea typeface="+mj-ea"/>
                  <a:cs typeface="Arial" pitchFamily="34" charset="0"/>
                </a:rPr>
                <a:t>Your Text  Here</a:t>
              </a:r>
              <a:endParaRPr lang="ko-KR" altLang="en-US" sz="1200" b="1" dirty="0">
                <a:solidFill>
                  <a:schemeClr val="tx1">
                    <a:lumMod val="75000"/>
                    <a:lumOff val="25000"/>
                  </a:schemeClr>
                </a:solidFill>
                <a:ea typeface="+mj-ea"/>
                <a:cs typeface="Arial" pitchFamily="34" charset="0"/>
              </a:endParaRPr>
            </a:p>
          </p:txBody>
        </p:sp>
      </p:grpSp>
      <p:grpSp>
        <p:nvGrpSpPr>
          <p:cNvPr id="31" name="Group 30"/>
          <p:cNvGrpSpPr/>
          <p:nvPr/>
        </p:nvGrpSpPr>
        <p:grpSpPr>
          <a:xfrm>
            <a:off x="3708995" y="1402662"/>
            <a:ext cx="1712521" cy="863358"/>
            <a:chOff x="803640" y="3362835"/>
            <a:chExt cx="2059657" cy="863358"/>
          </a:xfrm>
        </p:grpSpPr>
        <p:sp>
          <p:nvSpPr>
            <p:cNvPr id="32" name="TextBox 31"/>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ea typeface="+mj-ea"/>
                  <a:cs typeface="Arial" pitchFamily="34" charset="0"/>
                </a:rPr>
                <a:t>You can simply impress your audience and add a unique zing</a:t>
              </a:r>
              <a:endParaRPr lang="ko-KR" altLang="en-US" sz="1200" dirty="0">
                <a:solidFill>
                  <a:schemeClr val="tx1">
                    <a:lumMod val="75000"/>
                    <a:lumOff val="25000"/>
                  </a:schemeClr>
                </a:solidFill>
                <a:ea typeface="+mj-ea"/>
                <a:cs typeface="Arial" pitchFamily="34" charset="0"/>
              </a:endParaRPr>
            </a:p>
          </p:txBody>
        </p:sp>
        <p:sp>
          <p:nvSpPr>
            <p:cNvPr id="33" name="TextBox 32"/>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ea typeface="+mj-ea"/>
                  <a:cs typeface="Arial" pitchFamily="34" charset="0"/>
                </a:rPr>
                <a:t>Your Text  Here</a:t>
              </a:r>
              <a:endParaRPr lang="ko-KR" altLang="en-US" sz="1200" b="1" dirty="0">
                <a:solidFill>
                  <a:schemeClr val="tx1">
                    <a:lumMod val="75000"/>
                    <a:lumOff val="25000"/>
                  </a:schemeClr>
                </a:solidFill>
                <a:ea typeface="+mj-ea"/>
                <a:cs typeface="Arial" pitchFamily="34" charset="0"/>
              </a:endParaRPr>
            </a:p>
          </p:txBody>
        </p:sp>
      </p:grpSp>
      <p:grpSp>
        <p:nvGrpSpPr>
          <p:cNvPr id="34" name="Group 33"/>
          <p:cNvGrpSpPr/>
          <p:nvPr/>
        </p:nvGrpSpPr>
        <p:grpSpPr>
          <a:xfrm>
            <a:off x="5293170" y="1116426"/>
            <a:ext cx="1712521" cy="863358"/>
            <a:chOff x="803640" y="3362835"/>
            <a:chExt cx="2059657" cy="863358"/>
          </a:xfrm>
        </p:grpSpPr>
        <p:sp>
          <p:nvSpPr>
            <p:cNvPr id="35" name="TextBox 34"/>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ea typeface="+mj-ea"/>
                  <a:cs typeface="Arial" pitchFamily="34" charset="0"/>
                </a:rPr>
                <a:t>You can simply impress your audience and add a unique zing</a:t>
              </a:r>
              <a:endParaRPr lang="ko-KR" altLang="en-US" sz="1200" dirty="0">
                <a:solidFill>
                  <a:schemeClr val="tx1">
                    <a:lumMod val="75000"/>
                    <a:lumOff val="25000"/>
                  </a:schemeClr>
                </a:solidFill>
                <a:ea typeface="+mj-ea"/>
                <a:cs typeface="Arial" pitchFamily="34" charset="0"/>
              </a:endParaRPr>
            </a:p>
          </p:txBody>
        </p:sp>
        <p:sp>
          <p:nvSpPr>
            <p:cNvPr id="36" name="TextBox 35"/>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ea typeface="+mj-ea"/>
                  <a:cs typeface="Arial" pitchFamily="34" charset="0"/>
                </a:rPr>
                <a:t>Your Text  Here</a:t>
              </a:r>
              <a:endParaRPr lang="ko-KR" altLang="en-US" sz="1200" b="1" dirty="0">
                <a:solidFill>
                  <a:schemeClr val="tx1">
                    <a:lumMod val="75000"/>
                    <a:lumOff val="25000"/>
                  </a:schemeClr>
                </a:solidFill>
                <a:ea typeface="+mj-ea"/>
                <a:cs typeface="Arial" pitchFamily="34" charset="0"/>
              </a:endParaRPr>
            </a:p>
          </p:txBody>
        </p:sp>
      </p:grpSp>
      <p:grpSp>
        <p:nvGrpSpPr>
          <p:cNvPr id="37" name="Group 36"/>
          <p:cNvGrpSpPr/>
          <p:nvPr/>
        </p:nvGrpSpPr>
        <p:grpSpPr>
          <a:xfrm>
            <a:off x="6877345" y="1437089"/>
            <a:ext cx="1712521" cy="863358"/>
            <a:chOff x="803640" y="3362835"/>
            <a:chExt cx="2059657" cy="863358"/>
          </a:xfrm>
        </p:grpSpPr>
        <p:sp>
          <p:nvSpPr>
            <p:cNvPr id="38" name="TextBox 37"/>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ea typeface="+mj-ea"/>
                  <a:cs typeface="Arial" pitchFamily="34" charset="0"/>
                </a:rPr>
                <a:t>You can simply impress your audience and add a unique zing</a:t>
              </a:r>
              <a:endParaRPr lang="ko-KR" altLang="en-US" sz="1200" dirty="0">
                <a:solidFill>
                  <a:schemeClr val="tx1">
                    <a:lumMod val="75000"/>
                    <a:lumOff val="25000"/>
                  </a:schemeClr>
                </a:solidFill>
                <a:ea typeface="+mj-ea"/>
                <a:cs typeface="Arial" pitchFamily="34" charset="0"/>
              </a:endParaRPr>
            </a:p>
          </p:txBody>
        </p:sp>
        <p:sp>
          <p:nvSpPr>
            <p:cNvPr id="39" name="TextBox 38"/>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ea typeface="+mj-ea"/>
                  <a:cs typeface="Arial" pitchFamily="34" charset="0"/>
                </a:rPr>
                <a:t>Your Text  Here</a:t>
              </a:r>
              <a:endParaRPr lang="ko-KR" altLang="en-US" sz="1200" b="1" dirty="0">
                <a:solidFill>
                  <a:schemeClr val="tx1">
                    <a:lumMod val="75000"/>
                    <a:lumOff val="25000"/>
                  </a:schemeClr>
                </a:solidFill>
                <a:ea typeface="+mj-ea"/>
                <a:cs typeface="Arial" pitchFamily="34" charset="0"/>
              </a:endParaRPr>
            </a:p>
          </p:txBody>
        </p:sp>
      </p:grpSp>
    </p:spTree>
    <p:extLst>
      <p:ext uri="{BB962C8B-B14F-4D97-AF65-F5344CB8AC3E}">
        <p14:creationId xmlns:p14="http://schemas.microsoft.com/office/powerpoint/2010/main" val="2540968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 xmlns:a16="http://schemas.microsoft.com/office/drawing/2014/main" id="{405E5A24-1789-4EC7-BBDD-0786BA266085}"/>
              </a:ext>
            </a:extLst>
          </p:cNvPr>
          <p:cNvGrpSpPr/>
          <p:nvPr/>
        </p:nvGrpSpPr>
        <p:grpSpPr>
          <a:xfrm>
            <a:off x="3023754" y="3403834"/>
            <a:ext cx="2867454" cy="2214998"/>
            <a:chOff x="3023754" y="3403834"/>
            <a:chExt cx="2867454" cy="2214998"/>
          </a:xfrm>
        </p:grpSpPr>
        <p:sp>
          <p:nvSpPr>
            <p:cNvPr id="34" name="Trapezoid 33"/>
            <p:cNvSpPr/>
            <p:nvPr/>
          </p:nvSpPr>
          <p:spPr>
            <a:xfrm>
              <a:off x="3965894" y="3403834"/>
              <a:ext cx="914400" cy="1739666"/>
            </a:xfrm>
            <a:custGeom>
              <a:avLst/>
              <a:gdLst>
                <a:gd name="connsiteX0" fmla="*/ 0 w 914400"/>
                <a:gd name="connsiteY0" fmla="*/ 1739666 h 1739666"/>
                <a:gd name="connsiteX1" fmla="*/ 260357 w 914400"/>
                <a:gd name="connsiteY1" fmla="*/ 0 h 1739666"/>
                <a:gd name="connsiteX2" fmla="*/ 654043 w 914400"/>
                <a:gd name="connsiteY2" fmla="*/ 0 h 1739666"/>
                <a:gd name="connsiteX3" fmla="*/ 914400 w 914400"/>
                <a:gd name="connsiteY3" fmla="*/ 1739666 h 1739666"/>
                <a:gd name="connsiteX4" fmla="*/ 0 w 914400"/>
                <a:gd name="connsiteY4" fmla="*/ 1739666 h 1739666"/>
                <a:gd name="connsiteX0" fmla="*/ 0 w 914400"/>
                <a:gd name="connsiteY0" fmla="*/ 1739666 h 1739666"/>
                <a:gd name="connsiteX1" fmla="*/ 260357 w 914400"/>
                <a:gd name="connsiteY1" fmla="*/ 0 h 1739666"/>
                <a:gd name="connsiteX2" fmla="*/ 502739 w 914400"/>
                <a:gd name="connsiteY2" fmla="*/ 142448 h 1739666"/>
                <a:gd name="connsiteX3" fmla="*/ 654043 w 914400"/>
                <a:gd name="connsiteY3" fmla="*/ 0 h 1739666"/>
                <a:gd name="connsiteX4" fmla="*/ 914400 w 914400"/>
                <a:gd name="connsiteY4" fmla="*/ 1739666 h 1739666"/>
                <a:gd name="connsiteX5" fmla="*/ 0 w 914400"/>
                <a:gd name="connsiteY5" fmla="*/ 1739666 h 173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1739666">
                  <a:moveTo>
                    <a:pt x="0" y="1739666"/>
                  </a:moveTo>
                  <a:lnTo>
                    <a:pt x="260357" y="0"/>
                  </a:lnTo>
                  <a:cubicBezTo>
                    <a:pt x="311996" y="-225"/>
                    <a:pt x="451100" y="142673"/>
                    <a:pt x="502739" y="142448"/>
                  </a:cubicBezTo>
                  <a:lnTo>
                    <a:pt x="654043" y="0"/>
                  </a:lnTo>
                  <a:lnTo>
                    <a:pt x="914400" y="1739666"/>
                  </a:lnTo>
                  <a:lnTo>
                    <a:pt x="0" y="173966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Chord 39"/>
            <p:cNvSpPr/>
            <p:nvPr/>
          </p:nvSpPr>
          <p:spPr>
            <a:xfrm>
              <a:off x="3269506" y="4673600"/>
              <a:ext cx="914400" cy="914400"/>
            </a:xfrm>
            <a:prstGeom prst="chord">
              <a:avLst>
                <a:gd name="adj1" fmla="val 10613644"/>
                <a:gd name="adj2" fmla="val 1411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Chord 40"/>
            <p:cNvSpPr/>
            <p:nvPr/>
          </p:nvSpPr>
          <p:spPr>
            <a:xfrm>
              <a:off x="4321538" y="4501320"/>
              <a:ext cx="1117512" cy="1117512"/>
            </a:xfrm>
            <a:prstGeom prst="chord">
              <a:avLst>
                <a:gd name="adj1" fmla="val 10342302"/>
                <a:gd name="adj2" fmla="val 65584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Chord 41"/>
            <p:cNvSpPr/>
            <p:nvPr/>
          </p:nvSpPr>
          <p:spPr>
            <a:xfrm>
              <a:off x="3726496" y="4402596"/>
              <a:ext cx="1010970" cy="1010970"/>
            </a:xfrm>
            <a:prstGeom prst="chord">
              <a:avLst>
                <a:gd name="adj1" fmla="val 10613644"/>
                <a:gd name="adj2" fmla="val 1411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Chord 42"/>
            <p:cNvSpPr/>
            <p:nvPr/>
          </p:nvSpPr>
          <p:spPr>
            <a:xfrm>
              <a:off x="5109845" y="4752818"/>
              <a:ext cx="781363" cy="781363"/>
            </a:xfrm>
            <a:prstGeom prst="chord">
              <a:avLst>
                <a:gd name="adj1" fmla="val 10613644"/>
                <a:gd name="adj2" fmla="val 1411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Chord 43"/>
            <p:cNvSpPr/>
            <p:nvPr/>
          </p:nvSpPr>
          <p:spPr>
            <a:xfrm>
              <a:off x="3023754" y="4873433"/>
              <a:ext cx="540133" cy="540133"/>
            </a:xfrm>
            <a:prstGeom prst="chord">
              <a:avLst>
                <a:gd name="adj1" fmla="val 10613644"/>
                <a:gd name="adj2" fmla="val 1411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35" name="Group 34"/>
          <p:cNvGrpSpPr/>
          <p:nvPr/>
        </p:nvGrpSpPr>
        <p:grpSpPr>
          <a:xfrm>
            <a:off x="3779988" y="1298141"/>
            <a:ext cx="1304431" cy="2461875"/>
            <a:chOff x="3779988" y="1298141"/>
            <a:chExt cx="1304431" cy="2461875"/>
          </a:xfrm>
        </p:grpSpPr>
        <p:sp>
          <p:nvSpPr>
            <p:cNvPr id="36" name="Freeform 35"/>
            <p:cNvSpPr/>
            <p:nvPr/>
          </p:nvSpPr>
          <p:spPr>
            <a:xfrm>
              <a:off x="4333425" y="1298141"/>
              <a:ext cx="200205" cy="1710412"/>
            </a:xfrm>
            <a:custGeom>
              <a:avLst/>
              <a:gdLst>
                <a:gd name="connsiteX0" fmla="*/ 86265 w 181155"/>
                <a:gd name="connsiteY0" fmla="*/ 0 h 1708031"/>
                <a:gd name="connsiteX1" fmla="*/ 0 w 181155"/>
                <a:gd name="connsiteY1" fmla="*/ 1682151 h 1708031"/>
                <a:gd name="connsiteX2" fmla="*/ 181155 w 181155"/>
                <a:gd name="connsiteY2" fmla="*/ 1708031 h 1708031"/>
                <a:gd name="connsiteX3" fmla="*/ 86265 w 181155"/>
                <a:gd name="connsiteY3" fmla="*/ 0 h 1708031"/>
                <a:gd name="connsiteX0" fmla="*/ 86265 w 181155"/>
                <a:gd name="connsiteY0" fmla="*/ 0 h 1708031"/>
                <a:gd name="connsiteX1" fmla="*/ 0 w 181155"/>
                <a:gd name="connsiteY1" fmla="*/ 1682151 h 1708031"/>
                <a:gd name="connsiteX2" fmla="*/ 181155 w 181155"/>
                <a:gd name="connsiteY2" fmla="*/ 1708031 h 1708031"/>
                <a:gd name="connsiteX3" fmla="*/ 100462 w 181155"/>
                <a:gd name="connsiteY3" fmla="*/ 4405 h 1708031"/>
                <a:gd name="connsiteX4" fmla="*/ 86265 w 181155"/>
                <a:gd name="connsiteY4" fmla="*/ 0 h 1708031"/>
                <a:gd name="connsiteX0" fmla="*/ 76740 w 181155"/>
                <a:gd name="connsiteY0" fmla="*/ 5120 h 1703626"/>
                <a:gd name="connsiteX1" fmla="*/ 0 w 181155"/>
                <a:gd name="connsiteY1" fmla="*/ 1677746 h 1703626"/>
                <a:gd name="connsiteX2" fmla="*/ 181155 w 181155"/>
                <a:gd name="connsiteY2" fmla="*/ 1703626 h 1703626"/>
                <a:gd name="connsiteX3" fmla="*/ 100462 w 181155"/>
                <a:gd name="connsiteY3" fmla="*/ 0 h 1703626"/>
                <a:gd name="connsiteX4" fmla="*/ 76740 w 181155"/>
                <a:gd name="connsiteY4" fmla="*/ 5120 h 1703626"/>
                <a:gd name="connsiteX0" fmla="*/ 76740 w 181155"/>
                <a:gd name="connsiteY0" fmla="*/ 0 h 1698506"/>
                <a:gd name="connsiteX1" fmla="*/ 0 w 181155"/>
                <a:gd name="connsiteY1" fmla="*/ 1672626 h 1698506"/>
                <a:gd name="connsiteX2" fmla="*/ 181155 w 181155"/>
                <a:gd name="connsiteY2" fmla="*/ 1698506 h 1698506"/>
                <a:gd name="connsiteX3" fmla="*/ 93318 w 181155"/>
                <a:gd name="connsiteY3" fmla="*/ 6786 h 1698506"/>
                <a:gd name="connsiteX4" fmla="*/ 76740 w 181155"/>
                <a:gd name="connsiteY4" fmla="*/ 0 h 1698506"/>
                <a:gd name="connsiteX0" fmla="*/ 79122 w 181155"/>
                <a:gd name="connsiteY0" fmla="*/ 5120 h 1691720"/>
                <a:gd name="connsiteX1" fmla="*/ 0 w 181155"/>
                <a:gd name="connsiteY1" fmla="*/ 1665840 h 1691720"/>
                <a:gd name="connsiteX2" fmla="*/ 181155 w 181155"/>
                <a:gd name="connsiteY2" fmla="*/ 1691720 h 1691720"/>
                <a:gd name="connsiteX3" fmla="*/ 93318 w 181155"/>
                <a:gd name="connsiteY3" fmla="*/ 0 h 1691720"/>
                <a:gd name="connsiteX4" fmla="*/ 79122 w 181155"/>
                <a:gd name="connsiteY4" fmla="*/ 5120 h 1691720"/>
                <a:gd name="connsiteX0" fmla="*/ 79122 w 181155"/>
                <a:gd name="connsiteY0" fmla="*/ 0 h 1686600"/>
                <a:gd name="connsiteX1" fmla="*/ 0 w 181155"/>
                <a:gd name="connsiteY1" fmla="*/ 1660720 h 1686600"/>
                <a:gd name="connsiteX2" fmla="*/ 181155 w 181155"/>
                <a:gd name="connsiteY2" fmla="*/ 1686600 h 1686600"/>
                <a:gd name="connsiteX3" fmla="*/ 93318 w 181155"/>
                <a:gd name="connsiteY3" fmla="*/ 4405 h 1686600"/>
                <a:gd name="connsiteX4" fmla="*/ 79122 w 181155"/>
                <a:gd name="connsiteY4" fmla="*/ 0 h 1686600"/>
                <a:gd name="connsiteX0" fmla="*/ 93410 w 195443"/>
                <a:gd name="connsiteY0" fmla="*/ 0 h 1708345"/>
                <a:gd name="connsiteX1" fmla="*/ 0 w 195443"/>
                <a:gd name="connsiteY1" fmla="*/ 1708345 h 1708345"/>
                <a:gd name="connsiteX2" fmla="*/ 195443 w 195443"/>
                <a:gd name="connsiteY2" fmla="*/ 1686600 h 1708345"/>
                <a:gd name="connsiteX3" fmla="*/ 107606 w 195443"/>
                <a:gd name="connsiteY3" fmla="*/ 4405 h 1708345"/>
                <a:gd name="connsiteX4" fmla="*/ 93410 w 195443"/>
                <a:gd name="connsiteY4" fmla="*/ 0 h 1708345"/>
                <a:gd name="connsiteX0" fmla="*/ 93410 w 200205"/>
                <a:gd name="connsiteY0" fmla="*/ 0 h 1710412"/>
                <a:gd name="connsiteX1" fmla="*/ 0 w 200205"/>
                <a:gd name="connsiteY1" fmla="*/ 1708345 h 1710412"/>
                <a:gd name="connsiteX2" fmla="*/ 200205 w 200205"/>
                <a:gd name="connsiteY2" fmla="*/ 1710412 h 1710412"/>
                <a:gd name="connsiteX3" fmla="*/ 107606 w 200205"/>
                <a:gd name="connsiteY3" fmla="*/ 4405 h 1710412"/>
                <a:gd name="connsiteX4" fmla="*/ 93410 w 200205"/>
                <a:gd name="connsiteY4" fmla="*/ 0 h 1710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05" h="1710412">
                  <a:moveTo>
                    <a:pt x="93410" y="0"/>
                  </a:moveTo>
                  <a:lnTo>
                    <a:pt x="0" y="1708345"/>
                  </a:lnTo>
                  <a:lnTo>
                    <a:pt x="200205" y="1710412"/>
                  </a:lnTo>
                  <a:cubicBezTo>
                    <a:pt x="171720" y="1183812"/>
                    <a:pt x="136091" y="531005"/>
                    <a:pt x="107606" y="4405"/>
                  </a:cubicBezTo>
                  <a:lnTo>
                    <a:pt x="9341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Freeform 36"/>
            <p:cNvSpPr/>
            <p:nvPr/>
          </p:nvSpPr>
          <p:spPr>
            <a:xfrm flipH="1">
              <a:off x="4441313" y="1380365"/>
              <a:ext cx="643106" cy="1707892"/>
            </a:xfrm>
            <a:custGeom>
              <a:avLst/>
              <a:gdLst>
                <a:gd name="connsiteX0" fmla="*/ 621102 w 621102"/>
                <a:gd name="connsiteY0" fmla="*/ 0 h 1690778"/>
                <a:gd name="connsiteX1" fmla="*/ 0 w 621102"/>
                <a:gd name="connsiteY1" fmla="*/ 1690778 h 1690778"/>
                <a:gd name="connsiteX2" fmla="*/ 560717 w 621102"/>
                <a:gd name="connsiteY2" fmla="*/ 1492370 h 1690778"/>
                <a:gd name="connsiteX3" fmla="*/ 621102 w 621102"/>
                <a:gd name="connsiteY3" fmla="*/ 0 h 1690778"/>
                <a:gd name="connsiteX0" fmla="*/ 643106 w 643106"/>
                <a:gd name="connsiteY0" fmla="*/ 0 h 1707892"/>
                <a:gd name="connsiteX1" fmla="*/ 0 w 643106"/>
                <a:gd name="connsiteY1" fmla="*/ 1707892 h 1707892"/>
                <a:gd name="connsiteX2" fmla="*/ 560717 w 643106"/>
                <a:gd name="connsiteY2" fmla="*/ 1509484 h 1707892"/>
                <a:gd name="connsiteX3" fmla="*/ 643106 w 643106"/>
                <a:gd name="connsiteY3" fmla="*/ 0 h 1707892"/>
              </a:gdLst>
              <a:ahLst/>
              <a:cxnLst>
                <a:cxn ang="0">
                  <a:pos x="connsiteX0" y="connsiteY0"/>
                </a:cxn>
                <a:cxn ang="0">
                  <a:pos x="connsiteX1" y="connsiteY1"/>
                </a:cxn>
                <a:cxn ang="0">
                  <a:pos x="connsiteX2" y="connsiteY2"/>
                </a:cxn>
                <a:cxn ang="0">
                  <a:pos x="connsiteX3" y="connsiteY3"/>
                </a:cxn>
              </a:cxnLst>
              <a:rect l="l" t="t" r="r" b="b"/>
              <a:pathLst>
                <a:path w="643106" h="1707892">
                  <a:moveTo>
                    <a:pt x="643106" y="0"/>
                  </a:moveTo>
                  <a:lnTo>
                    <a:pt x="0" y="1707892"/>
                  </a:lnTo>
                  <a:lnTo>
                    <a:pt x="560717" y="1509484"/>
                  </a:lnTo>
                  <a:lnTo>
                    <a:pt x="64310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Freeform 37"/>
            <p:cNvSpPr/>
            <p:nvPr/>
          </p:nvSpPr>
          <p:spPr>
            <a:xfrm>
              <a:off x="3779988" y="1380365"/>
              <a:ext cx="643106" cy="1707892"/>
            </a:xfrm>
            <a:custGeom>
              <a:avLst/>
              <a:gdLst>
                <a:gd name="connsiteX0" fmla="*/ 621102 w 621102"/>
                <a:gd name="connsiteY0" fmla="*/ 0 h 1690778"/>
                <a:gd name="connsiteX1" fmla="*/ 0 w 621102"/>
                <a:gd name="connsiteY1" fmla="*/ 1690778 h 1690778"/>
                <a:gd name="connsiteX2" fmla="*/ 560717 w 621102"/>
                <a:gd name="connsiteY2" fmla="*/ 1492370 h 1690778"/>
                <a:gd name="connsiteX3" fmla="*/ 621102 w 621102"/>
                <a:gd name="connsiteY3" fmla="*/ 0 h 1690778"/>
                <a:gd name="connsiteX0" fmla="*/ 643106 w 643106"/>
                <a:gd name="connsiteY0" fmla="*/ 0 h 1707892"/>
                <a:gd name="connsiteX1" fmla="*/ 0 w 643106"/>
                <a:gd name="connsiteY1" fmla="*/ 1707892 h 1707892"/>
                <a:gd name="connsiteX2" fmla="*/ 560717 w 643106"/>
                <a:gd name="connsiteY2" fmla="*/ 1509484 h 1707892"/>
                <a:gd name="connsiteX3" fmla="*/ 643106 w 643106"/>
                <a:gd name="connsiteY3" fmla="*/ 0 h 1707892"/>
              </a:gdLst>
              <a:ahLst/>
              <a:cxnLst>
                <a:cxn ang="0">
                  <a:pos x="connsiteX0" y="connsiteY0"/>
                </a:cxn>
                <a:cxn ang="0">
                  <a:pos x="connsiteX1" y="connsiteY1"/>
                </a:cxn>
                <a:cxn ang="0">
                  <a:pos x="connsiteX2" y="connsiteY2"/>
                </a:cxn>
                <a:cxn ang="0">
                  <a:pos x="connsiteX3" y="connsiteY3"/>
                </a:cxn>
              </a:cxnLst>
              <a:rect l="l" t="t" r="r" b="b"/>
              <a:pathLst>
                <a:path w="643106" h="1707892">
                  <a:moveTo>
                    <a:pt x="643106" y="0"/>
                  </a:moveTo>
                  <a:lnTo>
                    <a:pt x="0" y="1707892"/>
                  </a:lnTo>
                  <a:lnTo>
                    <a:pt x="560717" y="1509484"/>
                  </a:lnTo>
                  <a:lnTo>
                    <a:pt x="64310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Freeform 38"/>
            <p:cNvSpPr/>
            <p:nvPr/>
          </p:nvSpPr>
          <p:spPr>
            <a:xfrm>
              <a:off x="3810452" y="3008553"/>
              <a:ext cx="1186798" cy="751463"/>
            </a:xfrm>
            <a:custGeom>
              <a:avLst/>
              <a:gdLst/>
              <a:ahLst/>
              <a:cxnLst/>
              <a:rect l="l" t="t" r="r" b="b"/>
              <a:pathLst>
                <a:path w="1186798" h="751463">
                  <a:moveTo>
                    <a:pt x="571900" y="18996"/>
                  </a:moveTo>
                  <a:cubicBezTo>
                    <a:pt x="463937" y="77983"/>
                    <a:pt x="428075" y="330281"/>
                    <a:pt x="651355" y="487491"/>
                  </a:cubicBezTo>
                  <a:cubicBezTo>
                    <a:pt x="595490" y="341069"/>
                    <a:pt x="632624" y="268838"/>
                    <a:pt x="668711" y="195562"/>
                  </a:cubicBezTo>
                  <a:cubicBezTo>
                    <a:pt x="669313" y="232813"/>
                    <a:pt x="631252" y="312906"/>
                    <a:pt x="724853" y="359561"/>
                  </a:cubicBezTo>
                  <a:cubicBezTo>
                    <a:pt x="681048" y="219220"/>
                    <a:pt x="866081" y="175012"/>
                    <a:pt x="671806" y="20041"/>
                  </a:cubicBezTo>
                  <a:cubicBezTo>
                    <a:pt x="952810" y="60640"/>
                    <a:pt x="870180" y="203640"/>
                    <a:pt x="936973" y="347687"/>
                  </a:cubicBezTo>
                  <a:cubicBezTo>
                    <a:pt x="888101" y="356187"/>
                    <a:pt x="817286" y="225711"/>
                    <a:pt x="833200" y="287502"/>
                  </a:cubicBezTo>
                  <a:cubicBezTo>
                    <a:pt x="916717" y="531671"/>
                    <a:pt x="666903" y="538643"/>
                    <a:pt x="746240" y="751463"/>
                  </a:cubicBezTo>
                  <a:cubicBezTo>
                    <a:pt x="499659" y="737527"/>
                    <a:pt x="571782" y="508334"/>
                    <a:pt x="455818" y="452601"/>
                  </a:cubicBezTo>
                  <a:cubicBezTo>
                    <a:pt x="424343" y="446974"/>
                    <a:pt x="386598" y="472693"/>
                    <a:pt x="456483" y="587233"/>
                  </a:cubicBezTo>
                  <a:cubicBezTo>
                    <a:pt x="49466" y="283924"/>
                    <a:pt x="335238" y="35996"/>
                    <a:pt x="571900" y="18996"/>
                  </a:cubicBezTo>
                  <a:close/>
                  <a:moveTo>
                    <a:pt x="1179221" y="0"/>
                  </a:moveTo>
                  <a:lnTo>
                    <a:pt x="1186798" y="0"/>
                  </a:lnTo>
                  <a:lnTo>
                    <a:pt x="1186190" y="4819"/>
                  </a:lnTo>
                  <a:close/>
                  <a:moveTo>
                    <a:pt x="0" y="0"/>
                  </a:moveTo>
                  <a:lnTo>
                    <a:pt x="29871" y="0"/>
                  </a:lnTo>
                  <a:lnTo>
                    <a:pt x="2400" y="1899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 name="Group 44"/>
          <p:cNvGrpSpPr/>
          <p:nvPr/>
        </p:nvGrpSpPr>
        <p:grpSpPr>
          <a:xfrm>
            <a:off x="1187625" y="1563638"/>
            <a:ext cx="2520279" cy="678692"/>
            <a:chOff x="803640" y="3362835"/>
            <a:chExt cx="2059657" cy="678692"/>
          </a:xfrm>
        </p:grpSpPr>
        <p:sp>
          <p:nvSpPr>
            <p:cNvPr id="46" name="TextBox 45"/>
            <p:cNvSpPr txBox="1"/>
            <p:nvPr/>
          </p:nvSpPr>
          <p:spPr>
            <a:xfrm>
              <a:off x="803640" y="3579862"/>
              <a:ext cx="2059657" cy="461665"/>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47" name="TextBox 46"/>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48" name="Group 47"/>
          <p:cNvGrpSpPr/>
          <p:nvPr/>
        </p:nvGrpSpPr>
        <p:grpSpPr>
          <a:xfrm>
            <a:off x="1187625" y="2259715"/>
            <a:ext cx="2520279" cy="678692"/>
            <a:chOff x="803640" y="3362835"/>
            <a:chExt cx="2059657" cy="678692"/>
          </a:xfrm>
        </p:grpSpPr>
        <p:sp>
          <p:nvSpPr>
            <p:cNvPr id="49" name="TextBox 48"/>
            <p:cNvSpPr txBox="1"/>
            <p:nvPr/>
          </p:nvSpPr>
          <p:spPr>
            <a:xfrm>
              <a:off x="803640" y="3579862"/>
              <a:ext cx="2059657" cy="461665"/>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50" name="TextBox 49"/>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51" name="Oval 50"/>
          <p:cNvSpPr/>
          <p:nvPr/>
        </p:nvSpPr>
        <p:spPr>
          <a:xfrm>
            <a:off x="590022" y="1648310"/>
            <a:ext cx="509348" cy="5093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Oval 51"/>
          <p:cNvSpPr/>
          <p:nvPr/>
        </p:nvSpPr>
        <p:spPr>
          <a:xfrm>
            <a:off x="590022" y="3023634"/>
            <a:ext cx="509348" cy="5093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Rectangle 9"/>
          <p:cNvSpPr/>
          <p:nvPr/>
        </p:nvSpPr>
        <p:spPr>
          <a:xfrm>
            <a:off x="721359" y="1792220"/>
            <a:ext cx="236654" cy="22152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Oval 7"/>
          <p:cNvSpPr/>
          <p:nvPr/>
        </p:nvSpPr>
        <p:spPr>
          <a:xfrm>
            <a:off x="721359" y="3174389"/>
            <a:ext cx="234783" cy="23478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5" name="Oval 54"/>
          <p:cNvSpPr/>
          <p:nvPr/>
        </p:nvSpPr>
        <p:spPr>
          <a:xfrm>
            <a:off x="584281" y="2335972"/>
            <a:ext cx="509348" cy="5093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55"/>
          <p:cNvSpPr/>
          <p:nvPr/>
        </p:nvSpPr>
        <p:spPr>
          <a:xfrm>
            <a:off x="584281" y="3711297"/>
            <a:ext cx="509348" cy="5093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21"/>
          <p:cNvSpPr>
            <a:spLocks noChangeAspect="1"/>
          </p:cNvSpPr>
          <p:nvPr/>
        </p:nvSpPr>
        <p:spPr>
          <a:xfrm>
            <a:off x="702865" y="2449098"/>
            <a:ext cx="271770" cy="2740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ectangle 16"/>
          <p:cNvSpPr/>
          <p:nvPr/>
        </p:nvSpPr>
        <p:spPr>
          <a:xfrm rot="2700000">
            <a:off x="757232" y="3805252"/>
            <a:ext cx="179293" cy="32143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9" name="Group 58"/>
          <p:cNvGrpSpPr/>
          <p:nvPr/>
        </p:nvGrpSpPr>
        <p:grpSpPr>
          <a:xfrm>
            <a:off x="1187625" y="2955792"/>
            <a:ext cx="2520279" cy="678692"/>
            <a:chOff x="803640" y="3362835"/>
            <a:chExt cx="2059657" cy="678692"/>
          </a:xfrm>
        </p:grpSpPr>
        <p:sp>
          <p:nvSpPr>
            <p:cNvPr id="60" name="TextBox 59"/>
            <p:cNvSpPr txBox="1"/>
            <p:nvPr/>
          </p:nvSpPr>
          <p:spPr>
            <a:xfrm>
              <a:off x="803640" y="3579862"/>
              <a:ext cx="2059657" cy="461665"/>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61" name="TextBox 60"/>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62" name="Group 61"/>
          <p:cNvGrpSpPr/>
          <p:nvPr/>
        </p:nvGrpSpPr>
        <p:grpSpPr>
          <a:xfrm>
            <a:off x="1187625" y="3651870"/>
            <a:ext cx="2520279" cy="678692"/>
            <a:chOff x="803640" y="3362835"/>
            <a:chExt cx="2059657" cy="678692"/>
          </a:xfrm>
        </p:grpSpPr>
        <p:sp>
          <p:nvSpPr>
            <p:cNvPr id="63" name="TextBox 62"/>
            <p:cNvSpPr txBox="1"/>
            <p:nvPr/>
          </p:nvSpPr>
          <p:spPr>
            <a:xfrm>
              <a:off x="803640" y="3579862"/>
              <a:ext cx="2059657" cy="461665"/>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a:t>
              </a:r>
              <a:endParaRPr lang="ko-KR" altLang="en-US" sz="1200" dirty="0">
                <a:solidFill>
                  <a:schemeClr val="bg1"/>
                </a:solidFill>
                <a:cs typeface="Arial" pitchFamily="34" charset="0"/>
              </a:endParaRPr>
            </a:p>
          </p:txBody>
        </p:sp>
        <p:sp>
          <p:nvSpPr>
            <p:cNvPr id="64" name="TextBox 63"/>
            <p:cNvSpPr txBox="1"/>
            <p:nvPr/>
          </p:nvSpPr>
          <p:spPr>
            <a:xfrm>
              <a:off x="803640" y="3362835"/>
              <a:ext cx="2059657" cy="276999"/>
            </a:xfrm>
            <a:prstGeom prst="rect">
              <a:avLst/>
            </a:prstGeom>
            <a:noFill/>
          </p:spPr>
          <p:txBody>
            <a:bodyPr wrap="square" rtlCol="0" anchor="ctr">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67" name="Group 66"/>
          <p:cNvGrpSpPr/>
          <p:nvPr/>
        </p:nvGrpSpPr>
        <p:grpSpPr>
          <a:xfrm>
            <a:off x="5439050" y="1368136"/>
            <a:ext cx="3165398" cy="2283734"/>
            <a:chOff x="5439050" y="990364"/>
            <a:chExt cx="3165398" cy="2283734"/>
          </a:xfrm>
        </p:grpSpPr>
        <p:sp>
          <p:nvSpPr>
            <p:cNvPr id="65" name="TextBox 64"/>
            <p:cNvSpPr txBox="1"/>
            <p:nvPr/>
          </p:nvSpPr>
          <p:spPr>
            <a:xfrm>
              <a:off x="5439050" y="1335106"/>
              <a:ext cx="3165398" cy="1938992"/>
            </a:xfrm>
            <a:prstGeom prst="rect">
              <a:avLst/>
            </a:prstGeom>
            <a:noFill/>
          </p:spPr>
          <p:txBody>
            <a:bodyPr wrap="square" rtlCol="0" anchor="ctr">
              <a:spAutoFit/>
            </a:bodyPr>
            <a:lstStyle/>
            <a:p>
              <a:pPr algn="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You can simply impress your audience and add a unique zing and appeal to your Presentations. </a:t>
              </a:r>
            </a:p>
          </p:txBody>
        </p:sp>
        <p:sp>
          <p:nvSpPr>
            <p:cNvPr id="66" name="TextBox 65"/>
            <p:cNvSpPr txBox="1"/>
            <p:nvPr/>
          </p:nvSpPr>
          <p:spPr>
            <a:xfrm>
              <a:off x="5439050" y="990364"/>
              <a:ext cx="3165398" cy="307777"/>
            </a:xfrm>
            <a:prstGeom prst="rect">
              <a:avLst/>
            </a:prstGeom>
            <a:noFill/>
          </p:spPr>
          <p:txBody>
            <a:bodyPr wrap="square" rtlCol="0" anchor="ctr">
              <a:spAutoFit/>
            </a:bodyPr>
            <a:lstStyle/>
            <a:p>
              <a:pPr algn="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2958711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C0807D70-CBD1-4904-A8BB-75B116080E26}"/>
              </a:ext>
            </a:extLst>
          </p:cNvPr>
          <p:cNvSpPr>
            <a:spLocks noGrp="1"/>
          </p:cNvSpPr>
          <p:nvPr>
            <p:ph type="pic" idx="10"/>
          </p:nvPr>
        </p:nvSpPr>
        <p:spPr/>
      </p:sp>
      <p:sp>
        <p:nvSpPr>
          <p:cNvPr id="6" name="그림 개체 틀 5">
            <a:extLst>
              <a:ext uri="{FF2B5EF4-FFF2-40B4-BE49-F238E27FC236}">
                <a16:creationId xmlns="" xmlns:a16="http://schemas.microsoft.com/office/drawing/2014/main" id="{E446A09B-7805-473B-BC6D-5D8385FD45CE}"/>
              </a:ext>
            </a:extLst>
          </p:cNvPr>
          <p:cNvSpPr>
            <a:spLocks noGrp="1"/>
          </p:cNvSpPr>
          <p:nvPr>
            <p:ph type="pic" idx="1"/>
          </p:nvPr>
        </p:nvSpPr>
        <p:spPr/>
      </p:sp>
      <p:sp>
        <p:nvSpPr>
          <p:cNvPr id="7" name="Text Placeholder 13"/>
          <p:cNvSpPr txBox="1">
            <a:spLocks/>
          </p:cNvSpPr>
          <p:nvPr/>
        </p:nvSpPr>
        <p:spPr>
          <a:xfrm>
            <a:off x="395536" y="339502"/>
            <a:ext cx="3312368" cy="115212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800" b="1" dirty="0">
                <a:solidFill>
                  <a:schemeClr val="accent2"/>
                </a:solidFill>
                <a:latin typeface="+mj-lt"/>
                <a:cs typeface="Arial" pitchFamily="34" charset="0"/>
              </a:rPr>
              <a:t>Simple </a:t>
            </a:r>
            <a:r>
              <a:rPr lang="en-US" altLang="ko-KR" sz="2800" b="1" dirty="0">
                <a:solidFill>
                  <a:schemeClr val="accent2"/>
                </a:solidFill>
                <a:latin typeface="+mj-lt"/>
                <a:cs typeface="Arial" pitchFamily="34" charset="0"/>
              </a:rPr>
              <a:t>Portfolio </a:t>
            </a:r>
          </a:p>
          <a:p>
            <a:pPr marL="0" indent="0">
              <a:lnSpc>
                <a:spcPct val="110000"/>
              </a:lnSpc>
              <a:buNone/>
            </a:pPr>
            <a:r>
              <a:rPr lang="en-US" altLang="ko-KR" sz="2800" b="1" dirty="0">
                <a:solidFill>
                  <a:schemeClr val="accent2"/>
                </a:solidFill>
                <a:latin typeface="+mj-lt"/>
                <a:cs typeface="Arial" pitchFamily="34" charset="0"/>
              </a:rPr>
              <a:t>Presentation</a:t>
            </a:r>
          </a:p>
        </p:txBody>
      </p:sp>
      <p:grpSp>
        <p:nvGrpSpPr>
          <p:cNvPr id="22" name="Group 21"/>
          <p:cNvGrpSpPr/>
          <p:nvPr/>
        </p:nvGrpSpPr>
        <p:grpSpPr>
          <a:xfrm>
            <a:off x="395537" y="1550830"/>
            <a:ext cx="2304255" cy="1851738"/>
            <a:chOff x="300361" y="1376682"/>
            <a:chExt cx="2936827" cy="1851738"/>
          </a:xfrm>
        </p:grpSpPr>
        <p:sp>
          <p:nvSpPr>
            <p:cNvPr id="23" name="TextBox 22"/>
            <p:cNvSpPr txBox="1"/>
            <p:nvPr/>
          </p:nvSpPr>
          <p:spPr>
            <a:xfrm>
              <a:off x="300361" y="1658760"/>
              <a:ext cx="2936827" cy="1569660"/>
            </a:xfrm>
            <a:prstGeom prst="rect">
              <a:avLst/>
            </a:prstGeom>
            <a:noFill/>
          </p:spPr>
          <p:txBody>
            <a:bodyPr wrap="square" rtlCol="0" anchor="ctr">
              <a:spAutoFit/>
            </a:bodyPr>
            <a:lstStyle/>
            <a:p>
              <a:r>
                <a:rPr lang="en-US" altLang="ko-KR" sz="1200" dirty="0">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24" name="TextBox 23"/>
            <p:cNvSpPr txBox="1"/>
            <p:nvPr/>
          </p:nvSpPr>
          <p:spPr>
            <a:xfrm>
              <a:off x="300361" y="1376682"/>
              <a:ext cx="2936827" cy="276999"/>
            </a:xfrm>
            <a:prstGeom prst="rect">
              <a:avLst/>
            </a:prstGeom>
            <a:noFill/>
          </p:spPr>
          <p:txBody>
            <a:bodyPr wrap="square" rtlCol="0" anchor="ctr">
              <a:spAutoFit/>
            </a:bodyPr>
            <a:lstStyle/>
            <a:p>
              <a:r>
                <a:rPr lang="en-US" altLang="ko-KR" sz="1200" b="1" dirty="0">
                  <a:cs typeface="Arial" pitchFamily="34" charset="0"/>
                </a:rPr>
                <a:t>Your Text  Here</a:t>
              </a:r>
              <a:endParaRPr lang="ko-KR" altLang="en-US" sz="1200" b="1" dirty="0">
                <a:cs typeface="Arial" pitchFamily="34" charset="0"/>
              </a:endParaRPr>
            </a:p>
          </p:txBody>
        </p:sp>
      </p:grpSp>
      <p:sp>
        <p:nvSpPr>
          <p:cNvPr id="25" name="TextBox 24"/>
          <p:cNvSpPr txBox="1"/>
          <p:nvPr/>
        </p:nvSpPr>
        <p:spPr>
          <a:xfrm>
            <a:off x="395536" y="3554968"/>
            <a:ext cx="2304255" cy="830997"/>
          </a:xfrm>
          <a:prstGeom prst="rect">
            <a:avLst/>
          </a:prstGeom>
          <a:noFill/>
        </p:spPr>
        <p:txBody>
          <a:bodyPr wrap="square" rtlCol="0" anchor="ctr">
            <a:spAutoFit/>
          </a:bodyPr>
          <a:lstStyle/>
          <a:p>
            <a:r>
              <a:rPr lang="en-US" altLang="ko-KR" sz="1200" dirty="0">
                <a:cs typeface="Arial" pitchFamily="34" charset="0"/>
              </a:rPr>
              <a:t>You can simply impress your audience and add a unique zing and appeal to your Presentations.  </a:t>
            </a:r>
          </a:p>
        </p:txBody>
      </p:sp>
    </p:spTree>
    <p:extLst>
      <p:ext uri="{BB962C8B-B14F-4D97-AF65-F5344CB8AC3E}">
        <p14:creationId xmlns:p14="http://schemas.microsoft.com/office/powerpoint/2010/main" val="1847673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mtClean="0"/>
              <a:t>Lý do chọn đề tài</a:t>
            </a:r>
            <a:endParaRPr lang="ko-KR" altLang="en-US" dirty="0"/>
          </a:p>
        </p:txBody>
      </p:sp>
      <p:sp>
        <p:nvSpPr>
          <p:cNvPr id="3" name="Text Placeholder 2"/>
          <p:cNvSpPr>
            <a:spLocks noGrp="1"/>
          </p:cNvSpPr>
          <p:nvPr>
            <p:ph type="body" sz="quarter" idx="11"/>
          </p:nvPr>
        </p:nvSpPr>
        <p:spPr>
          <a:xfrm>
            <a:off x="725145" y="987574"/>
            <a:ext cx="7663279" cy="3528392"/>
          </a:xfrm>
        </p:spPr>
        <p:txBody>
          <a:bodyPr/>
          <a:lstStyle/>
          <a:p>
            <a:pPr marL="285750" lvl="0" indent="-285750" algn="just">
              <a:buFontTx/>
              <a:buChar char="-"/>
            </a:pPr>
            <a:r>
              <a:rPr lang="en-US" altLang="ko-KR" sz="1800" smtClean="0">
                <a:solidFill>
                  <a:schemeClr val="tx1"/>
                </a:solidFill>
              </a:rPr>
              <a:t>Nhu cầu thu thập thông tin ngày càng tăng và lượng thông tin trên internet ngày càng phong phú.</a:t>
            </a:r>
          </a:p>
          <a:p>
            <a:pPr marL="285750" lvl="0" indent="-285750" algn="just">
              <a:buFontTx/>
              <a:buChar char="-"/>
            </a:pPr>
            <a:r>
              <a:rPr lang="en-US" altLang="ko-KR" sz="1800" smtClean="0">
                <a:solidFill>
                  <a:schemeClr val="tx1"/>
                </a:solidFill>
              </a:rPr>
              <a:t>Việc thu thập thông tin bằng tay rất tốn nhiều thời gian, công sức mà không đạt hiểu quả cao.</a:t>
            </a:r>
          </a:p>
          <a:p>
            <a:pPr marL="285750" lvl="0" indent="-285750" algn="just">
              <a:buFont typeface="Symbol" pitchFamily="18" charset="2"/>
              <a:buChar char="Þ"/>
            </a:pPr>
            <a:r>
              <a:rPr lang="en-US" altLang="ko-KR" sz="1800" smtClean="0">
                <a:solidFill>
                  <a:schemeClr val="tx1"/>
                </a:solidFill>
              </a:rPr>
              <a:t>Cần một công cụ - chương trình tổng hợp thông tin một cách tự động và đó là chương trình thu thập web (web crawler)</a:t>
            </a:r>
          </a:p>
          <a:p>
            <a:pPr marL="285750" lvl="0" indent="-285750" algn="just">
              <a:buFontTx/>
              <a:buChar char="-"/>
            </a:pPr>
            <a:r>
              <a:rPr lang="en-US" altLang="ko-KR" sz="1800" smtClean="0">
                <a:solidFill>
                  <a:schemeClr val="tx1"/>
                </a:solidFill>
              </a:rPr>
              <a:t>Hiện nay, bất động sản là một chủ đề nóng hổi và nguồn thông tin về nó rất lớn.</a:t>
            </a:r>
          </a:p>
          <a:p>
            <a:pPr marL="285750" lvl="0" indent="-285750" algn="just">
              <a:buFont typeface="Symbol" pitchFamily="18" charset="2"/>
              <a:buChar char="Þ"/>
            </a:pPr>
            <a:r>
              <a:rPr lang="en-US" altLang="ko-KR" sz="1800" smtClean="0">
                <a:solidFill>
                  <a:schemeClr val="tx1"/>
                </a:solidFill>
              </a:rPr>
              <a:t>Xây dựng website bất động sản với dữ liệu web động, tận dụng nguồn dữ liệu, tiết kiệm thời gian tra cứu thông tin, tạo sự khác biệt với các website bất động sản khác.</a:t>
            </a:r>
          </a:p>
          <a:p>
            <a:pPr lvl="0"/>
            <a:endParaRPr lang="en-US" altLang="ko-KR" sz="1800" dirty="0"/>
          </a:p>
        </p:txBody>
      </p:sp>
    </p:spTree>
    <p:extLst>
      <p:ext uri="{BB962C8B-B14F-4D97-AF65-F5344CB8AC3E}">
        <p14:creationId xmlns:p14="http://schemas.microsoft.com/office/powerpoint/2010/main" val="1711269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4" name="Group 3"/>
          <p:cNvGrpSpPr/>
          <p:nvPr/>
        </p:nvGrpSpPr>
        <p:grpSpPr>
          <a:xfrm>
            <a:off x="5796136" y="4002950"/>
            <a:ext cx="3048455" cy="657032"/>
            <a:chOff x="2551705" y="4283314"/>
            <a:chExt cx="2357003" cy="657032"/>
          </a:xfrm>
        </p:grpSpPr>
        <p:sp>
          <p:nvSpPr>
            <p:cNvPr id="5" name="TextBox 4"/>
            <p:cNvSpPr txBox="1"/>
            <p:nvPr/>
          </p:nvSpPr>
          <p:spPr>
            <a:xfrm>
              <a:off x="2551706" y="4478681"/>
              <a:ext cx="2357002" cy="461665"/>
            </a:xfrm>
            <a:prstGeom prst="rect">
              <a:avLst/>
            </a:prstGeom>
            <a:noFill/>
          </p:spPr>
          <p:txBody>
            <a:bodyPr wrap="square" rtlCol="0" anchor="ctr">
              <a:spAutoFit/>
            </a:bodyPr>
            <a:lstStyle/>
            <a:p>
              <a:r>
                <a:rPr lang="en-US" altLang="ko-KR" sz="1200" dirty="0">
                  <a:solidFill>
                    <a:schemeClr val="tx1">
                      <a:lumMod val="65000"/>
                      <a:lumOff val="35000"/>
                    </a:schemeClr>
                  </a:solidFill>
                  <a:cs typeface="Arial" pitchFamily="34" charset="0"/>
                </a:rPr>
                <a:t>You can simply impress your audience and add a unique zing.</a:t>
              </a:r>
              <a:endParaRPr lang="ko-KR" altLang="en-US" sz="1200" dirty="0">
                <a:solidFill>
                  <a:schemeClr val="tx1">
                    <a:lumMod val="65000"/>
                    <a:lumOff val="35000"/>
                  </a:schemeClr>
                </a:solidFill>
                <a:cs typeface="Arial" pitchFamily="34" charset="0"/>
              </a:endParaRPr>
            </a:p>
          </p:txBody>
        </p:sp>
        <p:sp>
          <p:nvSpPr>
            <p:cNvPr id="6" name="TextBox 5"/>
            <p:cNvSpPr txBox="1"/>
            <p:nvPr/>
          </p:nvSpPr>
          <p:spPr>
            <a:xfrm>
              <a:off x="2551705" y="4283314"/>
              <a:ext cx="2336966" cy="276999"/>
            </a:xfrm>
            <a:prstGeom prst="rect">
              <a:avLst/>
            </a:prstGeom>
            <a:noFill/>
          </p:spPr>
          <p:txBody>
            <a:bodyPr wrap="square" rtlCol="0" anchor="ctr">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7" name="Group 6"/>
          <p:cNvGrpSpPr/>
          <p:nvPr/>
        </p:nvGrpSpPr>
        <p:grpSpPr>
          <a:xfrm>
            <a:off x="5922868" y="3229423"/>
            <a:ext cx="3048455" cy="657032"/>
            <a:chOff x="2551705" y="4283314"/>
            <a:chExt cx="2357003" cy="657032"/>
          </a:xfrm>
        </p:grpSpPr>
        <p:sp>
          <p:nvSpPr>
            <p:cNvPr id="8" name="TextBox 7"/>
            <p:cNvSpPr txBox="1"/>
            <p:nvPr/>
          </p:nvSpPr>
          <p:spPr>
            <a:xfrm>
              <a:off x="2551706" y="4478681"/>
              <a:ext cx="2357002" cy="461665"/>
            </a:xfrm>
            <a:prstGeom prst="rect">
              <a:avLst/>
            </a:prstGeom>
            <a:noFill/>
          </p:spPr>
          <p:txBody>
            <a:bodyPr wrap="square" rtlCol="0" anchor="ctr">
              <a:spAutoFit/>
            </a:bodyPr>
            <a:lstStyle/>
            <a:p>
              <a:r>
                <a:rPr lang="en-US" altLang="ko-KR" sz="1200" dirty="0">
                  <a:solidFill>
                    <a:schemeClr val="tx1">
                      <a:lumMod val="65000"/>
                      <a:lumOff val="35000"/>
                    </a:schemeClr>
                  </a:solidFill>
                  <a:cs typeface="Arial" pitchFamily="34" charset="0"/>
                </a:rPr>
                <a:t>You can simply impress your audience and add a unique zing.</a:t>
              </a:r>
              <a:endParaRPr lang="ko-KR" altLang="en-US" sz="1200" dirty="0">
                <a:solidFill>
                  <a:schemeClr val="tx1">
                    <a:lumMod val="65000"/>
                    <a:lumOff val="35000"/>
                  </a:schemeClr>
                </a:solidFill>
                <a:cs typeface="Arial" pitchFamily="34" charset="0"/>
              </a:endParaRPr>
            </a:p>
          </p:txBody>
        </p:sp>
        <p:sp>
          <p:nvSpPr>
            <p:cNvPr id="9" name="TextBox 8"/>
            <p:cNvSpPr txBox="1"/>
            <p:nvPr/>
          </p:nvSpPr>
          <p:spPr>
            <a:xfrm>
              <a:off x="2551705" y="4283314"/>
              <a:ext cx="2336966" cy="276999"/>
            </a:xfrm>
            <a:prstGeom prst="rect">
              <a:avLst/>
            </a:prstGeom>
            <a:noFill/>
          </p:spPr>
          <p:txBody>
            <a:bodyPr wrap="square" rtlCol="0" anchor="ctr">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10" name="Group 9"/>
          <p:cNvGrpSpPr/>
          <p:nvPr/>
        </p:nvGrpSpPr>
        <p:grpSpPr>
          <a:xfrm>
            <a:off x="5922868" y="2455896"/>
            <a:ext cx="3048455" cy="657032"/>
            <a:chOff x="2551705" y="4283314"/>
            <a:chExt cx="2357003" cy="657032"/>
          </a:xfrm>
        </p:grpSpPr>
        <p:sp>
          <p:nvSpPr>
            <p:cNvPr id="11" name="TextBox 10"/>
            <p:cNvSpPr txBox="1"/>
            <p:nvPr/>
          </p:nvSpPr>
          <p:spPr>
            <a:xfrm>
              <a:off x="2551706" y="4478681"/>
              <a:ext cx="2357002" cy="461665"/>
            </a:xfrm>
            <a:prstGeom prst="rect">
              <a:avLst/>
            </a:prstGeom>
            <a:noFill/>
          </p:spPr>
          <p:txBody>
            <a:bodyPr wrap="square" rtlCol="0" anchor="ctr">
              <a:spAutoFit/>
            </a:bodyPr>
            <a:lstStyle/>
            <a:p>
              <a:r>
                <a:rPr lang="en-US" altLang="ko-KR" sz="1200" dirty="0">
                  <a:solidFill>
                    <a:schemeClr val="tx1">
                      <a:lumMod val="65000"/>
                      <a:lumOff val="35000"/>
                    </a:schemeClr>
                  </a:solidFill>
                  <a:cs typeface="Arial" pitchFamily="34" charset="0"/>
                </a:rPr>
                <a:t>You can simply impress your audience and add a unique zing.</a:t>
              </a:r>
              <a:endParaRPr lang="ko-KR" altLang="en-US" sz="1200" dirty="0">
                <a:solidFill>
                  <a:schemeClr val="tx1">
                    <a:lumMod val="65000"/>
                    <a:lumOff val="35000"/>
                  </a:schemeClr>
                </a:solidFill>
                <a:cs typeface="Arial" pitchFamily="34" charset="0"/>
              </a:endParaRPr>
            </a:p>
          </p:txBody>
        </p:sp>
        <p:sp>
          <p:nvSpPr>
            <p:cNvPr id="12" name="TextBox 11"/>
            <p:cNvSpPr txBox="1"/>
            <p:nvPr/>
          </p:nvSpPr>
          <p:spPr>
            <a:xfrm>
              <a:off x="2551705" y="4283314"/>
              <a:ext cx="2336966" cy="276999"/>
            </a:xfrm>
            <a:prstGeom prst="rect">
              <a:avLst/>
            </a:prstGeom>
            <a:noFill/>
          </p:spPr>
          <p:txBody>
            <a:bodyPr wrap="square" rtlCol="0" anchor="ctr">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13" name="Group 12"/>
          <p:cNvGrpSpPr/>
          <p:nvPr/>
        </p:nvGrpSpPr>
        <p:grpSpPr>
          <a:xfrm>
            <a:off x="5482944" y="1682369"/>
            <a:ext cx="3048455" cy="657032"/>
            <a:chOff x="2551705" y="4283314"/>
            <a:chExt cx="2357003" cy="657032"/>
          </a:xfrm>
        </p:grpSpPr>
        <p:sp>
          <p:nvSpPr>
            <p:cNvPr id="14" name="TextBox 13"/>
            <p:cNvSpPr txBox="1"/>
            <p:nvPr/>
          </p:nvSpPr>
          <p:spPr>
            <a:xfrm>
              <a:off x="2551706" y="4478681"/>
              <a:ext cx="2357002" cy="461665"/>
            </a:xfrm>
            <a:prstGeom prst="rect">
              <a:avLst/>
            </a:prstGeom>
            <a:noFill/>
          </p:spPr>
          <p:txBody>
            <a:bodyPr wrap="square" rtlCol="0" anchor="ctr">
              <a:spAutoFit/>
            </a:bodyPr>
            <a:lstStyle/>
            <a:p>
              <a:r>
                <a:rPr lang="en-US" altLang="ko-KR" sz="1200" dirty="0">
                  <a:solidFill>
                    <a:schemeClr val="tx1">
                      <a:lumMod val="65000"/>
                      <a:lumOff val="35000"/>
                    </a:schemeClr>
                  </a:solidFill>
                  <a:cs typeface="Arial" pitchFamily="34" charset="0"/>
                </a:rPr>
                <a:t>You can simply impress your audience and add a unique zing.</a:t>
              </a:r>
              <a:endParaRPr lang="ko-KR" altLang="en-US" sz="1200" dirty="0">
                <a:solidFill>
                  <a:schemeClr val="tx1">
                    <a:lumMod val="65000"/>
                    <a:lumOff val="35000"/>
                  </a:schemeClr>
                </a:solidFill>
                <a:cs typeface="Arial" pitchFamily="34" charset="0"/>
              </a:endParaRPr>
            </a:p>
          </p:txBody>
        </p:sp>
        <p:sp>
          <p:nvSpPr>
            <p:cNvPr id="15" name="TextBox 14"/>
            <p:cNvSpPr txBox="1"/>
            <p:nvPr/>
          </p:nvSpPr>
          <p:spPr>
            <a:xfrm>
              <a:off x="2551705" y="4283314"/>
              <a:ext cx="2336966" cy="276999"/>
            </a:xfrm>
            <a:prstGeom prst="rect">
              <a:avLst/>
            </a:prstGeom>
            <a:noFill/>
          </p:spPr>
          <p:txBody>
            <a:bodyPr wrap="square" rtlCol="0" anchor="ctr">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16" name="Group 15"/>
          <p:cNvGrpSpPr/>
          <p:nvPr/>
        </p:nvGrpSpPr>
        <p:grpSpPr>
          <a:xfrm>
            <a:off x="3140739" y="1496889"/>
            <a:ext cx="2616849" cy="3027685"/>
            <a:chOff x="2939601" y="1312886"/>
            <a:chExt cx="2616849" cy="3027685"/>
          </a:xfrm>
          <a:solidFill>
            <a:srgbClr val="E46C0A"/>
          </a:solidFill>
        </p:grpSpPr>
        <p:sp>
          <p:nvSpPr>
            <p:cNvPr id="17" name="Oval 16"/>
            <p:cNvSpPr/>
            <p:nvPr/>
          </p:nvSpPr>
          <p:spPr>
            <a:xfrm>
              <a:off x="4330233" y="3651871"/>
              <a:ext cx="688701" cy="6887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Oval 17"/>
            <p:cNvSpPr/>
            <p:nvPr/>
          </p:nvSpPr>
          <p:spPr>
            <a:xfrm>
              <a:off x="4168102" y="1312886"/>
              <a:ext cx="1027469" cy="10274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3216521" y="1675966"/>
              <a:ext cx="958864" cy="9588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939601" y="2624795"/>
              <a:ext cx="890374" cy="8903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3419336" y="3450476"/>
              <a:ext cx="821884" cy="8218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4939355" y="3291830"/>
              <a:ext cx="617095" cy="617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Oval 22"/>
            <p:cNvSpPr/>
            <p:nvPr/>
          </p:nvSpPr>
          <p:spPr>
            <a:xfrm>
              <a:off x="4989419" y="2708451"/>
              <a:ext cx="518942" cy="5189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Group 23"/>
          <p:cNvGrpSpPr/>
          <p:nvPr/>
        </p:nvGrpSpPr>
        <p:grpSpPr>
          <a:xfrm>
            <a:off x="474859" y="3713802"/>
            <a:ext cx="3048455" cy="657032"/>
            <a:chOff x="2551705" y="4283314"/>
            <a:chExt cx="2357003" cy="657032"/>
          </a:xfrm>
        </p:grpSpPr>
        <p:sp>
          <p:nvSpPr>
            <p:cNvPr id="25" name="TextBox 24"/>
            <p:cNvSpPr txBox="1"/>
            <p:nvPr/>
          </p:nvSpPr>
          <p:spPr>
            <a:xfrm>
              <a:off x="2551706" y="4478681"/>
              <a:ext cx="2357002" cy="461665"/>
            </a:xfrm>
            <a:prstGeom prst="rect">
              <a:avLst/>
            </a:prstGeom>
            <a:noFill/>
          </p:spPr>
          <p:txBody>
            <a:bodyPr wrap="square" rtlCol="0" anchor="ctr">
              <a:spAutoFit/>
            </a:bodyPr>
            <a:lstStyle/>
            <a:p>
              <a:pPr algn="r"/>
              <a:r>
                <a:rPr lang="en-US" altLang="ko-KR" sz="1200" dirty="0">
                  <a:solidFill>
                    <a:schemeClr val="tx1">
                      <a:lumMod val="65000"/>
                      <a:lumOff val="35000"/>
                    </a:schemeClr>
                  </a:solidFill>
                  <a:cs typeface="Arial" pitchFamily="34" charset="0"/>
                </a:rPr>
                <a:t>You can simply impress your audience and add a unique zing.</a:t>
              </a:r>
              <a:endParaRPr lang="ko-KR" altLang="en-US" sz="1200" dirty="0">
                <a:solidFill>
                  <a:schemeClr val="tx1">
                    <a:lumMod val="65000"/>
                    <a:lumOff val="35000"/>
                  </a:schemeClr>
                </a:solidFill>
                <a:cs typeface="Arial" pitchFamily="34" charset="0"/>
              </a:endParaRPr>
            </a:p>
          </p:txBody>
        </p:sp>
        <p:sp>
          <p:nvSpPr>
            <p:cNvPr id="26" name="TextBox 25"/>
            <p:cNvSpPr txBox="1"/>
            <p:nvPr/>
          </p:nvSpPr>
          <p:spPr>
            <a:xfrm>
              <a:off x="2551705" y="4283314"/>
              <a:ext cx="2336966" cy="276999"/>
            </a:xfrm>
            <a:prstGeom prst="rect">
              <a:avLst/>
            </a:prstGeom>
            <a:noFill/>
          </p:spPr>
          <p:txBody>
            <a:bodyPr wrap="square" rtlCol="0" anchor="ctr">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27" name="Group 26"/>
          <p:cNvGrpSpPr/>
          <p:nvPr/>
        </p:nvGrpSpPr>
        <p:grpSpPr>
          <a:xfrm>
            <a:off x="92874" y="2881281"/>
            <a:ext cx="2963993" cy="657032"/>
            <a:chOff x="2551705" y="4283314"/>
            <a:chExt cx="2357003" cy="657032"/>
          </a:xfrm>
        </p:grpSpPr>
        <p:sp>
          <p:nvSpPr>
            <p:cNvPr id="28" name="TextBox 27"/>
            <p:cNvSpPr txBox="1"/>
            <p:nvPr/>
          </p:nvSpPr>
          <p:spPr>
            <a:xfrm>
              <a:off x="2551706" y="4478681"/>
              <a:ext cx="2357002" cy="461665"/>
            </a:xfrm>
            <a:prstGeom prst="rect">
              <a:avLst/>
            </a:prstGeom>
            <a:noFill/>
          </p:spPr>
          <p:txBody>
            <a:bodyPr wrap="square" rtlCol="0" anchor="ctr">
              <a:spAutoFit/>
            </a:bodyPr>
            <a:lstStyle/>
            <a:p>
              <a:pPr algn="r"/>
              <a:r>
                <a:rPr lang="en-US" altLang="ko-KR" sz="1200" dirty="0">
                  <a:solidFill>
                    <a:schemeClr val="tx1">
                      <a:lumMod val="65000"/>
                      <a:lumOff val="35000"/>
                    </a:schemeClr>
                  </a:solidFill>
                  <a:cs typeface="Arial" pitchFamily="34" charset="0"/>
                </a:rPr>
                <a:t>You can simply impress your audience and add a unique zing.</a:t>
              </a:r>
              <a:endParaRPr lang="ko-KR" altLang="en-US" sz="1200" dirty="0">
                <a:solidFill>
                  <a:schemeClr val="tx1">
                    <a:lumMod val="65000"/>
                    <a:lumOff val="35000"/>
                  </a:schemeClr>
                </a:solidFill>
                <a:cs typeface="Arial" pitchFamily="34" charset="0"/>
              </a:endParaRPr>
            </a:p>
          </p:txBody>
        </p:sp>
        <p:sp>
          <p:nvSpPr>
            <p:cNvPr id="29" name="TextBox 28"/>
            <p:cNvSpPr txBox="1"/>
            <p:nvPr/>
          </p:nvSpPr>
          <p:spPr>
            <a:xfrm>
              <a:off x="2551705" y="4283314"/>
              <a:ext cx="2336966" cy="276999"/>
            </a:xfrm>
            <a:prstGeom prst="rect">
              <a:avLst/>
            </a:prstGeom>
            <a:noFill/>
          </p:spPr>
          <p:txBody>
            <a:bodyPr wrap="square" rtlCol="0" anchor="ctr">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30" name="Group 29"/>
          <p:cNvGrpSpPr/>
          <p:nvPr/>
        </p:nvGrpSpPr>
        <p:grpSpPr>
          <a:xfrm>
            <a:off x="335146" y="2048760"/>
            <a:ext cx="3048455" cy="657032"/>
            <a:chOff x="2551705" y="4283314"/>
            <a:chExt cx="2357003" cy="657032"/>
          </a:xfrm>
        </p:grpSpPr>
        <p:sp>
          <p:nvSpPr>
            <p:cNvPr id="31" name="TextBox 30"/>
            <p:cNvSpPr txBox="1"/>
            <p:nvPr/>
          </p:nvSpPr>
          <p:spPr>
            <a:xfrm>
              <a:off x="2551706" y="4478681"/>
              <a:ext cx="2357002" cy="461665"/>
            </a:xfrm>
            <a:prstGeom prst="rect">
              <a:avLst/>
            </a:prstGeom>
            <a:noFill/>
          </p:spPr>
          <p:txBody>
            <a:bodyPr wrap="square" rtlCol="0" anchor="ctr">
              <a:spAutoFit/>
            </a:bodyPr>
            <a:lstStyle/>
            <a:p>
              <a:pPr algn="r"/>
              <a:r>
                <a:rPr lang="en-US" altLang="ko-KR" sz="1200" dirty="0">
                  <a:solidFill>
                    <a:schemeClr val="tx1">
                      <a:lumMod val="65000"/>
                      <a:lumOff val="35000"/>
                    </a:schemeClr>
                  </a:solidFill>
                  <a:cs typeface="Arial" pitchFamily="34" charset="0"/>
                </a:rPr>
                <a:t>You can simply impress your audience and add a unique zing.</a:t>
              </a:r>
              <a:endParaRPr lang="ko-KR" altLang="en-US" sz="1200" dirty="0">
                <a:solidFill>
                  <a:schemeClr val="tx1">
                    <a:lumMod val="65000"/>
                    <a:lumOff val="35000"/>
                  </a:schemeClr>
                </a:solidFill>
                <a:cs typeface="Arial" pitchFamily="34" charset="0"/>
              </a:endParaRPr>
            </a:p>
          </p:txBody>
        </p:sp>
        <p:sp>
          <p:nvSpPr>
            <p:cNvPr id="32" name="TextBox 31"/>
            <p:cNvSpPr txBox="1"/>
            <p:nvPr/>
          </p:nvSpPr>
          <p:spPr>
            <a:xfrm>
              <a:off x="2551705" y="4283314"/>
              <a:ext cx="2336966" cy="276999"/>
            </a:xfrm>
            <a:prstGeom prst="rect">
              <a:avLst/>
            </a:prstGeom>
            <a:noFill/>
          </p:spPr>
          <p:txBody>
            <a:bodyPr wrap="square" rtlCol="0" anchor="ctr">
              <a:spAutoFit/>
            </a:bodyPr>
            <a:lstStyle/>
            <a:p>
              <a:pPr algn="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sp>
        <p:nvSpPr>
          <p:cNvPr id="33" name="Block Arc 14"/>
          <p:cNvSpPr/>
          <p:nvPr/>
        </p:nvSpPr>
        <p:spPr>
          <a:xfrm rot="16200000">
            <a:off x="4338857" y="2885190"/>
            <a:ext cx="584277" cy="58466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Rounded Rectangle 27"/>
          <p:cNvSpPr/>
          <p:nvPr/>
        </p:nvSpPr>
        <p:spPr>
          <a:xfrm>
            <a:off x="5342150" y="3067526"/>
            <a:ext cx="233219" cy="17914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9"/>
          <p:cNvSpPr/>
          <p:nvPr/>
        </p:nvSpPr>
        <p:spPr>
          <a:xfrm>
            <a:off x="3721550" y="2175080"/>
            <a:ext cx="351081" cy="3286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ounded Rectangle 7"/>
          <p:cNvSpPr/>
          <p:nvPr/>
        </p:nvSpPr>
        <p:spPr>
          <a:xfrm>
            <a:off x="5342150" y="3668052"/>
            <a:ext cx="269592" cy="232655"/>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Round Same Side Corner Rectangle 36"/>
          <p:cNvSpPr/>
          <p:nvPr/>
        </p:nvSpPr>
        <p:spPr>
          <a:xfrm>
            <a:off x="4724395" y="4078676"/>
            <a:ext cx="302651" cy="239281"/>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7"/>
          <p:cNvSpPr/>
          <p:nvPr/>
        </p:nvSpPr>
        <p:spPr>
          <a:xfrm>
            <a:off x="4672755" y="1800404"/>
            <a:ext cx="420437" cy="42043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Rectangle 30"/>
          <p:cNvSpPr/>
          <p:nvPr/>
        </p:nvSpPr>
        <p:spPr>
          <a:xfrm>
            <a:off x="3862050" y="3883800"/>
            <a:ext cx="294841" cy="29398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9"/>
          <p:cNvSpPr/>
          <p:nvPr/>
        </p:nvSpPr>
        <p:spPr>
          <a:xfrm>
            <a:off x="3415941" y="3076082"/>
            <a:ext cx="329824" cy="32928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022216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Chart 3"/>
          <p:cNvGraphicFramePr/>
          <p:nvPr>
            <p:extLst>
              <p:ext uri="{D42A27DB-BD31-4B8C-83A1-F6EECF244321}">
                <p14:modId xmlns:p14="http://schemas.microsoft.com/office/powerpoint/2010/main" val="2689373817"/>
              </p:ext>
            </p:extLst>
          </p:nvPr>
        </p:nvGraphicFramePr>
        <p:xfrm>
          <a:off x="615984" y="1203598"/>
          <a:ext cx="1736340" cy="1655490"/>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p:cNvGrpSpPr/>
          <p:nvPr/>
        </p:nvGrpSpPr>
        <p:grpSpPr>
          <a:xfrm>
            <a:off x="602056" y="3147814"/>
            <a:ext cx="1764197" cy="1226293"/>
            <a:chOff x="575555" y="3571056"/>
            <a:chExt cx="1999604" cy="1226293"/>
          </a:xfrm>
        </p:grpSpPr>
        <p:sp>
          <p:nvSpPr>
            <p:cNvPr id="9" name="TextBox 8"/>
            <p:cNvSpPr txBox="1"/>
            <p:nvPr/>
          </p:nvSpPr>
          <p:spPr>
            <a:xfrm>
              <a:off x="575555" y="3571056"/>
              <a:ext cx="1999604" cy="307777"/>
            </a:xfrm>
            <a:prstGeom prst="rect">
              <a:avLst/>
            </a:prstGeom>
            <a:solidFill>
              <a:schemeClr val="accent1"/>
            </a:solidFill>
          </p:spPr>
          <p:txBody>
            <a:bodyPr wrap="square" rtlCol="0" anchor="ctr">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0" name="TextBox 9"/>
            <p:cNvSpPr txBox="1"/>
            <p:nvPr/>
          </p:nvSpPr>
          <p:spPr>
            <a:xfrm>
              <a:off x="575555" y="3966352"/>
              <a:ext cx="1980221"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p>
          </p:txBody>
        </p:sp>
      </p:grpSp>
      <p:grpSp>
        <p:nvGrpSpPr>
          <p:cNvPr id="11" name="Group 10"/>
          <p:cNvGrpSpPr/>
          <p:nvPr/>
        </p:nvGrpSpPr>
        <p:grpSpPr>
          <a:xfrm>
            <a:off x="2655597" y="3147814"/>
            <a:ext cx="1764197" cy="1226293"/>
            <a:chOff x="575555" y="3571056"/>
            <a:chExt cx="1999604" cy="1226293"/>
          </a:xfrm>
        </p:grpSpPr>
        <p:sp>
          <p:nvSpPr>
            <p:cNvPr id="12" name="TextBox 11"/>
            <p:cNvSpPr txBox="1"/>
            <p:nvPr/>
          </p:nvSpPr>
          <p:spPr>
            <a:xfrm>
              <a:off x="575555" y="3571056"/>
              <a:ext cx="1999604" cy="307777"/>
            </a:xfrm>
            <a:prstGeom prst="rect">
              <a:avLst/>
            </a:prstGeom>
            <a:solidFill>
              <a:schemeClr val="accent2"/>
            </a:solidFill>
          </p:spPr>
          <p:txBody>
            <a:bodyPr wrap="square" rtlCol="0" anchor="ctr">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3" name="TextBox 12"/>
            <p:cNvSpPr txBox="1"/>
            <p:nvPr/>
          </p:nvSpPr>
          <p:spPr>
            <a:xfrm>
              <a:off x="575555" y="3966352"/>
              <a:ext cx="1980221"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p>
          </p:txBody>
        </p:sp>
      </p:grpSp>
      <p:grpSp>
        <p:nvGrpSpPr>
          <p:cNvPr id="14" name="Group 13"/>
          <p:cNvGrpSpPr/>
          <p:nvPr/>
        </p:nvGrpSpPr>
        <p:grpSpPr>
          <a:xfrm>
            <a:off x="4709138" y="3147814"/>
            <a:ext cx="1764197" cy="1226293"/>
            <a:chOff x="575555" y="3571056"/>
            <a:chExt cx="1999604" cy="1226293"/>
          </a:xfrm>
        </p:grpSpPr>
        <p:sp>
          <p:nvSpPr>
            <p:cNvPr id="15" name="TextBox 14"/>
            <p:cNvSpPr txBox="1"/>
            <p:nvPr/>
          </p:nvSpPr>
          <p:spPr>
            <a:xfrm>
              <a:off x="575555" y="3571056"/>
              <a:ext cx="1999604" cy="307777"/>
            </a:xfrm>
            <a:prstGeom prst="rect">
              <a:avLst/>
            </a:prstGeom>
            <a:solidFill>
              <a:schemeClr val="accent3"/>
            </a:solidFill>
          </p:spPr>
          <p:txBody>
            <a:bodyPr wrap="square" rtlCol="0" anchor="ctr">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6" name="TextBox 15"/>
            <p:cNvSpPr txBox="1"/>
            <p:nvPr/>
          </p:nvSpPr>
          <p:spPr>
            <a:xfrm>
              <a:off x="575555" y="3966352"/>
              <a:ext cx="1980221"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p>
          </p:txBody>
        </p:sp>
      </p:grpSp>
      <p:grpSp>
        <p:nvGrpSpPr>
          <p:cNvPr id="17" name="Group 16"/>
          <p:cNvGrpSpPr/>
          <p:nvPr/>
        </p:nvGrpSpPr>
        <p:grpSpPr>
          <a:xfrm>
            <a:off x="6762678" y="3147814"/>
            <a:ext cx="1764197" cy="1226293"/>
            <a:chOff x="575555" y="3571056"/>
            <a:chExt cx="1999604" cy="1226293"/>
          </a:xfrm>
        </p:grpSpPr>
        <p:sp>
          <p:nvSpPr>
            <p:cNvPr id="18" name="TextBox 17"/>
            <p:cNvSpPr txBox="1"/>
            <p:nvPr/>
          </p:nvSpPr>
          <p:spPr>
            <a:xfrm>
              <a:off x="575555" y="3571056"/>
              <a:ext cx="1999604" cy="307777"/>
            </a:xfrm>
            <a:prstGeom prst="rect">
              <a:avLst/>
            </a:prstGeom>
            <a:solidFill>
              <a:schemeClr val="accent4"/>
            </a:solidFill>
          </p:spPr>
          <p:txBody>
            <a:bodyPr wrap="square" rtlCol="0" anchor="ctr">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9" name="TextBox 18"/>
            <p:cNvSpPr txBox="1"/>
            <p:nvPr/>
          </p:nvSpPr>
          <p:spPr>
            <a:xfrm>
              <a:off x="575555" y="3966352"/>
              <a:ext cx="1980221"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p>
          </p:txBody>
        </p:sp>
      </p:grpSp>
      <p:graphicFrame>
        <p:nvGraphicFramePr>
          <p:cNvPr id="20" name="Chart 3">
            <a:extLst>
              <a:ext uri="{FF2B5EF4-FFF2-40B4-BE49-F238E27FC236}">
                <a16:creationId xmlns="" xmlns:a16="http://schemas.microsoft.com/office/drawing/2014/main" id="{F9E9BA30-3AF5-45B0-A80B-0D3CFF6DB2B3}"/>
              </a:ext>
            </a:extLst>
          </p:cNvPr>
          <p:cNvGraphicFramePr/>
          <p:nvPr>
            <p:extLst>
              <p:ext uri="{D42A27DB-BD31-4B8C-83A1-F6EECF244321}">
                <p14:modId xmlns:p14="http://schemas.microsoft.com/office/powerpoint/2010/main" val="4208346953"/>
              </p:ext>
            </p:extLst>
          </p:nvPr>
        </p:nvGraphicFramePr>
        <p:xfrm>
          <a:off x="2669525" y="1203598"/>
          <a:ext cx="1736340" cy="16554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3">
            <a:extLst>
              <a:ext uri="{FF2B5EF4-FFF2-40B4-BE49-F238E27FC236}">
                <a16:creationId xmlns="" xmlns:a16="http://schemas.microsoft.com/office/drawing/2014/main" id="{205ECE15-52F2-4771-B923-ACD63ADD50ED}"/>
              </a:ext>
            </a:extLst>
          </p:cNvPr>
          <p:cNvGraphicFramePr/>
          <p:nvPr>
            <p:extLst>
              <p:ext uri="{D42A27DB-BD31-4B8C-83A1-F6EECF244321}">
                <p14:modId xmlns:p14="http://schemas.microsoft.com/office/powerpoint/2010/main" val="798473092"/>
              </p:ext>
            </p:extLst>
          </p:nvPr>
        </p:nvGraphicFramePr>
        <p:xfrm>
          <a:off x="4723066" y="1203598"/>
          <a:ext cx="1736340" cy="16554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3">
            <a:extLst>
              <a:ext uri="{FF2B5EF4-FFF2-40B4-BE49-F238E27FC236}">
                <a16:creationId xmlns="" xmlns:a16="http://schemas.microsoft.com/office/drawing/2014/main" id="{3AB0454C-580D-4FBB-AC0A-A36B01AD5D55}"/>
              </a:ext>
            </a:extLst>
          </p:cNvPr>
          <p:cNvGraphicFramePr/>
          <p:nvPr>
            <p:extLst>
              <p:ext uri="{D42A27DB-BD31-4B8C-83A1-F6EECF244321}">
                <p14:modId xmlns:p14="http://schemas.microsoft.com/office/powerpoint/2010/main" val="1286910844"/>
              </p:ext>
            </p:extLst>
          </p:nvPr>
        </p:nvGraphicFramePr>
        <p:xfrm>
          <a:off x="6776606" y="1203598"/>
          <a:ext cx="1736340" cy="165549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59194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C7C4D91F-E57B-462D-88B4-DFF161C8BC87}"/>
              </a:ext>
            </a:extLst>
          </p:cNvPr>
          <p:cNvSpPr>
            <a:spLocks noGrp="1"/>
          </p:cNvSpPr>
          <p:nvPr>
            <p:ph type="pic" idx="1"/>
          </p:nvPr>
        </p:nvSpPr>
        <p:spPr/>
      </p:sp>
      <p:pic>
        <p:nvPicPr>
          <p:cNvPr id="32"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448" y="1043148"/>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p:cNvSpPr/>
          <p:nvPr/>
        </p:nvSpPr>
        <p:spPr>
          <a:xfrm>
            <a:off x="4128325" y="811872"/>
            <a:ext cx="387977" cy="36318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Oval 7"/>
          <p:cNvSpPr/>
          <p:nvPr/>
        </p:nvSpPr>
        <p:spPr>
          <a:xfrm>
            <a:off x="1015165" y="787340"/>
            <a:ext cx="412245" cy="41224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8" name="Oval 21"/>
          <p:cNvSpPr>
            <a:spLocks noChangeAspect="1"/>
          </p:cNvSpPr>
          <p:nvPr/>
        </p:nvSpPr>
        <p:spPr>
          <a:xfrm>
            <a:off x="2549319" y="763005"/>
            <a:ext cx="457096" cy="46091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grpSp>
        <p:nvGrpSpPr>
          <p:cNvPr id="9" name="Group 8"/>
          <p:cNvGrpSpPr/>
          <p:nvPr/>
        </p:nvGrpSpPr>
        <p:grpSpPr>
          <a:xfrm>
            <a:off x="2090065" y="1491630"/>
            <a:ext cx="1363470" cy="823652"/>
            <a:chOff x="2079598" y="4324401"/>
            <a:chExt cx="3303211" cy="823652"/>
          </a:xfrm>
        </p:grpSpPr>
        <p:sp>
          <p:nvSpPr>
            <p:cNvPr id="10" name="TextBox 9"/>
            <p:cNvSpPr txBox="1"/>
            <p:nvPr/>
          </p:nvSpPr>
          <p:spPr>
            <a:xfrm>
              <a:off x="2098435" y="4501722"/>
              <a:ext cx="3255728" cy="646331"/>
            </a:xfrm>
            <a:prstGeom prst="rect">
              <a:avLst/>
            </a:prstGeom>
            <a:noFill/>
          </p:spPr>
          <p:txBody>
            <a:bodyPr wrap="square" rtlCol="0" anchor="ctr">
              <a:spAutoFit/>
            </a:bodyPr>
            <a:lstStyle/>
            <a:p>
              <a:pPr algn="ctr"/>
              <a:r>
                <a:rPr lang="en-US" altLang="ko-KR" sz="1200" dirty="0">
                  <a:solidFill>
                    <a:schemeClr val="bg1"/>
                  </a:solidFill>
                  <a:cs typeface="Arial" pitchFamily="34" charset="0"/>
                </a:rPr>
                <a:t>Easy to change colors, photos and Text.</a:t>
              </a:r>
            </a:p>
          </p:txBody>
        </p:sp>
        <p:sp>
          <p:nvSpPr>
            <p:cNvPr id="11" name="TextBox 10"/>
            <p:cNvSpPr txBox="1"/>
            <p:nvPr/>
          </p:nvSpPr>
          <p:spPr>
            <a:xfrm>
              <a:off x="2079598" y="4324401"/>
              <a:ext cx="3303211"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grpSp>
      <p:grpSp>
        <p:nvGrpSpPr>
          <p:cNvPr id="12" name="Group 11"/>
          <p:cNvGrpSpPr/>
          <p:nvPr/>
        </p:nvGrpSpPr>
        <p:grpSpPr>
          <a:xfrm>
            <a:off x="539552" y="1491630"/>
            <a:ext cx="1363470" cy="823652"/>
            <a:chOff x="2079598" y="4324401"/>
            <a:chExt cx="3303211" cy="823652"/>
          </a:xfrm>
        </p:grpSpPr>
        <p:sp>
          <p:nvSpPr>
            <p:cNvPr id="13" name="TextBox 12"/>
            <p:cNvSpPr txBox="1"/>
            <p:nvPr/>
          </p:nvSpPr>
          <p:spPr>
            <a:xfrm>
              <a:off x="2098435" y="4501722"/>
              <a:ext cx="3255728" cy="646331"/>
            </a:xfrm>
            <a:prstGeom prst="rect">
              <a:avLst/>
            </a:prstGeom>
            <a:noFill/>
          </p:spPr>
          <p:txBody>
            <a:bodyPr wrap="square" rtlCol="0" anchor="ctr">
              <a:spAutoFit/>
            </a:bodyPr>
            <a:lstStyle/>
            <a:p>
              <a:pPr algn="ctr"/>
              <a:r>
                <a:rPr lang="en-US" altLang="ko-KR" sz="1200" dirty="0">
                  <a:solidFill>
                    <a:schemeClr val="bg1"/>
                  </a:solidFill>
                  <a:cs typeface="Arial" pitchFamily="34" charset="0"/>
                </a:rPr>
                <a:t>Easy to change colors, photos and Text.</a:t>
              </a:r>
            </a:p>
          </p:txBody>
        </p:sp>
        <p:sp>
          <p:nvSpPr>
            <p:cNvPr id="14" name="TextBox 13"/>
            <p:cNvSpPr txBox="1"/>
            <p:nvPr/>
          </p:nvSpPr>
          <p:spPr>
            <a:xfrm>
              <a:off x="2079598" y="4324401"/>
              <a:ext cx="3303211"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grpSp>
      <p:grpSp>
        <p:nvGrpSpPr>
          <p:cNvPr id="15" name="Group 14"/>
          <p:cNvGrpSpPr/>
          <p:nvPr/>
        </p:nvGrpSpPr>
        <p:grpSpPr>
          <a:xfrm>
            <a:off x="3640578" y="1491630"/>
            <a:ext cx="1363470" cy="823652"/>
            <a:chOff x="2079598" y="4324401"/>
            <a:chExt cx="3303211" cy="823652"/>
          </a:xfrm>
        </p:grpSpPr>
        <p:sp>
          <p:nvSpPr>
            <p:cNvPr id="16" name="TextBox 15"/>
            <p:cNvSpPr txBox="1"/>
            <p:nvPr/>
          </p:nvSpPr>
          <p:spPr>
            <a:xfrm>
              <a:off x="2098435" y="4501722"/>
              <a:ext cx="3255728" cy="646331"/>
            </a:xfrm>
            <a:prstGeom prst="rect">
              <a:avLst/>
            </a:prstGeom>
            <a:noFill/>
          </p:spPr>
          <p:txBody>
            <a:bodyPr wrap="square" rtlCol="0" anchor="ctr">
              <a:spAutoFit/>
            </a:bodyPr>
            <a:lstStyle/>
            <a:p>
              <a:pPr algn="ctr"/>
              <a:r>
                <a:rPr lang="en-US" altLang="ko-KR" sz="1200" dirty="0">
                  <a:solidFill>
                    <a:schemeClr val="bg1"/>
                  </a:solidFill>
                  <a:cs typeface="Arial" pitchFamily="34" charset="0"/>
                </a:rPr>
                <a:t>Easy to change colors, photos and Text.</a:t>
              </a:r>
            </a:p>
          </p:txBody>
        </p:sp>
        <p:sp>
          <p:nvSpPr>
            <p:cNvPr id="17" name="TextBox 16"/>
            <p:cNvSpPr txBox="1"/>
            <p:nvPr/>
          </p:nvSpPr>
          <p:spPr>
            <a:xfrm>
              <a:off x="2079598" y="4324401"/>
              <a:ext cx="3303211"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grpSp>
      <p:sp>
        <p:nvSpPr>
          <p:cNvPr id="18" name="Rectangle 9"/>
          <p:cNvSpPr/>
          <p:nvPr/>
        </p:nvSpPr>
        <p:spPr>
          <a:xfrm>
            <a:off x="4128325" y="2972112"/>
            <a:ext cx="387977" cy="36318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9" name="Oval 7"/>
          <p:cNvSpPr/>
          <p:nvPr/>
        </p:nvSpPr>
        <p:spPr>
          <a:xfrm>
            <a:off x="1015165" y="2947580"/>
            <a:ext cx="412245" cy="41224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Oval 21"/>
          <p:cNvSpPr>
            <a:spLocks noChangeAspect="1"/>
          </p:cNvSpPr>
          <p:nvPr/>
        </p:nvSpPr>
        <p:spPr>
          <a:xfrm>
            <a:off x="2549319" y="2923245"/>
            <a:ext cx="457096" cy="46091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21" name="Group 20"/>
          <p:cNvGrpSpPr/>
          <p:nvPr/>
        </p:nvGrpSpPr>
        <p:grpSpPr>
          <a:xfrm>
            <a:off x="2090065" y="3651870"/>
            <a:ext cx="1363470" cy="823652"/>
            <a:chOff x="2079598" y="4324401"/>
            <a:chExt cx="3303211" cy="823652"/>
          </a:xfrm>
        </p:grpSpPr>
        <p:sp>
          <p:nvSpPr>
            <p:cNvPr id="22" name="TextBox 21"/>
            <p:cNvSpPr txBox="1"/>
            <p:nvPr/>
          </p:nvSpPr>
          <p:spPr>
            <a:xfrm>
              <a:off x="2098435" y="4501722"/>
              <a:ext cx="3255728"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change colors, photos and Text.</a:t>
              </a:r>
            </a:p>
          </p:txBody>
        </p:sp>
        <p:sp>
          <p:nvSpPr>
            <p:cNvPr id="23" name="TextBox 22"/>
            <p:cNvSpPr txBox="1"/>
            <p:nvPr/>
          </p:nvSpPr>
          <p:spPr>
            <a:xfrm>
              <a:off x="2079598" y="4324401"/>
              <a:ext cx="3303211"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24" name="Group 23"/>
          <p:cNvGrpSpPr/>
          <p:nvPr/>
        </p:nvGrpSpPr>
        <p:grpSpPr>
          <a:xfrm>
            <a:off x="539552" y="3651870"/>
            <a:ext cx="1363470" cy="823652"/>
            <a:chOff x="2079598" y="4324401"/>
            <a:chExt cx="3303211" cy="823652"/>
          </a:xfrm>
        </p:grpSpPr>
        <p:sp>
          <p:nvSpPr>
            <p:cNvPr id="25" name="TextBox 24"/>
            <p:cNvSpPr txBox="1"/>
            <p:nvPr/>
          </p:nvSpPr>
          <p:spPr>
            <a:xfrm>
              <a:off x="2098435" y="4501722"/>
              <a:ext cx="3255728"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change colors, photos and Text.</a:t>
              </a:r>
            </a:p>
          </p:txBody>
        </p:sp>
        <p:sp>
          <p:nvSpPr>
            <p:cNvPr id="26" name="TextBox 25"/>
            <p:cNvSpPr txBox="1"/>
            <p:nvPr/>
          </p:nvSpPr>
          <p:spPr>
            <a:xfrm>
              <a:off x="2079598" y="4324401"/>
              <a:ext cx="3303211"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27" name="Group 26"/>
          <p:cNvGrpSpPr/>
          <p:nvPr/>
        </p:nvGrpSpPr>
        <p:grpSpPr>
          <a:xfrm>
            <a:off x="3640578" y="3651870"/>
            <a:ext cx="1363470" cy="823652"/>
            <a:chOff x="2079598" y="4324401"/>
            <a:chExt cx="3303211" cy="823652"/>
          </a:xfrm>
        </p:grpSpPr>
        <p:sp>
          <p:nvSpPr>
            <p:cNvPr id="28" name="TextBox 27"/>
            <p:cNvSpPr txBox="1"/>
            <p:nvPr/>
          </p:nvSpPr>
          <p:spPr>
            <a:xfrm>
              <a:off x="2098435" y="4501722"/>
              <a:ext cx="3255728"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Easy to change colors, photos and Text.</a:t>
              </a:r>
            </a:p>
          </p:txBody>
        </p:sp>
        <p:sp>
          <p:nvSpPr>
            <p:cNvPr id="29" name="TextBox 28"/>
            <p:cNvSpPr txBox="1"/>
            <p:nvPr/>
          </p:nvSpPr>
          <p:spPr>
            <a:xfrm>
              <a:off x="2079598" y="4324401"/>
              <a:ext cx="3303211"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
        <p:nvSpPr>
          <p:cNvPr id="5" name="그림 개체 틀 4">
            <a:extLst>
              <a:ext uri="{FF2B5EF4-FFF2-40B4-BE49-F238E27FC236}">
                <a16:creationId xmlns="" xmlns:a16="http://schemas.microsoft.com/office/drawing/2014/main" id="{49FCF7FA-A3D5-4946-9687-71EDD5814934}"/>
              </a:ext>
            </a:extLst>
          </p:cNvPr>
          <p:cNvSpPr>
            <a:spLocks noGrp="1"/>
          </p:cNvSpPr>
          <p:nvPr>
            <p:ph type="pic" idx="10"/>
          </p:nvPr>
        </p:nvSpPr>
        <p:spPr/>
      </p:sp>
    </p:spTree>
    <p:extLst>
      <p:ext uri="{BB962C8B-B14F-4D97-AF65-F5344CB8AC3E}">
        <p14:creationId xmlns:p14="http://schemas.microsoft.com/office/powerpoint/2010/main" val="3127939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Oval 1"/>
          <p:cNvSpPr/>
          <p:nvPr/>
        </p:nvSpPr>
        <p:spPr>
          <a:xfrm>
            <a:off x="3109895" y="2209165"/>
            <a:ext cx="1319480" cy="1368152"/>
          </a:xfrm>
          <a:custGeom>
            <a:avLst/>
            <a:gdLst/>
            <a:ahLst/>
            <a:cxnLst/>
            <a:rect l="l" t="t" r="r" b="b"/>
            <a:pathLst>
              <a:path w="1319480" h="1368152">
                <a:moveTo>
                  <a:pt x="635404" y="0"/>
                </a:moveTo>
                <a:cubicBezTo>
                  <a:pt x="1013209" y="0"/>
                  <a:pt x="1319480" y="306271"/>
                  <a:pt x="1319480" y="684076"/>
                </a:cubicBezTo>
                <a:cubicBezTo>
                  <a:pt x="1319480" y="1061881"/>
                  <a:pt x="1013209" y="1368152"/>
                  <a:pt x="635404" y="1368152"/>
                </a:cubicBezTo>
                <a:cubicBezTo>
                  <a:pt x="345994" y="1368152"/>
                  <a:pt x="98560" y="1188431"/>
                  <a:pt x="0" y="933963"/>
                </a:cubicBezTo>
                <a:lnTo>
                  <a:pt x="680705" y="933963"/>
                </a:lnTo>
                <a:lnTo>
                  <a:pt x="680705" y="1183850"/>
                </a:lnTo>
                <a:lnTo>
                  <a:pt x="1304843" y="684076"/>
                </a:lnTo>
                <a:lnTo>
                  <a:pt x="680705" y="184302"/>
                </a:lnTo>
                <a:lnTo>
                  <a:pt x="680705" y="434189"/>
                </a:lnTo>
                <a:lnTo>
                  <a:pt x="0" y="434189"/>
                </a:lnTo>
                <a:cubicBezTo>
                  <a:pt x="98560" y="179721"/>
                  <a:pt x="345994" y="0"/>
                  <a:pt x="63540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E46C0A"/>
              </a:solidFill>
            </a:endParaRPr>
          </a:p>
        </p:txBody>
      </p:sp>
      <p:sp>
        <p:nvSpPr>
          <p:cNvPr id="5" name="Oval 1"/>
          <p:cNvSpPr/>
          <p:nvPr/>
        </p:nvSpPr>
        <p:spPr>
          <a:xfrm rot="10800000">
            <a:off x="4694071" y="2209165"/>
            <a:ext cx="1319480" cy="1368152"/>
          </a:xfrm>
          <a:custGeom>
            <a:avLst/>
            <a:gdLst/>
            <a:ahLst/>
            <a:cxnLst/>
            <a:rect l="l" t="t" r="r" b="b"/>
            <a:pathLst>
              <a:path w="1319480" h="1368152">
                <a:moveTo>
                  <a:pt x="635404" y="0"/>
                </a:moveTo>
                <a:cubicBezTo>
                  <a:pt x="1013209" y="0"/>
                  <a:pt x="1319480" y="306271"/>
                  <a:pt x="1319480" y="684076"/>
                </a:cubicBezTo>
                <a:cubicBezTo>
                  <a:pt x="1319480" y="1061881"/>
                  <a:pt x="1013209" y="1368152"/>
                  <a:pt x="635404" y="1368152"/>
                </a:cubicBezTo>
                <a:cubicBezTo>
                  <a:pt x="345994" y="1368152"/>
                  <a:pt x="98560" y="1188431"/>
                  <a:pt x="0" y="933963"/>
                </a:cubicBezTo>
                <a:lnTo>
                  <a:pt x="680705" y="933963"/>
                </a:lnTo>
                <a:lnTo>
                  <a:pt x="680705" y="1183850"/>
                </a:lnTo>
                <a:lnTo>
                  <a:pt x="1304843" y="684076"/>
                </a:lnTo>
                <a:lnTo>
                  <a:pt x="680705" y="184302"/>
                </a:lnTo>
                <a:lnTo>
                  <a:pt x="680705" y="434189"/>
                </a:lnTo>
                <a:lnTo>
                  <a:pt x="0" y="434189"/>
                </a:lnTo>
                <a:cubicBezTo>
                  <a:pt x="98560" y="179721"/>
                  <a:pt x="345994" y="0"/>
                  <a:pt x="6354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E46C0A"/>
              </a:solidFill>
            </a:endParaRPr>
          </a:p>
        </p:txBody>
      </p:sp>
      <p:grpSp>
        <p:nvGrpSpPr>
          <p:cNvPr id="6" name="Group 5"/>
          <p:cNvGrpSpPr/>
          <p:nvPr/>
        </p:nvGrpSpPr>
        <p:grpSpPr>
          <a:xfrm>
            <a:off x="5652121" y="3643127"/>
            <a:ext cx="2736303" cy="657032"/>
            <a:chOff x="2551705" y="4283314"/>
            <a:chExt cx="2357003" cy="657032"/>
          </a:xfrm>
        </p:grpSpPr>
        <p:sp>
          <p:nvSpPr>
            <p:cNvPr id="7" name="TextBox 6"/>
            <p:cNvSpPr txBox="1"/>
            <p:nvPr/>
          </p:nvSpPr>
          <p:spPr>
            <a:xfrm>
              <a:off x="2551706" y="4478681"/>
              <a:ext cx="2357002" cy="461665"/>
            </a:xfrm>
            <a:prstGeom prst="rect">
              <a:avLst/>
            </a:prstGeom>
            <a:noFill/>
          </p:spPr>
          <p:txBody>
            <a:bodyPr wrap="square" rtlCol="0">
              <a:spAutoFit/>
            </a:bodyPr>
            <a:lstStyle/>
            <a:p>
              <a:r>
                <a:rPr lang="en-US" altLang="ko-KR" sz="1200" dirty="0">
                  <a:solidFill>
                    <a:schemeClr val="accent3"/>
                  </a:solidFill>
                  <a:cs typeface="Arial" pitchFamily="34" charset="0"/>
                </a:rPr>
                <a:t>You can simply impress your audience and add a unique zing.</a:t>
              </a:r>
              <a:endParaRPr lang="ko-KR" altLang="en-US" sz="1200" dirty="0">
                <a:solidFill>
                  <a:schemeClr val="accent3"/>
                </a:solidFill>
                <a:cs typeface="Arial" pitchFamily="34" charset="0"/>
              </a:endParaRPr>
            </a:p>
          </p:txBody>
        </p:sp>
        <p:sp>
          <p:nvSpPr>
            <p:cNvPr id="8" name="TextBox 7"/>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grpSp>
        <p:nvGrpSpPr>
          <p:cNvPr id="9" name="Group 8"/>
          <p:cNvGrpSpPr/>
          <p:nvPr/>
        </p:nvGrpSpPr>
        <p:grpSpPr>
          <a:xfrm>
            <a:off x="5652121" y="1459826"/>
            <a:ext cx="2736303" cy="657032"/>
            <a:chOff x="2551705" y="4283314"/>
            <a:chExt cx="2357003" cy="657032"/>
          </a:xfrm>
        </p:grpSpPr>
        <p:sp>
          <p:nvSpPr>
            <p:cNvPr id="10" name="TextBox 9"/>
            <p:cNvSpPr txBox="1"/>
            <p:nvPr/>
          </p:nvSpPr>
          <p:spPr>
            <a:xfrm>
              <a:off x="2551706" y="4478681"/>
              <a:ext cx="2357002" cy="461665"/>
            </a:xfrm>
            <a:prstGeom prst="rect">
              <a:avLst/>
            </a:prstGeom>
            <a:noFill/>
          </p:spPr>
          <p:txBody>
            <a:bodyPr wrap="square" rtlCol="0">
              <a:spAutoFit/>
            </a:bodyPr>
            <a:lstStyle/>
            <a:p>
              <a:r>
                <a:rPr lang="en-US" altLang="ko-KR" sz="1200" dirty="0">
                  <a:solidFill>
                    <a:schemeClr val="accent3"/>
                  </a:solidFill>
                  <a:cs typeface="Arial" pitchFamily="34" charset="0"/>
                </a:rPr>
                <a:t>You can simply impress your audience and add a unique zing.</a:t>
              </a:r>
              <a:endParaRPr lang="ko-KR" altLang="en-US" sz="1200" dirty="0">
                <a:solidFill>
                  <a:schemeClr val="accent3"/>
                </a:solidFill>
                <a:cs typeface="Arial" pitchFamily="34" charset="0"/>
              </a:endParaRPr>
            </a:p>
          </p:txBody>
        </p:sp>
        <p:sp>
          <p:nvSpPr>
            <p:cNvPr id="11" name="TextBox 10"/>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grpSp>
        <p:nvGrpSpPr>
          <p:cNvPr id="12" name="Group 11"/>
          <p:cNvGrpSpPr/>
          <p:nvPr/>
        </p:nvGrpSpPr>
        <p:grpSpPr>
          <a:xfrm>
            <a:off x="683569" y="3643127"/>
            <a:ext cx="2736303" cy="657032"/>
            <a:chOff x="2551705" y="4283314"/>
            <a:chExt cx="2357003" cy="657032"/>
          </a:xfrm>
        </p:grpSpPr>
        <p:sp>
          <p:nvSpPr>
            <p:cNvPr id="13" name="TextBox 12"/>
            <p:cNvSpPr txBox="1"/>
            <p:nvPr/>
          </p:nvSpPr>
          <p:spPr>
            <a:xfrm>
              <a:off x="2551706" y="4478681"/>
              <a:ext cx="2357002" cy="461665"/>
            </a:xfrm>
            <a:prstGeom prst="rect">
              <a:avLst/>
            </a:prstGeom>
            <a:noFill/>
          </p:spPr>
          <p:txBody>
            <a:bodyPr wrap="square" rtlCol="0">
              <a:spAutoFit/>
            </a:bodyPr>
            <a:lstStyle/>
            <a:p>
              <a:pPr algn="r"/>
              <a:r>
                <a:rPr lang="en-US" altLang="ko-KR" sz="1200" dirty="0">
                  <a:solidFill>
                    <a:schemeClr val="accent2"/>
                  </a:solidFill>
                  <a:cs typeface="Arial" pitchFamily="34" charset="0"/>
                </a:rPr>
                <a:t>You can simply impress your audience and add a unique zing.</a:t>
              </a:r>
              <a:endParaRPr lang="ko-KR" altLang="en-US" sz="1200" dirty="0">
                <a:solidFill>
                  <a:schemeClr val="accent2"/>
                </a:solidFill>
                <a:cs typeface="Arial" pitchFamily="34" charset="0"/>
              </a:endParaRPr>
            </a:p>
          </p:txBody>
        </p:sp>
        <p:sp>
          <p:nvSpPr>
            <p:cNvPr id="14" name="TextBox 13"/>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15" name="Group 14"/>
          <p:cNvGrpSpPr/>
          <p:nvPr/>
        </p:nvGrpSpPr>
        <p:grpSpPr>
          <a:xfrm>
            <a:off x="107504" y="2551476"/>
            <a:ext cx="2660489" cy="657032"/>
            <a:chOff x="2551705" y="4283314"/>
            <a:chExt cx="2357003" cy="657032"/>
          </a:xfrm>
        </p:grpSpPr>
        <p:sp>
          <p:nvSpPr>
            <p:cNvPr id="16" name="TextBox 15"/>
            <p:cNvSpPr txBox="1"/>
            <p:nvPr/>
          </p:nvSpPr>
          <p:spPr>
            <a:xfrm>
              <a:off x="2551706" y="4478681"/>
              <a:ext cx="2357002" cy="461665"/>
            </a:xfrm>
            <a:prstGeom prst="rect">
              <a:avLst/>
            </a:prstGeom>
            <a:noFill/>
          </p:spPr>
          <p:txBody>
            <a:bodyPr wrap="square" rtlCol="0">
              <a:spAutoFit/>
            </a:bodyPr>
            <a:lstStyle/>
            <a:p>
              <a:pPr algn="r"/>
              <a:r>
                <a:rPr lang="en-US" altLang="ko-KR" sz="1200" dirty="0">
                  <a:solidFill>
                    <a:schemeClr val="accent2"/>
                  </a:solidFill>
                  <a:cs typeface="Arial" pitchFamily="34" charset="0"/>
                </a:rPr>
                <a:t>You can simply impress your audience and add a unique zing.</a:t>
              </a:r>
              <a:endParaRPr lang="ko-KR" altLang="en-US" sz="1200" dirty="0">
                <a:solidFill>
                  <a:schemeClr val="accent2"/>
                </a:solidFill>
                <a:cs typeface="Arial" pitchFamily="34" charset="0"/>
              </a:endParaRPr>
            </a:p>
          </p:txBody>
        </p:sp>
        <p:sp>
          <p:nvSpPr>
            <p:cNvPr id="17" name="TextBox 16"/>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18" name="Group 17"/>
          <p:cNvGrpSpPr/>
          <p:nvPr/>
        </p:nvGrpSpPr>
        <p:grpSpPr>
          <a:xfrm>
            <a:off x="683569" y="1459826"/>
            <a:ext cx="2736303" cy="657032"/>
            <a:chOff x="2551705" y="4283314"/>
            <a:chExt cx="2357003" cy="657032"/>
          </a:xfrm>
        </p:grpSpPr>
        <p:sp>
          <p:nvSpPr>
            <p:cNvPr id="19" name="TextBox 18"/>
            <p:cNvSpPr txBox="1"/>
            <p:nvPr/>
          </p:nvSpPr>
          <p:spPr>
            <a:xfrm>
              <a:off x="2551706" y="4478681"/>
              <a:ext cx="2357002" cy="461665"/>
            </a:xfrm>
            <a:prstGeom prst="rect">
              <a:avLst/>
            </a:prstGeom>
            <a:noFill/>
          </p:spPr>
          <p:txBody>
            <a:bodyPr wrap="square" rtlCol="0">
              <a:spAutoFit/>
            </a:bodyPr>
            <a:lstStyle/>
            <a:p>
              <a:pPr algn="r"/>
              <a:r>
                <a:rPr lang="en-US" altLang="ko-KR" sz="1200" dirty="0">
                  <a:solidFill>
                    <a:schemeClr val="accent2"/>
                  </a:solidFill>
                  <a:cs typeface="Arial" pitchFamily="34" charset="0"/>
                </a:rPr>
                <a:t>You can simply impress your audience and add a unique zing.</a:t>
              </a:r>
              <a:endParaRPr lang="ko-KR" altLang="en-US" sz="1200" dirty="0">
                <a:solidFill>
                  <a:schemeClr val="accent2"/>
                </a:solidFill>
                <a:cs typeface="Arial" pitchFamily="34" charset="0"/>
              </a:endParaRPr>
            </a:p>
          </p:txBody>
        </p:sp>
        <p:sp>
          <p:nvSpPr>
            <p:cNvPr id="20" name="TextBox 19"/>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21" name="Group 20"/>
          <p:cNvGrpSpPr/>
          <p:nvPr/>
        </p:nvGrpSpPr>
        <p:grpSpPr>
          <a:xfrm>
            <a:off x="6272075" y="2551476"/>
            <a:ext cx="2736303" cy="657032"/>
            <a:chOff x="2551705" y="4283314"/>
            <a:chExt cx="2357003" cy="657032"/>
          </a:xfrm>
        </p:grpSpPr>
        <p:sp>
          <p:nvSpPr>
            <p:cNvPr id="22" name="TextBox 21"/>
            <p:cNvSpPr txBox="1"/>
            <p:nvPr/>
          </p:nvSpPr>
          <p:spPr>
            <a:xfrm>
              <a:off x="2551706" y="4478681"/>
              <a:ext cx="2357002" cy="461665"/>
            </a:xfrm>
            <a:prstGeom prst="rect">
              <a:avLst/>
            </a:prstGeom>
            <a:noFill/>
          </p:spPr>
          <p:txBody>
            <a:bodyPr wrap="square" rtlCol="0">
              <a:spAutoFit/>
            </a:bodyPr>
            <a:lstStyle/>
            <a:p>
              <a:r>
                <a:rPr lang="en-US" altLang="ko-KR" sz="1200" dirty="0">
                  <a:solidFill>
                    <a:schemeClr val="accent3"/>
                  </a:solidFill>
                  <a:cs typeface="Arial" pitchFamily="34" charset="0"/>
                </a:rPr>
                <a:t>You can simply impress your audience and add a unique zing.</a:t>
              </a:r>
              <a:endParaRPr lang="ko-KR" altLang="en-US" sz="1200" dirty="0">
                <a:solidFill>
                  <a:schemeClr val="accent3"/>
                </a:solidFill>
                <a:cs typeface="Arial" pitchFamily="34" charset="0"/>
              </a:endParaRPr>
            </a:p>
          </p:txBody>
        </p:sp>
        <p:sp>
          <p:nvSpPr>
            <p:cNvPr id="23" name="TextBox 22"/>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spTree>
    <p:extLst>
      <p:ext uri="{BB962C8B-B14F-4D97-AF65-F5344CB8AC3E}">
        <p14:creationId xmlns:p14="http://schemas.microsoft.com/office/powerpoint/2010/main" val="1843981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Rounded Rectangle 3"/>
          <p:cNvSpPr/>
          <p:nvPr/>
        </p:nvSpPr>
        <p:spPr>
          <a:xfrm rot="10800000">
            <a:off x="3124900" y="1204520"/>
            <a:ext cx="557156" cy="33064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ounded Rectangle 4"/>
          <p:cNvSpPr/>
          <p:nvPr/>
        </p:nvSpPr>
        <p:spPr>
          <a:xfrm rot="10800000">
            <a:off x="601711" y="1204519"/>
            <a:ext cx="557156" cy="33064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ounded Rectangle 5"/>
          <p:cNvSpPr/>
          <p:nvPr/>
        </p:nvSpPr>
        <p:spPr>
          <a:xfrm rot="10800000">
            <a:off x="1442774" y="1204519"/>
            <a:ext cx="557156" cy="33064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ed Rectangle 6"/>
          <p:cNvSpPr/>
          <p:nvPr/>
        </p:nvSpPr>
        <p:spPr>
          <a:xfrm rot="10800000">
            <a:off x="2283837" y="1204520"/>
            <a:ext cx="557156" cy="33064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7"/>
          <p:cNvSpPr/>
          <p:nvPr/>
        </p:nvSpPr>
        <p:spPr>
          <a:xfrm rot="10800000">
            <a:off x="3965964" y="1219908"/>
            <a:ext cx="557156" cy="330646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9" name="Chart 8"/>
          <p:cNvGraphicFramePr/>
          <p:nvPr>
            <p:extLst>
              <p:ext uri="{D42A27DB-BD31-4B8C-83A1-F6EECF244321}">
                <p14:modId xmlns:p14="http://schemas.microsoft.com/office/powerpoint/2010/main" val="3210288814"/>
              </p:ext>
            </p:extLst>
          </p:nvPr>
        </p:nvGraphicFramePr>
        <p:xfrm>
          <a:off x="323528" y="1526460"/>
          <a:ext cx="4488554" cy="2815939"/>
        </p:xfrm>
        <a:graphic>
          <a:graphicData uri="http://schemas.openxmlformats.org/drawingml/2006/chart">
            <c:chart xmlns:c="http://schemas.openxmlformats.org/drawingml/2006/chart" xmlns:r="http://schemas.openxmlformats.org/officeDocument/2006/relationships" r:id="rId2"/>
          </a:graphicData>
        </a:graphic>
      </p:graphicFrame>
      <p:sp>
        <p:nvSpPr>
          <p:cNvPr id="10" name="Oval 9"/>
          <p:cNvSpPr/>
          <p:nvPr/>
        </p:nvSpPr>
        <p:spPr>
          <a:xfrm>
            <a:off x="1490915" y="2705522"/>
            <a:ext cx="492846" cy="4928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10"/>
          <p:cNvSpPr/>
          <p:nvPr/>
        </p:nvSpPr>
        <p:spPr>
          <a:xfrm>
            <a:off x="2330860" y="2256109"/>
            <a:ext cx="492846" cy="4928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168779" y="1718864"/>
            <a:ext cx="492846" cy="4928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645250" y="3303040"/>
            <a:ext cx="492846" cy="4928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756800" y="4099390"/>
            <a:ext cx="246423" cy="2464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1605076" y="4099390"/>
            <a:ext cx="246423" cy="2464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p:nvSpPr>
        <p:spPr>
          <a:xfrm>
            <a:off x="2443827" y="4099390"/>
            <a:ext cx="246423" cy="2464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16"/>
          <p:cNvSpPr/>
          <p:nvPr/>
        </p:nvSpPr>
        <p:spPr>
          <a:xfrm>
            <a:off x="3282578" y="4099390"/>
            <a:ext cx="246423" cy="2464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634767" y="3410964"/>
            <a:ext cx="513813"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9" name="TextBox 18"/>
          <p:cNvSpPr txBox="1"/>
          <p:nvPr/>
        </p:nvSpPr>
        <p:spPr>
          <a:xfrm>
            <a:off x="1480432" y="2813446"/>
            <a:ext cx="513813"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0" name="TextBox 19"/>
          <p:cNvSpPr txBox="1"/>
          <p:nvPr/>
        </p:nvSpPr>
        <p:spPr>
          <a:xfrm>
            <a:off x="2320377" y="2364033"/>
            <a:ext cx="513813"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21" name="TextBox 20"/>
          <p:cNvSpPr txBox="1"/>
          <p:nvPr/>
        </p:nvSpPr>
        <p:spPr>
          <a:xfrm>
            <a:off x="3158296" y="1826788"/>
            <a:ext cx="513813"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80%</a:t>
            </a:r>
            <a:endParaRPr lang="ko-KR" altLang="en-US" sz="1200" b="1" dirty="0">
              <a:solidFill>
                <a:schemeClr val="bg1"/>
              </a:solidFill>
              <a:cs typeface="Arial" pitchFamily="34" charset="0"/>
            </a:endParaRPr>
          </a:p>
        </p:txBody>
      </p:sp>
      <p:sp>
        <p:nvSpPr>
          <p:cNvPr id="22" name="TextBox 21"/>
          <p:cNvSpPr txBox="1"/>
          <p:nvPr/>
        </p:nvSpPr>
        <p:spPr>
          <a:xfrm>
            <a:off x="525071" y="4520404"/>
            <a:ext cx="786079"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a:t>
            </a:r>
            <a:endParaRPr lang="ko-KR" altLang="en-US" sz="1200" b="1" dirty="0">
              <a:solidFill>
                <a:schemeClr val="bg1"/>
              </a:solidFill>
              <a:cs typeface="Arial" pitchFamily="34" charset="0"/>
            </a:endParaRPr>
          </a:p>
        </p:txBody>
      </p:sp>
      <p:sp>
        <p:nvSpPr>
          <p:cNvPr id="23" name="TextBox 22"/>
          <p:cNvSpPr txBox="1"/>
          <p:nvPr/>
        </p:nvSpPr>
        <p:spPr>
          <a:xfrm>
            <a:off x="1356678" y="4520404"/>
            <a:ext cx="786079"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a:t>
            </a:r>
            <a:endParaRPr lang="ko-KR" altLang="en-US" sz="1200" b="1" dirty="0">
              <a:solidFill>
                <a:schemeClr val="bg1"/>
              </a:solidFill>
              <a:cs typeface="Arial" pitchFamily="34" charset="0"/>
            </a:endParaRPr>
          </a:p>
        </p:txBody>
      </p:sp>
      <p:sp>
        <p:nvSpPr>
          <p:cNvPr id="24" name="TextBox 23"/>
          <p:cNvSpPr txBox="1"/>
          <p:nvPr/>
        </p:nvSpPr>
        <p:spPr>
          <a:xfrm>
            <a:off x="2188285" y="4520404"/>
            <a:ext cx="786079"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a:t>
            </a:r>
            <a:endParaRPr lang="ko-KR" altLang="en-US" sz="1200" b="1" dirty="0">
              <a:solidFill>
                <a:schemeClr val="bg1"/>
              </a:solidFill>
              <a:cs typeface="Arial" pitchFamily="34" charset="0"/>
            </a:endParaRPr>
          </a:p>
        </p:txBody>
      </p:sp>
      <p:sp>
        <p:nvSpPr>
          <p:cNvPr id="25" name="TextBox 24"/>
          <p:cNvSpPr txBox="1"/>
          <p:nvPr/>
        </p:nvSpPr>
        <p:spPr>
          <a:xfrm>
            <a:off x="3019892" y="4520404"/>
            <a:ext cx="786079"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a:t>
            </a:r>
            <a:endParaRPr lang="ko-KR" altLang="en-US" sz="1200" b="1" dirty="0">
              <a:solidFill>
                <a:schemeClr val="bg1"/>
              </a:solidFill>
              <a:cs typeface="Arial" pitchFamily="34" charset="0"/>
            </a:endParaRPr>
          </a:p>
        </p:txBody>
      </p:sp>
      <p:sp>
        <p:nvSpPr>
          <p:cNvPr id="26" name="Oval 25"/>
          <p:cNvSpPr/>
          <p:nvPr/>
        </p:nvSpPr>
        <p:spPr>
          <a:xfrm>
            <a:off x="4121329" y="4099390"/>
            <a:ext cx="246423" cy="2464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26"/>
          <p:cNvSpPr/>
          <p:nvPr/>
        </p:nvSpPr>
        <p:spPr>
          <a:xfrm>
            <a:off x="3990861" y="1502840"/>
            <a:ext cx="492846" cy="4928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3980378" y="1610764"/>
            <a:ext cx="513813"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90%</a:t>
            </a:r>
            <a:endParaRPr lang="ko-KR" altLang="en-US" sz="1200" b="1" dirty="0">
              <a:solidFill>
                <a:schemeClr val="bg1"/>
              </a:solidFill>
              <a:cs typeface="Arial" pitchFamily="34" charset="0"/>
            </a:endParaRPr>
          </a:p>
        </p:txBody>
      </p:sp>
      <p:sp>
        <p:nvSpPr>
          <p:cNvPr id="29" name="TextBox 28"/>
          <p:cNvSpPr txBox="1"/>
          <p:nvPr/>
        </p:nvSpPr>
        <p:spPr>
          <a:xfrm>
            <a:off x="3851501" y="4520404"/>
            <a:ext cx="786079"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a:t>
            </a:r>
            <a:endParaRPr lang="ko-KR" altLang="en-US" sz="1200" b="1" dirty="0">
              <a:solidFill>
                <a:schemeClr val="bg1"/>
              </a:solidFill>
              <a:cs typeface="Arial" pitchFamily="34" charset="0"/>
            </a:endParaRPr>
          </a:p>
        </p:txBody>
      </p:sp>
      <p:sp>
        <p:nvSpPr>
          <p:cNvPr id="30" name="TextBox 29"/>
          <p:cNvSpPr txBox="1"/>
          <p:nvPr/>
        </p:nvSpPr>
        <p:spPr>
          <a:xfrm>
            <a:off x="4942200" y="1470724"/>
            <a:ext cx="781928"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30</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31" name="TextBox 30"/>
          <p:cNvSpPr txBox="1"/>
          <p:nvPr/>
        </p:nvSpPr>
        <p:spPr>
          <a:xfrm>
            <a:off x="4942200" y="2155235"/>
            <a:ext cx="781928"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45</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32" name="TextBox 31"/>
          <p:cNvSpPr txBox="1"/>
          <p:nvPr/>
        </p:nvSpPr>
        <p:spPr>
          <a:xfrm>
            <a:off x="4942200" y="2839746"/>
            <a:ext cx="781928"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65</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33" name="TextBox 32"/>
          <p:cNvSpPr txBox="1"/>
          <p:nvPr/>
        </p:nvSpPr>
        <p:spPr>
          <a:xfrm>
            <a:off x="4942200" y="3524257"/>
            <a:ext cx="781928"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80</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34" name="TextBox 33"/>
          <p:cNvSpPr txBox="1"/>
          <p:nvPr/>
        </p:nvSpPr>
        <p:spPr>
          <a:xfrm>
            <a:off x="4942200" y="4208769"/>
            <a:ext cx="781928"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90</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35" name="TextBox 34"/>
          <p:cNvSpPr txBox="1"/>
          <p:nvPr/>
        </p:nvSpPr>
        <p:spPr>
          <a:xfrm>
            <a:off x="5724128" y="1347614"/>
            <a:ext cx="28302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sp>
        <p:nvSpPr>
          <p:cNvPr id="36" name="TextBox 35"/>
          <p:cNvSpPr txBox="1"/>
          <p:nvPr/>
        </p:nvSpPr>
        <p:spPr>
          <a:xfrm>
            <a:off x="5724128" y="2032125"/>
            <a:ext cx="28302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sp>
        <p:nvSpPr>
          <p:cNvPr id="37" name="TextBox 36"/>
          <p:cNvSpPr txBox="1"/>
          <p:nvPr/>
        </p:nvSpPr>
        <p:spPr>
          <a:xfrm>
            <a:off x="5724128" y="2716636"/>
            <a:ext cx="28302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sp>
        <p:nvSpPr>
          <p:cNvPr id="38" name="TextBox 37"/>
          <p:cNvSpPr txBox="1"/>
          <p:nvPr/>
        </p:nvSpPr>
        <p:spPr>
          <a:xfrm>
            <a:off x="5724128" y="3401147"/>
            <a:ext cx="28302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sp>
        <p:nvSpPr>
          <p:cNvPr id="39" name="TextBox 38"/>
          <p:cNvSpPr txBox="1"/>
          <p:nvPr/>
        </p:nvSpPr>
        <p:spPr>
          <a:xfrm>
            <a:off x="5724128" y="4085659"/>
            <a:ext cx="28302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2915968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3"/>
          <p:cNvSpPr txBox="1">
            <a:spLocks/>
          </p:cNvSpPr>
          <p:nvPr/>
        </p:nvSpPr>
        <p:spPr>
          <a:xfrm>
            <a:off x="467544" y="2859782"/>
            <a:ext cx="3312368" cy="165618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a:solidFill>
                  <a:schemeClr val="bg1"/>
                </a:solidFill>
                <a:cs typeface="Arial" pitchFamily="34" charset="0"/>
              </a:rPr>
              <a:t>Simple </a:t>
            </a:r>
            <a:r>
              <a:rPr lang="en-US" altLang="ko-KR" sz="3600" b="1" dirty="0">
                <a:solidFill>
                  <a:schemeClr val="bg1"/>
                </a:solidFill>
                <a:cs typeface="Arial" pitchFamily="34" charset="0"/>
              </a:rPr>
              <a:t>Portfolio Presentation</a:t>
            </a:r>
          </a:p>
        </p:txBody>
      </p:sp>
      <p:grpSp>
        <p:nvGrpSpPr>
          <p:cNvPr id="14" name="Group 13"/>
          <p:cNvGrpSpPr/>
          <p:nvPr/>
        </p:nvGrpSpPr>
        <p:grpSpPr>
          <a:xfrm>
            <a:off x="6852403" y="843558"/>
            <a:ext cx="1728192" cy="1297826"/>
            <a:chOff x="803640" y="3297699"/>
            <a:chExt cx="2059657" cy="1297826"/>
          </a:xfrm>
        </p:grpSpPr>
        <p:sp>
          <p:nvSpPr>
            <p:cNvPr id="15" name="TextBox 14"/>
            <p:cNvSpPr txBox="1"/>
            <p:nvPr/>
          </p:nvSpPr>
          <p:spPr>
            <a:xfrm>
              <a:off x="803640" y="3579862"/>
              <a:ext cx="2059657" cy="1015663"/>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6" name="TextBox 15"/>
            <p:cNvSpPr txBox="1"/>
            <p:nvPr/>
          </p:nvSpPr>
          <p:spPr>
            <a:xfrm>
              <a:off x="803640" y="3297699"/>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 name="그림 개체 틀 2">
            <a:extLst>
              <a:ext uri="{FF2B5EF4-FFF2-40B4-BE49-F238E27FC236}">
                <a16:creationId xmlns="" xmlns:a16="http://schemas.microsoft.com/office/drawing/2014/main" id="{9F9943BE-5D65-44D2-A8BE-9F9C54BBDA6C}"/>
              </a:ext>
            </a:extLst>
          </p:cNvPr>
          <p:cNvSpPr>
            <a:spLocks noGrp="1"/>
          </p:cNvSpPr>
          <p:nvPr>
            <p:ph type="pic" idx="1"/>
          </p:nvPr>
        </p:nvSpPr>
        <p:spPr/>
      </p:sp>
      <p:sp>
        <p:nvSpPr>
          <p:cNvPr id="6" name="그림 개체 틀 5">
            <a:extLst>
              <a:ext uri="{FF2B5EF4-FFF2-40B4-BE49-F238E27FC236}">
                <a16:creationId xmlns="" xmlns:a16="http://schemas.microsoft.com/office/drawing/2014/main" id="{B46E4036-1A42-4631-9BC3-FF6D3C691938}"/>
              </a:ext>
            </a:extLst>
          </p:cNvPr>
          <p:cNvSpPr>
            <a:spLocks noGrp="1"/>
          </p:cNvSpPr>
          <p:nvPr>
            <p:ph type="pic" idx="10"/>
          </p:nvPr>
        </p:nvSpPr>
        <p:spPr/>
      </p:sp>
      <p:sp>
        <p:nvSpPr>
          <p:cNvPr id="8" name="그림 개체 틀 7">
            <a:extLst>
              <a:ext uri="{FF2B5EF4-FFF2-40B4-BE49-F238E27FC236}">
                <a16:creationId xmlns="" xmlns:a16="http://schemas.microsoft.com/office/drawing/2014/main" id="{3B67B8E6-4548-493C-BB56-D1082DAAC2D5}"/>
              </a:ext>
            </a:extLst>
          </p:cNvPr>
          <p:cNvSpPr>
            <a:spLocks noGrp="1"/>
          </p:cNvSpPr>
          <p:nvPr>
            <p:ph type="pic" idx="11"/>
          </p:nvPr>
        </p:nvSpPr>
        <p:spPr/>
      </p:sp>
      <p:sp>
        <p:nvSpPr>
          <p:cNvPr id="11" name="그림 개체 틀 10">
            <a:extLst>
              <a:ext uri="{FF2B5EF4-FFF2-40B4-BE49-F238E27FC236}">
                <a16:creationId xmlns="" xmlns:a16="http://schemas.microsoft.com/office/drawing/2014/main" id="{BF48F33D-7B52-4FA3-BC98-9704F0FE2FA2}"/>
              </a:ext>
            </a:extLst>
          </p:cNvPr>
          <p:cNvSpPr>
            <a:spLocks noGrp="1"/>
          </p:cNvSpPr>
          <p:nvPr>
            <p:ph type="pic" idx="12"/>
          </p:nvPr>
        </p:nvSpPr>
        <p:spPr/>
      </p:sp>
    </p:spTree>
    <p:extLst>
      <p:ext uri="{BB962C8B-B14F-4D97-AF65-F5344CB8AC3E}">
        <p14:creationId xmlns:p14="http://schemas.microsoft.com/office/powerpoint/2010/main" val="634549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Freeform 9"/>
          <p:cNvSpPr>
            <a:spLocks noEditPoints="1"/>
          </p:cNvSpPr>
          <p:nvPr/>
        </p:nvSpPr>
        <p:spPr bwMode="auto">
          <a:xfrm>
            <a:off x="1907704" y="2007140"/>
            <a:ext cx="3849580" cy="2357531"/>
          </a:xfrm>
          <a:custGeom>
            <a:avLst/>
            <a:gdLst>
              <a:gd name="T0" fmla="*/ 3609 w 5720"/>
              <a:gd name="T1" fmla="*/ 2874 h 3503"/>
              <a:gd name="T2" fmla="*/ 5106 w 5720"/>
              <a:gd name="T3" fmla="*/ 1874 h 3503"/>
              <a:gd name="T4" fmla="*/ 5015 w 5720"/>
              <a:gd name="T5" fmla="*/ 1600 h 3503"/>
              <a:gd name="T6" fmla="*/ 5022 w 5720"/>
              <a:gd name="T7" fmla="*/ 1512 h 3503"/>
              <a:gd name="T8" fmla="*/ 4997 w 5720"/>
              <a:gd name="T9" fmla="*/ 1441 h 3503"/>
              <a:gd name="T10" fmla="*/ 3851 w 5720"/>
              <a:gd name="T11" fmla="*/ 701 h 3503"/>
              <a:gd name="T12" fmla="*/ 3740 w 5720"/>
              <a:gd name="T13" fmla="*/ 838 h 3503"/>
              <a:gd name="T14" fmla="*/ 3769 w 5720"/>
              <a:gd name="T15" fmla="*/ 1236 h 3503"/>
              <a:gd name="T16" fmla="*/ 3844 w 5720"/>
              <a:gd name="T17" fmla="*/ 954 h 3503"/>
              <a:gd name="T18" fmla="*/ 298 w 5720"/>
              <a:gd name="T19" fmla="*/ 240 h 3503"/>
              <a:gd name="T20" fmla="*/ 466 w 5720"/>
              <a:gd name="T21" fmla="*/ 185 h 3503"/>
              <a:gd name="T22" fmla="*/ 2104 w 5720"/>
              <a:gd name="T23" fmla="*/ 283 h 3503"/>
              <a:gd name="T24" fmla="*/ 3060 w 5720"/>
              <a:gd name="T25" fmla="*/ 354 h 3503"/>
              <a:gd name="T26" fmla="*/ 3537 w 5720"/>
              <a:gd name="T27" fmla="*/ 438 h 3503"/>
              <a:gd name="T28" fmla="*/ 3411 w 5720"/>
              <a:gd name="T29" fmla="*/ 594 h 3503"/>
              <a:gd name="T30" fmla="*/ 3731 w 5720"/>
              <a:gd name="T31" fmla="*/ 598 h 3503"/>
              <a:gd name="T32" fmla="*/ 4077 w 5720"/>
              <a:gd name="T33" fmla="*/ 643 h 3503"/>
              <a:gd name="T34" fmla="*/ 4128 w 5720"/>
              <a:gd name="T35" fmla="*/ 929 h 3503"/>
              <a:gd name="T36" fmla="*/ 4293 w 5720"/>
              <a:gd name="T37" fmla="*/ 1105 h 3503"/>
              <a:gd name="T38" fmla="*/ 4375 w 5720"/>
              <a:gd name="T39" fmla="*/ 1229 h 3503"/>
              <a:gd name="T40" fmla="*/ 4866 w 5720"/>
              <a:gd name="T41" fmla="*/ 800 h 3503"/>
              <a:gd name="T42" fmla="*/ 5313 w 5720"/>
              <a:gd name="T43" fmla="*/ 440 h 3503"/>
              <a:gd name="T44" fmla="*/ 5424 w 5720"/>
              <a:gd name="T45" fmla="*/ 127 h 3503"/>
              <a:gd name="T46" fmla="*/ 5678 w 5720"/>
              <a:gd name="T47" fmla="*/ 376 h 3503"/>
              <a:gd name="T48" fmla="*/ 5551 w 5720"/>
              <a:gd name="T49" fmla="*/ 600 h 3503"/>
              <a:gd name="T50" fmla="*/ 5446 w 5720"/>
              <a:gd name="T51" fmla="*/ 838 h 3503"/>
              <a:gd name="T52" fmla="*/ 5482 w 5720"/>
              <a:gd name="T53" fmla="*/ 970 h 3503"/>
              <a:gd name="T54" fmla="*/ 5197 w 5720"/>
              <a:gd name="T55" fmla="*/ 1183 h 3503"/>
              <a:gd name="T56" fmla="*/ 5140 w 5720"/>
              <a:gd name="T57" fmla="*/ 1434 h 3503"/>
              <a:gd name="T58" fmla="*/ 5155 w 5720"/>
              <a:gd name="T59" fmla="*/ 1538 h 3503"/>
              <a:gd name="T60" fmla="*/ 5073 w 5720"/>
              <a:gd name="T61" fmla="*/ 1600 h 3503"/>
              <a:gd name="T62" fmla="*/ 5064 w 5720"/>
              <a:gd name="T63" fmla="*/ 1701 h 3503"/>
              <a:gd name="T64" fmla="*/ 5133 w 5720"/>
              <a:gd name="T65" fmla="*/ 1976 h 3503"/>
              <a:gd name="T66" fmla="*/ 5048 w 5720"/>
              <a:gd name="T67" fmla="*/ 2083 h 3503"/>
              <a:gd name="T68" fmla="*/ 4797 w 5720"/>
              <a:gd name="T69" fmla="*/ 2347 h 3503"/>
              <a:gd name="T70" fmla="*/ 4669 w 5720"/>
              <a:gd name="T71" fmla="*/ 2505 h 3503"/>
              <a:gd name="T72" fmla="*/ 4768 w 5720"/>
              <a:gd name="T73" fmla="*/ 2923 h 3503"/>
              <a:gd name="T74" fmla="*/ 4909 w 5720"/>
              <a:gd name="T75" fmla="*/ 3414 h 3503"/>
              <a:gd name="T76" fmla="*/ 4702 w 5720"/>
              <a:gd name="T77" fmla="*/ 3350 h 3503"/>
              <a:gd name="T78" fmla="*/ 4549 w 5720"/>
              <a:gd name="T79" fmla="*/ 3112 h 3503"/>
              <a:gd name="T80" fmla="*/ 4197 w 5720"/>
              <a:gd name="T81" fmla="*/ 2905 h 3503"/>
              <a:gd name="T82" fmla="*/ 3875 w 5720"/>
              <a:gd name="T83" fmla="*/ 2863 h 3503"/>
              <a:gd name="T84" fmla="*/ 3706 w 5720"/>
              <a:gd name="T85" fmla="*/ 2885 h 3503"/>
              <a:gd name="T86" fmla="*/ 3713 w 5720"/>
              <a:gd name="T87" fmla="*/ 2952 h 3503"/>
              <a:gd name="T88" fmla="*/ 3733 w 5720"/>
              <a:gd name="T89" fmla="*/ 3043 h 3503"/>
              <a:gd name="T90" fmla="*/ 3582 w 5720"/>
              <a:gd name="T91" fmla="*/ 3038 h 3503"/>
              <a:gd name="T92" fmla="*/ 3326 w 5720"/>
              <a:gd name="T93" fmla="*/ 2989 h 3503"/>
              <a:gd name="T94" fmla="*/ 2886 w 5720"/>
              <a:gd name="T95" fmla="*/ 3140 h 3503"/>
              <a:gd name="T96" fmla="*/ 2855 w 5720"/>
              <a:gd name="T97" fmla="*/ 3160 h 3503"/>
              <a:gd name="T98" fmla="*/ 2758 w 5720"/>
              <a:gd name="T99" fmla="*/ 3334 h 3503"/>
              <a:gd name="T100" fmla="*/ 2657 w 5720"/>
              <a:gd name="T101" fmla="*/ 3458 h 3503"/>
              <a:gd name="T102" fmla="*/ 2264 w 5720"/>
              <a:gd name="T103" fmla="*/ 2936 h 3503"/>
              <a:gd name="T104" fmla="*/ 1884 w 5720"/>
              <a:gd name="T105" fmla="*/ 2901 h 3503"/>
              <a:gd name="T106" fmla="*/ 1378 w 5720"/>
              <a:gd name="T107" fmla="*/ 2652 h 3503"/>
              <a:gd name="T108" fmla="*/ 577 w 5720"/>
              <a:gd name="T109" fmla="*/ 2358 h 3503"/>
              <a:gd name="T110" fmla="*/ 344 w 5720"/>
              <a:gd name="T111" fmla="*/ 2047 h 3503"/>
              <a:gd name="T112" fmla="*/ 111 w 5720"/>
              <a:gd name="T113" fmla="*/ 1700 h 3503"/>
              <a:gd name="T114" fmla="*/ 84 w 5720"/>
              <a:gd name="T115" fmla="*/ 1530 h 3503"/>
              <a:gd name="T116" fmla="*/ 31 w 5720"/>
              <a:gd name="T117" fmla="*/ 1225 h 3503"/>
              <a:gd name="T118" fmla="*/ 98 w 5720"/>
              <a:gd name="T119" fmla="*/ 841 h 3503"/>
              <a:gd name="T120" fmla="*/ 280 w 5720"/>
              <a:gd name="T121" fmla="*/ 278 h 3503"/>
              <a:gd name="T122" fmla="*/ 433 w 5720"/>
              <a:gd name="T123" fmla="*/ 107 h 3503"/>
              <a:gd name="T124" fmla="*/ 466 w 5720"/>
              <a:gd name="T125" fmla="*/ 92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0" h="3503">
                <a:moveTo>
                  <a:pt x="3058" y="2983"/>
                </a:moveTo>
                <a:lnTo>
                  <a:pt x="3055" y="2989"/>
                </a:lnTo>
                <a:lnTo>
                  <a:pt x="3049" y="2992"/>
                </a:lnTo>
                <a:lnTo>
                  <a:pt x="3046" y="2996"/>
                </a:lnTo>
                <a:lnTo>
                  <a:pt x="3044" y="2998"/>
                </a:lnTo>
                <a:lnTo>
                  <a:pt x="3040" y="3000"/>
                </a:lnTo>
                <a:lnTo>
                  <a:pt x="3038" y="3003"/>
                </a:lnTo>
                <a:lnTo>
                  <a:pt x="3044" y="3009"/>
                </a:lnTo>
                <a:lnTo>
                  <a:pt x="3048" y="3016"/>
                </a:lnTo>
                <a:lnTo>
                  <a:pt x="3049" y="3023"/>
                </a:lnTo>
                <a:lnTo>
                  <a:pt x="3062" y="3020"/>
                </a:lnTo>
                <a:lnTo>
                  <a:pt x="3058" y="3009"/>
                </a:lnTo>
                <a:lnTo>
                  <a:pt x="3057" y="2998"/>
                </a:lnTo>
                <a:lnTo>
                  <a:pt x="3058" y="2989"/>
                </a:lnTo>
                <a:lnTo>
                  <a:pt x="3058" y="2983"/>
                </a:lnTo>
                <a:close/>
                <a:moveTo>
                  <a:pt x="4769" y="2972"/>
                </a:moveTo>
                <a:lnTo>
                  <a:pt x="4769" y="2976"/>
                </a:lnTo>
                <a:lnTo>
                  <a:pt x="4775" y="2981"/>
                </a:lnTo>
                <a:lnTo>
                  <a:pt x="4777" y="2987"/>
                </a:lnTo>
                <a:lnTo>
                  <a:pt x="4782" y="2992"/>
                </a:lnTo>
                <a:lnTo>
                  <a:pt x="4784" y="2994"/>
                </a:lnTo>
                <a:lnTo>
                  <a:pt x="4784" y="2994"/>
                </a:lnTo>
                <a:lnTo>
                  <a:pt x="4784" y="2994"/>
                </a:lnTo>
                <a:lnTo>
                  <a:pt x="4784" y="2994"/>
                </a:lnTo>
                <a:lnTo>
                  <a:pt x="4784" y="2994"/>
                </a:lnTo>
                <a:lnTo>
                  <a:pt x="4786" y="2996"/>
                </a:lnTo>
                <a:lnTo>
                  <a:pt x="4786" y="2972"/>
                </a:lnTo>
                <a:lnTo>
                  <a:pt x="4769" y="2972"/>
                </a:lnTo>
                <a:close/>
                <a:moveTo>
                  <a:pt x="3617" y="2861"/>
                </a:moveTo>
                <a:lnTo>
                  <a:pt x="3613" y="2869"/>
                </a:lnTo>
                <a:lnTo>
                  <a:pt x="3609" y="2874"/>
                </a:lnTo>
                <a:lnTo>
                  <a:pt x="3604" y="2880"/>
                </a:lnTo>
                <a:lnTo>
                  <a:pt x="3597" y="2885"/>
                </a:lnTo>
                <a:lnTo>
                  <a:pt x="3597" y="2889"/>
                </a:lnTo>
                <a:lnTo>
                  <a:pt x="3637" y="2889"/>
                </a:lnTo>
                <a:lnTo>
                  <a:pt x="3640" y="2887"/>
                </a:lnTo>
                <a:lnTo>
                  <a:pt x="3642" y="2885"/>
                </a:lnTo>
                <a:lnTo>
                  <a:pt x="3648" y="2885"/>
                </a:lnTo>
                <a:lnTo>
                  <a:pt x="3653" y="2885"/>
                </a:lnTo>
                <a:lnTo>
                  <a:pt x="3655" y="2881"/>
                </a:lnTo>
                <a:lnTo>
                  <a:pt x="3657" y="2880"/>
                </a:lnTo>
                <a:lnTo>
                  <a:pt x="3658" y="2880"/>
                </a:lnTo>
                <a:lnTo>
                  <a:pt x="3660" y="2876"/>
                </a:lnTo>
                <a:lnTo>
                  <a:pt x="3660" y="2872"/>
                </a:lnTo>
                <a:lnTo>
                  <a:pt x="3648" y="2870"/>
                </a:lnTo>
                <a:lnTo>
                  <a:pt x="3638" y="2867"/>
                </a:lnTo>
                <a:lnTo>
                  <a:pt x="3629" y="2863"/>
                </a:lnTo>
                <a:lnTo>
                  <a:pt x="3617" y="2861"/>
                </a:lnTo>
                <a:close/>
                <a:moveTo>
                  <a:pt x="3875" y="2803"/>
                </a:moveTo>
                <a:lnTo>
                  <a:pt x="3875" y="2807"/>
                </a:lnTo>
                <a:lnTo>
                  <a:pt x="3875" y="2809"/>
                </a:lnTo>
                <a:lnTo>
                  <a:pt x="3877" y="2810"/>
                </a:lnTo>
                <a:lnTo>
                  <a:pt x="3877" y="2812"/>
                </a:lnTo>
                <a:lnTo>
                  <a:pt x="3878" y="2814"/>
                </a:lnTo>
                <a:lnTo>
                  <a:pt x="3878" y="2803"/>
                </a:lnTo>
                <a:lnTo>
                  <a:pt x="3875" y="2803"/>
                </a:lnTo>
                <a:close/>
                <a:moveTo>
                  <a:pt x="5124" y="1856"/>
                </a:moveTo>
                <a:lnTo>
                  <a:pt x="5120" y="1861"/>
                </a:lnTo>
                <a:lnTo>
                  <a:pt x="5118" y="1867"/>
                </a:lnTo>
                <a:lnTo>
                  <a:pt x="5115" y="1870"/>
                </a:lnTo>
                <a:lnTo>
                  <a:pt x="5111" y="1872"/>
                </a:lnTo>
                <a:lnTo>
                  <a:pt x="5106" y="1874"/>
                </a:lnTo>
                <a:lnTo>
                  <a:pt x="5100" y="1876"/>
                </a:lnTo>
                <a:lnTo>
                  <a:pt x="5095" y="1880"/>
                </a:lnTo>
                <a:lnTo>
                  <a:pt x="5095" y="1881"/>
                </a:lnTo>
                <a:lnTo>
                  <a:pt x="5097" y="1881"/>
                </a:lnTo>
                <a:lnTo>
                  <a:pt x="5097" y="1881"/>
                </a:lnTo>
                <a:lnTo>
                  <a:pt x="5097" y="1881"/>
                </a:lnTo>
                <a:lnTo>
                  <a:pt x="5097" y="1881"/>
                </a:lnTo>
                <a:lnTo>
                  <a:pt x="5098" y="1883"/>
                </a:lnTo>
                <a:lnTo>
                  <a:pt x="5098" y="1887"/>
                </a:lnTo>
                <a:lnTo>
                  <a:pt x="5109" y="1880"/>
                </a:lnTo>
                <a:lnTo>
                  <a:pt x="5120" y="1874"/>
                </a:lnTo>
                <a:lnTo>
                  <a:pt x="5135" y="1870"/>
                </a:lnTo>
                <a:lnTo>
                  <a:pt x="5137" y="1874"/>
                </a:lnTo>
                <a:lnTo>
                  <a:pt x="5138" y="1878"/>
                </a:lnTo>
                <a:lnTo>
                  <a:pt x="5140" y="1878"/>
                </a:lnTo>
                <a:lnTo>
                  <a:pt x="5140" y="1880"/>
                </a:lnTo>
                <a:lnTo>
                  <a:pt x="5144" y="1881"/>
                </a:lnTo>
                <a:lnTo>
                  <a:pt x="5148" y="1883"/>
                </a:lnTo>
                <a:lnTo>
                  <a:pt x="5148" y="1870"/>
                </a:lnTo>
                <a:lnTo>
                  <a:pt x="5153" y="1872"/>
                </a:lnTo>
                <a:lnTo>
                  <a:pt x="5157" y="1872"/>
                </a:lnTo>
                <a:lnTo>
                  <a:pt x="5160" y="1874"/>
                </a:lnTo>
                <a:lnTo>
                  <a:pt x="5164" y="1876"/>
                </a:lnTo>
                <a:lnTo>
                  <a:pt x="5160" y="1863"/>
                </a:lnTo>
                <a:lnTo>
                  <a:pt x="5148" y="1863"/>
                </a:lnTo>
                <a:lnTo>
                  <a:pt x="5137" y="1860"/>
                </a:lnTo>
                <a:lnTo>
                  <a:pt x="5124" y="1856"/>
                </a:lnTo>
                <a:close/>
                <a:moveTo>
                  <a:pt x="5011" y="1594"/>
                </a:moveTo>
                <a:lnTo>
                  <a:pt x="5011" y="1596"/>
                </a:lnTo>
                <a:lnTo>
                  <a:pt x="5013" y="1598"/>
                </a:lnTo>
                <a:lnTo>
                  <a:pt x="5015" y="1600"/>
                </a:lnTo>
                <a:lnTo>
                  <a:pt x="5017" y="1600"/>
                </a:lnTo>
                <a:lnTo>
                  <a:pt x="5020" y="1601"/>
                </a:lnTo>
                <a:lnTo>
                  <a:pt x="5020" y="1600"/>
                </a:lnTo>
                <a:lnTo>
                  <a:pt x="5018" y="1598"/>
                </a:lnTo>
                <a:lnTo>
                  <a:pt x="5015" y="1596"/>
                </a:lnTo>
                <a:lnTo>
                  <a:pt x="5013" y="1594"/>
                </a:lnTo>
                <a:lnTo>
                  <a:pt x="5011" y="1594"/>
                </a:lnTo>
                <a:close/>
                <a:moveTo>
                  <a:pt x="120" y="1520"/>
                </a:moveTo>
                <a:lnTo>
                  <a:pt x="120" y="1523"/>
                </a:lnTo>
                <a:lnTo>
                  <a:pt x="118" y="1527"/>
                </a:lnTo>
                <a:lnTo>
                  <a:pt x="118" y="1527"/>
                </a:lnTo>
                <a:lnTo>
                  <a:pt x="118" y="1527"/>
                </a:lnTo>
                <a:lnTo>
                  <a:pt x="118" y="1529"/>
                </a:lnTo>
                <a:lnTo>
                  <a:pt x="120" y="1530"/>
                </a:lnTo>
                <a:lnTo>
                  <a:pt x="122" y="1534"/>
                </a:lnTo>
                <a:lnTo>
                  <a:pt x="124" y="1536"/>
                </a:lnTo>
                <a:lnTo>
                  <a:pt x="126" y="1538"/>
                </a:lnTo>
                <a:lnTo>
                  <a:pt x="128" y="1540"/>
                </a:lnTo>
                <a:lnTo>
                  <a:pt x="128" y="1534"/>
                </a:lnTo>
                <a:lnTo>
                  <a:pt x="126" y="1530"/>
                </a:lnTo>
                <a:lnTo>
                  <a:pt x="126" y="1527"/>
                </a:lnTo>
                <a:lnTo>
                  <a:pt x="126" y="1525"/>
                </a:lnTo>
                <a:lnTo>
                  <a:pt x="124" y="1523"/>
                </a:lnTo>
                <a:lnTo>
                  <a:pt x="120" y="1520"/>
                </a:lnTo>
                <a:close/>
                <a:moveTo>
                  <a:pt x="5017" y="1509"/>
                </a:moveTo>
                <a:lnTo>
                  <a:pt x="5018" y="1510"/>
                </a:lnTo>
                <a:lnTo>
                  <a:pt x="5018" y="1510"/>
                </a:lnTo>
                <a:lnTo>
                  <a:pt x="5020" y="1512"/>
                </a:lnTo>
                <a:lnTo>
                  <a:pt x="5020" y="1512"/>
                </a:lnTo>
                <a:lnTo>
                  <a:pt x="5024" y="1512"/>
                </a:lnTo>
                <a:lnTo>
                  <a:pt x="5022" y="1512"/>
                </a:lnTo>
                <a:lnTo>
                  <a:pt x="5022" y="1510"/>
                </a:lnTo>
                <a:lnTo>
                  <a:pt x="5020" y="1510"/>
                </a:lnTo>
                <a:lnTo>
                  <a:pt x="5018" y="1510"/>
                </a:lnTo>
                <a:lnTo>
                  <a:pt x="5017" y="1509"/>
                </a:lnTo>
                <a:close/>
                <a:moveTo>
                  <a:pt x="4991" y="1492"/>
                </a:moveTo>
                <a:lnTo>
                  <a:pt x="4995" y="1510"/>
                </a:lnTo>
                <a:lnTo>
                  <a:pt x="5000" y="1523"/>
                </a:lnTo>
                <a:lnTo>
                  <a:pt x="5006" y="1536"/>
                </a:lnTo>
                <a:lnTo>
                  <a:pt x="5011" y="1549"/>
                </a:lnTo>
                <a:lnTo>
                  <a:pt x="5015" y="1549"/>
                </a:lnTo>
                <a:lnTo>
                  <a:pt x="5017" y="1532"/>
                </a:lnTo>
                <a:lnTo>
                  <a:pt x="5008" y="1521"/>
                </a:lnTo>
                <a:lnTo>
                  <a:pt x="5002" y="1509"/>
                </a:lnTo>
                <a:lnTo>
                  <a:pt x="5000" y="1492"/>
                </a:lnTo>
                <a:lnTo>
                  <a:pt x="4991" y="1492"/>
                </a:lnTo>
                <a:close/>
                <a:moveTo>
                  <a:pt x="120" y="1467"/>
                </a:moveTo>
                <a:lnTo>
                  <a:pt x="122" y="1469"/>
                </a:lnTo>
                <a:lnTo>
                  <a:pt x="124" y="1470"/>
                </a:lnTo>
                <a:lnTo>
                  <a:pt x="126" y="1470"/>
                </a:lnTo>
                <a:lnTo>
                  <a:pt x="128" y="1469"/>
                </a:lnTo>
                <a:lnTo>
                  <a:pt x="131" y="1467"/>
                </a:lnTo>
                <a:lnTo>
                  <a:pt x="120" y="1467"/>
                </a:lnTo>
                <a:close/>
                <a:moveTo>
                  <a:pt x="4993" y="1429"/>
                </a:moveTo>
                <a:lnTo>
                  <a:pt x="4988" y="1452"/>
                </a:lnTo>
                <a:lnTo>
                  <a:pt x="4991" y="1456"/>
                </a:lnTo>
                <a:lnTo>
                  <a:pt x="4993" y="1460"/>
                </a:lnTo>
                <a:lnTo>
                  <a:pt x="4997" y="1465"/>
                </a:lnTo>
                <a:lnTo>
                  <a:pt x="5004" y="1465"/>
                </a:lnTo>
                <a:lnTo>
                  <a:pt x="5004" y="1461"/>
                </a:lnTo>
                <a:lnTo>
                  <a:pt x="4997" y="1452"/>
                </a:lnTo>
                <a:lnTo>
                  <a:pt x="4997" y="1441"/>
                </a:lnTo>
                <a:lnTo>
                  <a:pt x="5000" y="1429"/>
                </a:lnTo>
                <a:lnTo>
                  <a:pt x="4993" y="1429"/>
                </a:lnTo>
                <a:close/>
                <a:moveTo>
                  <a:pt x="3935" y="785"/>
                </a:moveTo>
                <a:lnTo>
                  <a:pt x="3935" y="789"/>
                </a:lnTo>
                <a:lnTo>
                  <a:pt x="3937" y="792"/>
                </a:lnTo>
                <a:lnTo>
                  <a:pt x="3937" y="794"/>
                </a:lnTo>
                <a:lnTo>
                  <a:pt x="3937" y="794"/>
                </a:lnTo>
                <a:lnTo>
                  <a:pt x="3937" y="794"/>
                </a:lnTo>
                <a:lnTo>
                  <a:pt x="3938" y="796"/>
                </a:lnTo>
                <a:lnTo>
                  <a:pt x="3942" y="798"/>
                </a:lnTo>
                <a:lnTo>
                  <a:pt x="3942" y="785"/>
                </a:lnTo>
                <a:lnTo>
                  <a:pt x="3935" y="785"/>
                </a:lnTo>
                <a:close/>
                <a:moveTo>
                  <a:pt x="3809" y="703"/>
                </a:moveTo>
                <a:lnTo>
                  <a:pt x="3806" y="712"/>
                </a:lnTo>
                <a:lnTo>
                  <a:pt x="3808" y="709"/>
                </a:lnTo>
                <a:lnTo>
                  <a:pt x="3809" y="707"/>
                </a:lnTo>
                <a:lnTo>
                  <a:pt x="3809" y="705"/>
                </a:lnTo>
                <a:lnTo>
                  <a:pt x="3809" y="705"/>
                </a:lnTo>
                <a:lnTo>
                  <a:pt x="3809" y="703"/>
                </a:lnTo>
                <a:close/>
                <a:moveTo>
                  <a:pt x="3918" y="660"/>
                </a:moveTo>
                <a:lnTo>
                  <a:pt x="3911" y="670"/>
                </a:lnTo>
                <a:lnTo>
                  <a:pt x="3900" y="676"/>
                </a:lnTo>
                <a:lnTo>
                  <a:pt x="3888" y="680"/>
                </a:lnTo>
                <a:lnTo>
                  <a:pt x="3875" y="680"/>
                </a:lnTo>
                <a:lnTo>
                  <a:pt x="3864" y="683"/>
                </a:lnTo>
                <a:lnTo>
                  <a:pt x="3853" y="692"/>
                </a:lnTo>
                <a:lnTo>
                  <a:pt x="3853" y="694"/>
                </a:lnTo>
                <a:lnTo>
                  <a:pt x="3853" y="696"/>
                </a:lnTo>
                <a:lnTo>
                  <a:pt x="3853" y="698"/>
                </a:lnTo>
                <a:lnTo>
                  <a:pt x="3853" y="700"/>
                </a:lnTo>
                <a:lnTo>
                  <a:pt x="3851" y="701"/>
                </a:lnTo>
                <a:lnTo>
                  <a:pt x="3849" y="703"/>
                </a:lnTo>
                <a:lnTo>
                  <a:pt x="3844" y="710"/>
                </a:lnTo>
                <a:lnTo>
                  <a:pt x="3838" y="716"/>
                </a:lnTo>
                <a:lnTo>
                  <a:pt x="3831" y="720"/>
                </a:lnTo>
                <a:lnTo>
                  <a:pt x="3826" y="725"/>
                </a:lnTo>
                <a:lnTo>
                  <a:pt x="3820" y="732"/>
                </a:lnTo>
                <a:lnTo>
                  <a:pt x="3804" y="732"/>
                </a:lnTo>
                <a:lnTo>
                  <a:pt x="3806" y="716"/>
                </a:lnTo>
                <a:lnTo>
                  <a:pt x="3800" y="716"/>
                </a:lnTo>
                <a:lnTo>
                  <a:pt x="3789" y="725"/>
                </a:lnTo>
                <a:lnTo>
                  <a:pt x="3778" y="730"/>
                </a:lnTo>
                <a:lnTo>
                  <a:pt x="3768" y="740"/>
                </a:lnTo>
                <a:lnTo>
                  <a:pt x="3764" y="752"/>
                </a:lnTo>
                <a:lnTo>
                  <a:pt x="3760" y="767"/>
                </a:lnTo>
                <a:lnTo>
                  <a:pt x="3757" y="781"/>
                </a:lnTo>
                <a:lnTo>
                  <a:pt x="3753" y="783"/>
                </a:lnTo>
                <a:lnTo>
                  <a:pt x="3749" y="787"/>
                </a:lnTo>
                <a:lnTo>
                  <a:pt x="3746" y="790"/>
                </a:lnTo>
                <a:lnTo>
                  <a:pt x="3742" y="792"/>
                </a:lnTo>
                <a:lnTo>
                  <a:pt x="3740" y="796"/>
                </a:lnTo>
                <a:lnTo>
                  <a:pt x="3735" y="832"/>
                </a:lnTo>
                <a:lnTo>
                  <a:pt x="3724" y="838"/>
                </a:lnTo>
                <a:lnTo>
                  <a:pt x="3715" y="849"/>
                </a:lnTo>
                <a:lnTo>
                  <a:pt x="3708" y="863"/>
                </a:lnTo>
                <a:lnTo>
                  <a:pt x="3702" y="878"/>
                </a:lnTo>
                <a:lnTo>
                  <a:pt x="3711" y="878"/>
                </a:lnTo>
                <a:lnTo>
                  <a:pt x="3711" y="872"/>
                </a:lnTo>
                <a:lnTo>
                  <a:pt x="3718" y="863"/>
                </a:lnTo>
                <a:lnTo>
                  <a:pt x="3726" y="852"/>
                </a:lnTo>
                <a:lnTo>
                  <a:pt x="3731" y="843"/>
                </a:lnTo>
                <a:lnTo>
                  <a:pt x="3740" y="838"/>
                </a:lnTo>
                <a:lnTo>
                  <a:pt x="3757" y="832"/>
                </a:lnTo>
                <a:lnTo>
                  <a:pt x="3760" y="841"/>
                </a:lnTo>
                <a:lnTo>
                  <a:pt x="3764" y="849"/>
                </a:lnTo>
                <a:lnTo>
                  <a:pt x="3769" y="854"/>
                </a:lnTo>
                <a:lnTo>
                  <a:pt x="3771" y="865"/>
                </a:lnTo>
                <a:lnTo>
                  <a:pt x="3762" y="881"/>
                </a:lnTo>
                <a:lnTo>
                  <a:pt x="3758" y="898"/>
                </a:lnTo>
                <a:lnTo>
                  <a:pt x="3760" y="912"/>
                </a:lnTo>
                <a:lnTo>
                  <a:pt x="3762" y="927"/>
                </a:lnTo>
                <a:lnTo>
                  <a:pt x="3760" y="941"/>
                </a:lnTo>
                <a:lnTo>
                  <a:pt x="3758" y="943"/>
                </a:lnTo>
                <a:lnTo>
                  <a:pt x="3755" y="947"/>
                </a:lnTo>
                <a:lnTo>
                  <a:pt x="3751" y="950"/>
                </a:lnTo>
                <a:lnTo>
                  <a:pt x="3748" y="952"/>
                </a:lnTo>
                <a:lnTo>
                  <a:pt x="3746" y="956"/>
                </a:lnTo>
                <a:lnTo>
                  <a:pt x="3744" y="958"/>
                </a:lnTo>
                <a:lnTo>
                  <a:pt x="3744" y="1001"/>
                </a:lnTo>
                <a:lnTo>
                  <a:pt x="3742" y="1020"/>
                </a:lnTo>
                <a:lnTo>
                  <a:pt x="3742" y="1043"/>
                </a:lnTo>
                <a:lnTo>
                  <a:pt x="3740" y="1069"/>
                </a:lnTo>
                <a:lnTo>
                  <a:pt x="3737" y="1089"/>
                </a:lnTo>
                <a:lnTo>
                  <a:pt x="3735" y="1103"/>
                </a:lnTo>
                <a:lnTo>
                  <a:pt x="3738" y="1109"/>
                </a:lnTo>
                <a:lnTo>
                  <a:pt x="3742" y="1114"/>
                </a:lnTo>
                <a:lnTo>
                  <a:pt x="3748" y="1120"/>
                </a:lnTo>
                <a:lnTo>
                  <a:pt x="3751" y="1125"/>
                </a:lnTo>
                <a:lnTo>
                  <a:pt x="3755" y="1130"/>
                </a:lnTo>
                <a:lnTo>
                  <a:pt x="3751" y="1163"/>
                </a:lnTo>
                <a:lnTo>
                  <a:pt x="3755" y="1187"/>
                </a:lnTo>
                <a:lnTo>
                  <a:pt x="3760" y="1212"/>
                </a:lnTo>
                <a:lnTo>
                  <a:pt x="3769" y="1236"/>
                </a:lnTo>
                <a:lnTo>
                  <a:pt x="3778" y="1258"/>
                </a:lnTo>
                <a:lnTo>
                  <a:pt x="3791" y="1272"/>
                </a:lnTo>
                <a:lnTo>
                  <a:pt x="3797" y="1276"/>
                </a:lnTo>
                <a:lnTo>
                  <a:pt x="3802" y="1278"/>
                </a:lnTo>
                <a:lnTo>
                  <a:pt x="3806" y="1278"/>
                </a:lnTo>
                <a:lnTo>
                  <a:pt x="3811" y="1276"/>
                </a:lnTo>
                <a:lnTo>
                  <a:pt x="3829" y="1270"/>
                </a:lnTo>
                <a:lnTo>
                  <a:pt x="3848" y="1261"/>
                </a:lnTo>
                <a:lnTo>
                  <a:pt x="3860" y="1252"/>
                </a:lnTo>
                <a:lnTo>
                  <a:pt x="3866" y="1241"/>
                </a:lnTo>
                <a:lnTo>
                  <a:pt x="3873" y="1223"/>
                </a:lnTo>
                <a:lnTo>
                  <a:pt x="3882" y="1200"/>
                </a:lnTo>
                <a:lnTo>
                  <a:pt x="3889" y="1176"/>
                </a:lnTo>
                <a:lnTo>
                  <a:pt x="3895" y="1150"/>
                </a:lnTo>
                <a:lnTo>
                  <a:pt x="3898" y="1129"/>
                </a:lnTo>
                <a:lnTo>
                  <a:pt x="3897" y="1110"/>
                </a:lnTo>
                <a:lnTo>
                  <a:pt x="3886" y="1078"/>
                </a:lnTo>
                <a:lnTo>
                  <a:pt x="3873" y="1047"/>
                </a:lnTo>
                <a:lnTo>
                  <a:pt x="3857" y="1018"/>
                </a:lnTo>
                <a:lnTo>
                  <a:pt x="3849" y="1018"/>
                </a:lnTo>
                <a:lnTo>
                  <a:pt x="3846" y="1005"/>
                </a:lnTo>
                <a:lnTo>
                  <a:pt x="3849" y="996"/>
                </a:lnTo>
                <a:lnTo>
                  <a:pt x="3853" y="985"/>
                </a:lnTo>
                <a:lnTo>
                  <a:pt x="3858" y="974"/>
                </a:lnTo>
                <a:lnTo>
                  <a:pt x="3857" y="961"/>
                </a:lnTo>
                <a:lnTo>
                  <a:pt x="3855" y="961"/>
                </a:lnTo>
                <a:lnTo>
                  <a:pt x="3853" y="960"/>
                </a:lnTo>
                <a:lnTo>
                  <a:pt x="3851" y="958"/>
                </a:lnTo>
                <a:lnTo>
                  <a:pt x="3848" y="956"/>
                </a:lnTo>
                <a:lnTo>
                  <a:pt x="3846" y="954"/>
                </a:lnTo>
                <a:lnTo>
                  <a:pt x="3844" y="954"/>
                </a:lnTo>
                <a:lnTo>
                  <a:pt x="3844" y="940"/>
                </a:lnTo>
                <a:lnTo>
                  <a:pt x="3851" y="927"/>
                </a:lnTo>
                <a:lnTo>
                  <a:pt x="3858" y="916"/>
                </a:lnTo>
                <a:lnTo>
                  <a:pt x="3866" y="905"/>
                </a:lnTo>
                <a:lnTo>
                  <a:pt x="3862" y="845"/>
                </a:lnTo>
                <a:lnTo>
                  <a:pt x="3877" y="838"/>
                </a:lnTo>
                <a:lnTo>
                  <a:pt x="3880" y="829"/>
                </a:lnTo>
                <a:lnTo>
                  <a:pt x="3880" y="820"/>
                </a:lnTo>
                <a:lnTo>
                  <a:pt x="3882" y="812"/>
                </a:lnTo>
                <a:lnTo>
                  <a:pt x="3886" y="805"/>
                </a:lnTo>
                <a:lnTo>
                  <a:pt x="3902" y="805"/>
                </a:lnTo>
                <a:lnTo>
                  <a:pt x="3909" y="781"/>
                </a:lnTo>
                <a:lnTo>
                  <a:pt x="3922" y="769"/>
                </a:lnTo>
                <a:lnTo>
                  <a:pt x="3938" y="758"/>
                </a:lnTo>
                <a:lnTo>
                  <a:pt x="3953" y="747"/>
                </a:lnTo>
                <a:lnTo>
                  <a:pt x="3968" y="736"/>
                </a:lnTo>
                <a:lnTo>
                  <a:pt x="3962" y="723"/>
                </a:lnTo>
                <a:lnTo>
                  <a:pt x="3964" y="709"/>
                </a:lnTo>
                <a:lnTo>
                  <a:pt x="3971" y="698"/>
                </a:lnTo>
                <a:lnTo>
                  <a:pt x="3980" y="689"/>
                </a:lnTo>
                <a:lnTo>
                  <a:pt x="3991" y="685"/>
                </a:lnTo>
                <a:lnTo>
                  <a:pt x="3991" y="680"/>
                </a:lnTo>
                <a:lnTo>
                  <a:pt x="3978" y="676"/>
                </a:lnTo>
                <a:lnTo>
                  <a:pt x="3966" y="670"/>
                </a:lnTo>
                <a:lnTo>
                  <a:pt x="3955" y="665"/>
                </a:lnTo>
                <a:lnTo>
                  <a:pt x="3938" y="661"/>
                </a:lnTo>
                <a:lnTo>
                  <a:pt x="3918" y="660"/>
                </a:lnTo>
                <a:close/>
                <a:moveTo>
                  <a:pt x="295" y="238"/>
                </a:moveTo>
                <a:lnTo>
                  <a:pt x="297" y="238"/>
                </a:lnTo>
                <a:lnTo>
                  <a:pt x="298" y="240"/>
                </a:lnTo>
                <a:lnTo>
                  <a:pt x="298" y="240"/>
                </a:lnTo>
                <a:lnTo>
                  <a:pt x="300" y="240"/>
                </a:lnTo>
                <a:lnTo>
                  <a:pt x="304" y="241"/>
                </a:lnTo>
                <a:lnTo>
                  <a:pt x="302" y="240"/>
                </a:lnTo>
                <a:lnTo>
                  <a:pt x="300" y="240"/>
                </a:lnTo>
                <a:lnTo>
                  <a:pt x="300" y="240"/>
                </a:lnTo>
                <a:lnTo>
                  <a:pt x="298" y="238"/>
                </a:lnTo>
                <a:lnTo>
                  <a:pt x="295" y="238"/>
                </a:lnTo>
                <a:close/>
                <a:moveTo>
                  <a:pt x="458" y="209"/>
                </a:moveTo>
                <a:lnTo>
                  <a:pt x="458" y="216"/>
                </a:lnTo>
                <a:lnTo>
                  <a:pt x="457" y="220"/>
                </a:lnTo>
                <a:lnTo>
                  <a:pt x="455" y="221"/>
                </a:lnTo>
                <a:lnTo>
                  <a:pt x="453" y="225"/>
                </a:lnTo>
                <a:lnTo>
                  <a:pt x="451" y="229"/>
                </a:lnTo>
                <a:lnTo>
                  <a:pt x="458" y="229"/>
                </a:lnTo>
                <a:lnTo>
                  <a:pt x="458" y="221"/>
                </a:lnTo>
                <a:lnTo>
                  <a:pt x="460" y="218"/>
                </a:lnTo>
                <a:lnTo>
                  <a:pt x="462" y="216"/>
                </a:lnTo>
                <a:lnTo>
                  <a:pt x="462" y="214"/>
                </a:lnTo>
                <a:lnTo>
                  <a:pt x="460" y="212"/>
                </a:lnTo>
                <a:lnTo>
                  <a:pt x="458" y="209"/>
                </a:lnTo>
                <a:close/>
                <a:moveTo>
                  <a:pt x="466" y="172"/>
                </a:moveTo>
                <a:lnTo>
                  <a:pt x="464" y="176"/>
                </a:lnTo>
                <a:lnTo>
                  <a:pt x="462" y="178"/>
                </a:lnTo>
                <a:lnTo>
                  <a:pt x="460" y="181"/>
                </a:lnTo>
                <a:lnTo>
                  <a:pt x="460" y="183"/>
                </a:lnTo>
                <a:lnTo>
                  <a:pt x="460" y="187"/>
                </a:lnTo>
                <a:lnTo>
                  <a:pt x="458" y="192"/>
                </a:lnTo>
                <a:lnTo>
                  <a:pt x="468" y="198"/>
                </a:lnTo>
                <a:lnTo>
                  <a:pt x="466" y="192"/>
                </a:lnTo>
                <a:lnTo>
                  <a:pt x="466" y="189"/>
                </a:lnTo>
                <a:lnTo>
                  <a:pt x="466" y="185"/>
                </a:lnTo>
                <a:lnTo>
                  <a:pt x="466" y="181"/>
                </a:lnTo>
                <a:lnTo>
                  <a:pt x="468" y="178"/>
                </a:lnTo>
                <a:lnTo>
                  <a:pt x="468" y="174"/>
                </a:lnTo>
                <a:lnTo>
                  <a:pt x="466" y="172"/>
                </a:lnTo>
                <a:close/>
                <a:moveTo>
                  <a:pt x="513" y="0"/>
                </a:moveTo>
                <a:lnTo>
                  <a:pt x="529" y="10"/>
                </a:lnTo>
                <a:lnTo>
                  <a:pt x="553" y="20"/>
                </a:lnTo>
                <a:lnTo>
                  <a:pt x="580" y="25"/>
                </a:lnTo>
                <a:lnTo>
                  <a:pt x="608" y="29"/>
                </a:lnTo>
                <a:lnTo>
                  <a:pt x="635" y="34"/>
                </a:lnTo>
                <a:lnTo>
                  <a:pt x="657" y="40"/>
                </a:lnTo>
                <a:lnTo>
                  <a:pt x="740" y="65"/>
                </a:lnTo>
                <a:lnTo>
                  <a:pt x="824" y="85"/>
                </a:lnTo>
                <a:lnTo>
                  <a:pt x="911" y="101"/>
                </a:lnTo>
                <a:lnTo>
                  <a:pt x="998" y="118"/>
                </a:lnTo>
                <a:lnTo>
                  <a:pt x="1088" y="138"/>
                </a:lnTo>
                <a:lnTo>
                  <a:pt x="1158" y="152"/>
                </a:lnTo>
                <a:lnTo>
                  <a:pt x="1233" y="165"/>
                </a:lnTo>
                <a:lnTo>
                  <a:pt x="1309" y="178"/>
                </a:lnTo>
                <a:lnTo>
                  <a:pt x="1386" y="192"/>
                </a:lnTo>
                <a:lnTo>
                  <a:pt x="1457" y="210"/>
                </a:lnTo>
                <a:lnTo>
                  <a:pt x="1549" y="218"/>
                </a:lnTo>
                <a:lnTo>
                  <a:pt x="1602" y="229"/>
                </a:lnTo>
                <a:lnTo>
                  <a:pt x="1660" y="236"/>
                </a:lnTo>
                <a:lnTo>
                  <a:pt x="1717" y="243"/>
                </a:lnTo>
                <a:lnTo>
                  <a:pt x="1771" y="254"/>
                </a:lnTo>
                <a:lnTo>
                  <a:pt x="1904" y="261"/>
                </a:lnTo>
                <a:lnTo>
                  <a:pt x="1949" y="270"/>
                </a:lnTo>
                <a:lnTo>
                  <a:pt x="2000" y="276"/>
                </a:lnTo>
                <a:lnTo>
                  <a:pt x="2053" y="280"/>
                </a:lnTo>
                <a:lnTo>
                  <a:pt x="2104" y="283"/>
                </a:lnTo>
                <a:lnTo>
                  <a:pt x="2149" y="290"/>
                </a:lnTo>
                <a:lnTo>
                  <a:pt x="2228" y="290"/>
                </a:lnTo>
                <a:lnTo>
                  <a:pt x="2262" y="296"/>
                </a:lnTo>
                <a:lnTo>
                  <a:pt x="2300" y="294"/>
                </a:lnTo>
                <a:lnTo>
                  <a:pt x="2338" y="294"/>
                </a:lnTo>
                <a:lnTo>
                  <a:pt x="2378" y="294"/>
                </a:lnTo>
                <a:lnTo>
                  <a:pt x="2417" y="300"/>
                </a:lnTo>
                <a:lnTo>
                  <a:pt x="2437" y="301"/>
                </a:lnTo>
                <a:lnTo>
                  <a:pt x="2458" y="301"/>
                </a:lnTo>
                <a:lnTo>
                  <a:pt x="2484" y="300"/>
                </a:lnTo>
                <a:lnTo>
                  <a:pt x="2506" y="303"/>
                </a:lnTo>
                <a:lnTo>
                  <a:pt x="2548" y="309"/>
                </a:lnTo>
                <a:lnTo>
                  <a:pt x="2595" y="310"/>
                </a:lnTo>
                <a:lnTo>
                  <a:pt x="2642" y="310"/>
                </a:lnTo>
                <a:lnTo>
                  <a:pt x="2691" y="310"/>
                </a:lnTo>
                <a:lnTo>
                  <a:pt x="2762" y="314"/>
                </a:lnTo>
                <a:lnTo>
                  <a:pt x="2835" y="312"/>
                </a:lnTo>
                <a:lnTo>
                  <a:pt x="2908" y="312"/>
                </a:lnTo>
                <a:lnTo>
                  <a:pt x="2978" y="312"/>
                </a:lnTo>
                <a:lnTo>
                  <a:pt x="2978" y="260"/>
                </a:lnTo>
                <a:lnTo>
                  <a:pt x="3011" y="263"/>
                </a:lnTo>
                <a:lnTo>
                  <a:pt x="3013" y="267"/>
                </a:lnTo>
                <a:lnTo>
                  <a:pt x="3015" y="269"/>
                </a:lnTo>
                <a:lnTo>
                  <a:pt x="3015" y="270"/>
                </a:lnTo>
                <a:lnTo>
                  <a:pt x="3017" y="272"/>
                </a:lnTo>
                <a:lnTo>
                  <a:pt x="3020" y="272"/>
                </a:lnTo>
                <a:lnTo>
                  <a:pt x="3024" y="276"/>
                </a:lnTo>
                <a:lnTo>
                  <a:pt x="3026" y="303"/>
                </a:lnTo>
                <a:lnTo>
                  <a:pt x="3029" y="329"/>
                </a:lnTo>
                <a:lnTo>
                  <a:pt x="3035" y="349"/>
                </a:lnTo>
                <a:lnTo>
                  <a:pt x="3060" y="354"/>
                </a:lnTo>
                <a:lnTo>
                  <a:pt x="3084" y="358"/>
                </a:lnTo>
                <a:lnTo>
                  <a:pt x="3106" y="365"/>
                </a:lnTo>
                <a:lnTo>
                  <a:pt x="3124" y="376"/>
                </a:lnTo>
                <a:lnTo>
                  <a:pt x="3155" y="367"/>
                </a:lnTo>
                <a:lnTo>
                  <a:pt x="3182" y="365"/>
                </a:lnTo>
                <a:lnTo>
                  <a:pt x="3208" y="370"/>
                </a:lnTo>
                <a:lnTo>
                  <a:pt x="3229" y="381"/>
                </a:lnTo>
                <a:lnTo>
                  <a:pt x="3249" y="401"/>
                </a:lnTo>
                <a:lnTo>
                  <a:pt x="3260" y="394"/>
                </a:lnTo>
                <a:lnTo>
                  <a:pt x="3273" y="394"/>
                </a:lnTo>
                <a:lnTo>
                  <a:pt x="3286" y="400"/>
                </a:lnTo>
                <a:lnTo>
                  <a:pt x="3300" y="407"/>
                </a:lnTo>
                <a:lnTo>
                  <a:pt x="3315" y="416"/>
                </a:lnTo>
                <a:lnTo>
                  <a:pt x="3328" y="425"/>
                </a:lnTo>
                <a:lnTo>
                  <a:pt x="3338" y="429"/>
                </a:lnTo>
                <a:lnTo>
                  <a:pt x="3355" y="416"/>
                </a:lnTo>
                <a:lnTo>
                  <a:pt x="3373" y="405"/>
                </a:lnTo>
                <a:lnTo>
                  <a:pt x="3397" y="401"/>
                </a:lnTo>
                <a:lnTo>
                  <a:pt x="3397" y="405"/>
                </a:lnTo>
                <a:lnTo>
                  <a:pt x="3397" y="407"/>
                </a:lnTo>
                <a:lnTo>
                  <a:pt x="3398" y="409"/>
                </a:lnTo>
                <a:lnTo>
                  <a:pt x="3398" y="410"/>
                </a:lnTo>
                <a:lnTo>
                  <a:pt x="3400" y="412"/>
                </a:lnTo>
                <a:lnTo>
                  <a:pt x="3408" y="414"/>
                </a:lnTo>
                <a:lnTo>
                  <a:pt x="3426" y="416"/>
                </a:lnTo>
                <a:lnTo>
                  <a:pt x="3449" y="418"/>
                </a:lnTo>
                <a:lnTo>
                  <a:pt x="3475" y="420"/>
                </a:lnTo>
                <a:lnTo>
                  <a:pt x="3498" y="420"/>
                </a:lnTo>
                <a:lnTo>
                  <a:pt x="3520" y="421"/>
                </a:lnTo>
                <a:lnTo>
                  <a:pt x="3533" y="421"/>
                </a:lnTo>
                <a:lnTo>
                  <a:pt x="3537" y="438"/>
                </a:lnTo>
                <a:lnTo>
                  <a:pt x="3518" y="443"/>
                </a:lnTo>
                <a:lnTo>
                  <a:pt x="3498" y="450"/>
                </a:lnTo>
                <a:lnTo>
                  <a:pt x="3480" y="461"/>
                </a:lnTo>
                <a:lnTo>
                  <a:pt x="3464" y="469"/>
                </a:lnTo>
                <a:lnTo>
                  <a:pt x="3444" y="478"/>
                </a:lnTo>
                <a:lnTo>
                  <a:pt x="3422" y="483"/>
                </a:lnTo>
                <a:lnTo>
                  <a:pt x="3404" y="494"/>
                </a:lnTo>
                <a:lnTo>
                  <a:pt x="3380" y="514"/>
                </a:lnTo>
                <a:lnTo>
                  <a:pt x="3360" y="538"/>
                </a:lnTo>
                <a:lnTo>
                  <a:pt x="3340" y="563"/>
                </a:lnTo>
                <a:lnTo>
                  <a:pt x="3317" y="589"/>
                </a:lnTo>
                <a:lnTo>
                  <a:pt x="3289" y="610"/>
                </a:lnTo>
                <a:lnTo>
                  <a:pt x="3289" y="614"/>
                </a:lnTo>
                <a:lnTo>
                  <a:pt x="3295" y="614"/>
                </a:lnTo>
                <a:lnTo>
                  <a:pt x="3297" y="616"/>
                </a:lnTo>
                <a:lnTo>
                  <a:pt x="3297" y="616"/>
                </a:lnTo>
                <a:lnTo>
                  <a:pt x="3298" y="618"/>
                </a:lnTo>
                <a:lnTo>
                  <a:pt x="3298" y="618"/>
                </a:lnTo>
                <a:lnTo>
                  <a:pt x="3302" y="618"/>
                </a:lnTo>
                <a:lnTo>
                  <a:pt x="3311" y="614"/>
                </a:lnTo>
                <a:lnTo>
                  <a:pt x="3326" y="607"/>
                </a:lnTo>
                <a:lnTo>
                  <a:pt x="3344" y="598"/>
                </a:lnTo>
                <a:lnTo>
                  <a:pt x="3362" y="590"/>
                </a:lnTo>
                <a:lnTo>
                  <a:pt x="3380" y="583"/>
                </a:lnTo>
                <a:lnTo>
                  <a:pt x="3393" y="580"/>
                </a:lnTo>
                <a:lnTo>
                  <a:pt x="3400" y="578"/>
                </a:lnTo>
                <a:lnTo>
                  <a:pt x="3406" y="581"/>
                </a:lnTo>
                <a:lnTo>
                  <a:pt x="3409" y="583"/>
                </a:lnTo>
                <a:lnTo>
                  <a:pt x="3411" y="585"/>
                </a:lnTo>
                <a:lnTo>
                  <a:pt x="3411" y="589"/>
                </a:lnTo>
                <a:lnTo>
                  <a:pt x="3411" y="594"/>
                </a:lnTo>
                <a:lnTo>
                  <a:pt x="3411" y="603"/>
                </a:lnTo>
                <a:lnTo>
                  <a:pt x="3409" y="607"/>
                </a:lnTo>
                <a:lnTo>
                  <a:pt x="3406" y="612"/>
                </a:lnTo>
                <a:lnTo>
                  <a:pt x="3404" y="618"/>
                </a:lnTo>
                <a:lnTo>
                  <a:pt x="3408" y="618"/>
                </a:lnTo>
                <a:lnTo>
                  <a:pt x="3417" y="618"/>
                </a:lnTo>
                <a:lnTo>
                  <a:pt x="3426" y="621"/>
                </a:lnTo>
                <a:lnTo>
                  <a:pt x="3437" y="623"/>
                </a:lnTo>
                <a:lnTo>
                  <a:pt x="3448" y="623"/>
                </a:lnTo>
                <a:lnTo>
                  <a:pt x="3462" y="614"/>
                </a:lnTo>
                <a:lnTo>
                  <a:pt x="3473" y="603"/>
                </a:lnTo>
                <a:lnTo>
                  <a:pt x="3486" y="590"/>
                </a:lnTo>
                <a:lnTo>
                  <a:pt x="3497" y="583"/>
                </a:lnTo>
                <a:lnTo>
                  <a:pt x="3542" y="578"/>
                </a:lnTo>
                <a:lnTo>
                  <a:pt x="3558" y="567"/>
                </a:lnTo>
                <a:lnTo>
                  <a:pt x="3571" y="550"/>
                </a:lnTo>
                <a:lnTo>
                  <a:pt x="3586" y="534"/>
                </a:lnTo>
                <a:lnTo>
                  <a:pt x="3602" y="521"/>
                </a:lnTo>
                <a:lnTo>
                  <a:pt x="3638" y="563"/>
                </a:lnTo>
                <a:lnTo>
                  <a:pt x="3648" y="558"/>
                </a:lnTo>
                <a:lnTo>
                  <a:pt x="3660" y="556"/>
                </a:lnTo>
                <a:lnTo>
                  <a:pt x="3675" y="558"/>
                </a:lnTo>
                <a:lnTo>
                  <a:pt x="3691" y="558"/>
                </a:lnTo>
                <a:lnTo>
                  <a:pt x="3695" y="561"/>
                </a:lnTo>
                <a:lnTo>
                  <a:pt x="3700" y="565"/>
                </a:lnTo>
                <a:lnTo>
                  <a:pt x="3704" y="565"/>
                </a:lnTo>
                <a:lnTo>
                  <a:pt x="3708" y="567"/>
                </a:lnTo>
                <a:lnTo>
                  <a:pt x="3711" y="570"/>
                </a:lnTo>
                <a:lnTo>
                  <a:pt x="3720" y="580"/>
                </a:lnTo>
                <a:lnTo>
                  <a:pt x="3726" y="589"/>
                </a:lnTo>
                <a:lnTo>
                  <a:pt x="3731" y="598"/>
                </a:lnTo>
                <a:lnTo>
                  <a:pt x="3740" y="603"/>
                </a:lnTo>
                <a:lnTo>
                  <a:pt x="3757" y="607"/>
                </a:lnTo>
                <a:lnTo>
                  <a:pt x="3762" y="605"/>
                </a:lnTo>
                <a:lnTo>
                  <a:pt x="3766" y="603"/>
                </a:lnTo>
                <a:lnTo>
                  <a:pt x="3771" y="603"/>
                </a:lnTo>
                <a:lnTo>
                  <a:pt x="3775" y="603"/>
                </a:lnTo>
                <a:lnTo>
                  <a:pt x="3780" y="605"/>
                </a:lnTo>
                <a:lnTo>
                  <a:pt x="3786" y="607"/>
                </a:lnTo>
                <a:lnTo>
                  <a:pt x="3797" y="590"/>
                </a:lnTo>
                <a:lnTo>
                  <a:pt x="3809" y="580"/>
                </a:lnTo>
                <a:lnTo>
                  <a:pt x="3824" y="574"/>
                </a:lnTo>
                <a:lnTo>
                  <a:pt x="3840" y="570"/>
                </a:lnTo>
                <a:lnTo>
                  <a:pt x="3860" y="567"/>
                </a:lnTo>
                <a:lnTo>
                  <a:pt x="3882" y="563"/>
                </a:lnTo>
                <a:lnTo>
                  <a:pt x="3897" y="558"/>
                </a:lnTo>
                <a:lnTo>
                  <a:pt x="3909" y="550"/>
                </a:lnTo>
                <a:lnTo>
                  <a:pt x="3924" y="545"/>
                </a:lnTo>
                <a:lnTo>
                  <a:pt x="3944" y="543"/>
                </a:lnTo>
                <a:lnTo>
                  <a:pt x="3944" y="583"/>
                </a:lnTo>
                <a:lnTo>
                  <a:pt x="3964" y="581"/>
                </a:lnTo>
                <a:lnTo>
                  <a:pt x="3980" y="580"/>
                </a:lnTo>
                <a:lnTo>
                  <a:pt x="3995" y="578"/>
                </a:lnTo>
                <a:lnTo>
                  <a:pt x="4013" y="576"/>
                </a:lnTo>
                <a:lnTo>
                  <a:pt x="4017" y="587"/>
                </a:lnTo>
                <a:lnTo>
                  <a:pt x="4022" y="603"/>
                </a:lnTo>
                <a:lnTo>
                  <a:pt x="4029" y="616"/>
                </a:lnTo>
                <a:lnTo>
                  <a:pt x="4037" y="621"/>
                </a:lnTo>
                <a:lnTo>
                  <a:pt x="4048" y="625"/>
                </a:lnTo>
                <a:lnTo>
                  <a:pt x="4058" y="630"/>
                </a:lnTo>
                <a:lnTo>
                  <a:pt x="4069" y="636"/>
                </a:lnTo>
                <a:lnTo>
                  <a:pt x="4077" y="643"/>
                </a:lnTo>
                <a:lnTo>
                  <a:pt x="4082" y="656"/>
                </a:lnTo>
                <a:lnTo>
                  <a:pt x="4066" y="660"/>
                </a:lnTo>
                <a:lnTo>
                  <a:pt x="4046" y="660"/>
                </a:lnTo>
                <a:lnTo>
                  <a:pt x="4024" y="660"/>
                </a:lnTo>
                <a:lnTo>
                  <a:pt x="4004" y="660"/>
                </a:lnTo>
                <a:lnTo>
                  <a:pt x="4004" y="680"/>
                </a:lnTo>
                <a:lnTo>
                  <a:pt x="4048" y="700"/>
                </a:lnTo>
                <a:lnTo>
                  <a:pt x="4093" y="716"/>
                </a:lnTo>
                <a:lnTo>
                  <a:pt x="4142" y="729"/>
                </a:lnTo>
                <a:lnTo>
                  <a:pt x="4146" y="740"/>
                </a:lnTo>
                <a:lnTo>
                  <a:pt x="4149" y="747"/>
                </a:lnTo>
                <a:lnTo>
                  <a:pt x="4151" y="756"/>
                </a:lnTo>
                <a:lnTo>
                  <a:pt x="4155" y="769"/>
                </a:lnTo>
                <a:lnTo>
                  <a:pt x="4151" y="770"/>
                </a:lnTo>
                <a:lnTo>
                  <a:pt x="4149" y="772"/>
                </a:lnTo>
                <a:lnTo>
                  <a:pt x="4149" y="774"/>
                </a:lnTo>
                <a:lnTo>
                  <a:pt x="4148" y="776"/>
                </a:lnTo>
                <a:lnTo>
                  <a:pt x="4148" y="778"/>
                </a:lnTo>
                <a:lnTo>
                  <a:pt x="4146" y="781"/>
                </a:lnTo>
                <a:lnTo>
                  <a:pt x="4157" y="794"/>
                </a:lnTo>
                <a:lnTo>
                  <a:pt x="4164" y="810"/>
                </a:lnTo>
                <a:lnTo>
                  <a:pt x="4168" y="830"/>
                </a:lnTo>
                <a:lnTo>
                  <a:pt x="4169" y="852"/>
                </a:lnTo>
                <a:lnTo>
                  <a:pt x="4169" y="874"/>
                </a:lnTo>
                <a:lnTo>
                  <a:pt x="4158" y="874"/>
                </a:lnTo>
                <a:lnTo>
                  <a:pt x="4153" y="887"/>
                </a:lnTo>
                <a:lnTo>
                  <a:pt x="4151" y="901"/>
                </a:lnTo>
                <a:lnTo>
                  <a:pt x="4146" y="914"/>
                </a:lnTo>
                <a:lnTo>
                  <a:pt x="4138" y="921"/>
                </a:lnTo>
                <a:lnTo>
                  <a:pt x="4133" y="927"/>
                </a:lnTo>
                <a:lnTo>
                  <a:pt x="4128" y="929"/>
                </a:lnTo>
                <a:lnTo>
                  <a:pt x="4124" y="934"/>
                </a:lnTo>
                <a:lnTo>
                  <a:pt x="4122" y="943"/>
                </a:lnTo>
                <a:lnTo>
                  <a:pt x="4120" y="960"/>
                </a:lnTo>
                <a:lnTo>
                  <a:pt x="4126" y="960"/>
                </a:lnTo>
                <a:lnTo>
                  <a:pt x="4129" y="961"/>
                </a:lnTo>
                <a:lnTo>
                  <a:pt x="4135" y="961"/>
                </a:lnTo>
                <a:lnTo>
                  <a:pt x="4140" y="963"/>
                </a:lnTo>
                <a:lnTo>
                  <a:pt x="4157" y="940"/>
                </a:lnTo>
                <a:lnTo>
                  <a:pt x="4177" y="918"/>
                </a:lnTo>
                <a:lnTo>
                  <a:pt x="4204" y="901"/>
                </a:lnTo>
                <a:lnTo>
                  <a:pt x="4235" y="894"/>
                </a:lnTo>
                <a:lnTo>
                  <a:pt x="4240" y="901"/>
                </a:lnTo>
                <a:lnTo>
                  <a:pt x="4246" y="907"/>
                </a:lnTo>
                <a:lnTo>
                  <a:pt x="4253" y="912"/>
                </a:lnTo>
                <a:lnTo>
                  <a:pt x="4258" y="916"/>
                </a:lnTo>
                <a:lnTo>
                  <a:pt x="4262" y="923"/>
                </a:lnTo>
                <a:lnTo>
                  <a:pt x="4268" y="936"/>
                </a:lnTo>
                <a:lnTo>
                  <a:pt x="4268" y="950"/>
                </a:lnTo>
                <a:lnTo>
                  <a:pt x="4271" y="967"/>
                </a:lnTo>
                <a:lnTo>
                  <a:pt x="4275" y="981"/>
                </a:lnTo>
                <a:lnTo>
                  <a:pt x="4282" y="1000"/>
                </a:lnTo>
                <a:lnTo>
                  <a:pt x="4288" y="1018"/>
                </a:lnTo>
                <a:lnTo>
                  <a:pt x="4295" y="1032"/>
                </a:lnTo>
                <a:lnTo>
                  <a:pt x="4302" y="1032"/>
                </a:lnTo>
                <a:lnTo>
                  <a:pt x="4306" y="1041"/>
                </a:lnTo>
                <a:lnTo>
                  <a:pt x="4306" y="1056"/>
                </a:lnTo>
                <a:lnTo>
                  <a:pt x="4304" y="1072"/>
                </a:lnTo>
                <a:lnTo>
                  <a:pt x="4300" y="1085"/>
                </a:lnTo>
                <a:lnTo>
                  <a:pt x="4298" y="1092"/>
                </a:lnTo>
                <a:lnTo>
                  <a:pt x="4297" y="1100"/>
                </a:lnTo>
                <a:lnTo>
                  <a:pt x="4293" y="1105"/>
                </a:lnTo>
                <a:lnTo>
                  <a:pt x="4289" y="1109"/>
                </a:lnTo>
                <a:lnTo>
                  <a:pt x="4282" y="1110"/>
                </a:lnTo>
                <a:lnTo>
                  <a:pt x="4275" y="1112"/>
                </a:lnTo>
                <a:lnTo>
                  <a:pt x="4273" y="1109"/>
                </a:lnTo>
                <a:lnTo>
                  <a:pt x="4273" y="1105"/>
                </a:lnTo>
                <a:lnTo>
                  <a:pt x="4273" y="1103"/>
                </a:lnTo>
                <a:lnTo>
                  <a:pt x="4271" y="1101"/>
                </a:lnTo>
                <a:lnTo>
                  <a:pt x="4269" y="1100"/>
                </a:lnTo>
                <a:lnTo>
                  <a:pt x="4269" y="1109"/>
                </a:lnTo>
                <a:lnTo>
                  <a:pt x="4268" y="1112"/>
                </a:lnTo>
                <a:lnTo>
                  <a:pt x="4262" y="1116"/>
                </a:lnTo>
                <a:lnTo>
                  <a:pt x="4258" y="1120"/>
                </a:lnTo>
                <a:lnTo>
                  <a:pt x="4253" y="1123"/>
                </a:lnTo>
                <a:lnTo>
                  <a:pt x="4249" y="1129"/>
                </a:lnTo>
                <a:lnTo>
                  <a:pt x="4229" y="1145"/>
                </a:lnTo>
                <a:lnTo>
                  <a:pt x="4229" y="1185"/>
                </a:lnTo>
                <a:lnTo>
                  <a:pt x="4224" y="1194"/>
                </a:lnTo>
                <a:lnTo>
                  <a:pt x="4218" y="1201"/>
                </a:lnTo>
                <a:lnTo>
                  <a:pt x="4213" y="1210"/>
                </a:lnTo>
                <a:lnTo>
                  <a:pt x="4209" y="1225"/>
                </a:lnTo>
                <a:lnTo>
                  <a:pt x="4233" y="1229"/>
                </a:lnTo>
                <a:lnTo>
                  <a:pt x="4251" y="1234"/>
                </a:lnTo>
                <a:lnTo>
                  <a:pt x="4269" y="1240"/>
                </a:lnTo>
                <a:lnTo>
                  <a:pt x="4288" y="1245"/>
                </a:lnTo>
                <a:lnTo>
                  <a:pt x="4309" y="1249"/>
                </a:lnTo>
                <a:lnTo>
                  <a:pt x="4322" y="1240"/>
                </a:lnTo>
                <a:lnTo>
                  <a:pt x="4333" y="1234"/>
                </a:lnTo>
                <a:lnTo>
                  <a:pt x="4342" y="1234"/>
                </a:lnTo>
                <a:lnTo>
                  <a:pt x="4351" y="1234"/>
                </a:lnTo>
                <a:lnTo>
                  <a:pt x="4362" y="1234"/>
                </a:lnTo>
                <a:lnTo>
                  <a:pt x="4375" y="1229"/>
                </a:lnTo>
                <a:lnTo>
                  <a:pt x="4389" y="1218"/>
                </a:lnTo>
                <a:lnTo>
                  <a:pt x="4404" y="1200"/>
                </a:lnTo>
                <a:lnTo>
                  <a:pt x="4417" y="1183"/>
                </a:lnTo>
                <a:lnTo>
                  <a:pt x="4433" y="1169"/>
                </a:lnTo>
                <a:lnTo>
                  <a:pt x="4464" y="1152"/>
                </a:lnTo>
                <a:lnTo>
                  <a:pt x="4497" y="1132"/>
                </a:lnTo>
                <a:lnTo>
                  <a:pt x="4531" y="1110"/>
                </a:lnTo>
                <a:lnTo>
                  <a:pt x="4562" y="1087"/>
                </a:lnTo>
                <a:lnTo>
                  <a:pt x="4591" y="1061"/>
                </a:lnTo>
                <a:lnTo>
                  <a:pt x="4613" y="1032"/>
                </a:lnTo>
                <a:lnTo>
                  <a:pt x="4629" y="1000"/>
                </a:lnTo>
                <a:lnTo>
                  <a:pt x="4626" y="996"/>
                </a:lnTo>
                <a:lnTo>
                  <a:pt x="4624" y="990"/>
                </a:lnTo>
                <a:lnTo>
                  <a:pt x="4622" y="983"/>
                </a:lnTo>
                <a:lnTo>
                  <a:pt x="4620" y="976"/>
                </a:lnTo>
                <a:lnTo>
                  <a:pt x="4604" y="976"/>
                </a:lnTo>
                <a:lnTo>
                  <a:pt x="4600" y="940"/>
                </a:lnTo>
                <a:lnTo>
                  <a:pt x="4624" y="927"/>
                </a:lnTo>
                <a:lnTo>
                  <a:pt x="4648" y="916"/>
                </a:lnTo>
                <a:lnTo>
                  <a:pt x="4669" y="910"/>
                </a:lnTo>
                <a:lnTo>
                  <a:pt x="4695" y="907"/>
                </a:lnTo>
                <a:lnTo>
                  <a:pt x="4722" y="907"/>
                </a:lnTo>
                <a:lnTo>
                  <a:pt x="4755" y="912"/>
                </a:lnTo>
                <a:lnTo>
                  <a:pt x="4771" y="905"/>
                </a:lnTo>
                <a:lnTo>
                  <a:pt x="4784" y="900"/>
                </a:lnTo>
                <a:lnTo>
                  <a:pt x="4798" y="896"/>
                </a:lnTo>
                <a:lnTo>
                  <a:pt x="4817" y="896"/>
                </a:lnTo>
                <a:lnTo>
                  <a:pt x="4831" y="876"/>
                </a:lnTo>
                <a:lnTo>
                  <a:pt x="4848" y="852"/>
                </a:lnTo>
                <a:lnTo>
                  <a:pt x="4860" y="827"/>
                </a:lnTo>
                <a:lnTo>
                  <a:pt x="4866" y="800"/>
                </a:lnTo>
                <a:lnTo>
                  <a:pt x="4858" y="789"/>
                </a:lnTo>
                <a:lnTo>
                  <a:pt x="4851" y="776"/>
                </a:lnTo>
                <a:lnTo>
                  <a:pt x="4846" y="760"/>
                </a:lnTo>
                <a:lnTo>
                  <a:pt x="4842" y="743"/>
                </a:lnTo>
                <a:lnTo>
                  <a:pt x="4862" y="725"/>
                </a:lnTo>
                <a:lnTo>
                  <a:pt x="4877" y="705"/>
                </a:lnTo>
                <a:lnTo>
                  <a:pt x="4889" y="683"/>
                </a:lnTo>
                <a:lnTo>
                  <a:pt x="4900" y="660"/>
                </a:lnTo>
                <a:lnTo>
                  <a:pt x="4913" y="636"/>
                </a:lnTo>
                <a:lnTo>
                  <a:pt x="4929" y="614"/>
                </a:lnTo>
                <a:lnTo>
                  <a:pt x="4949" y="598"/>
                </a:lnTo>
                <a:lnTo>
                  <a:pt x="4968" y="589"/>
                </a:lnTo>
                <a:lnTo>
                  <a:pt x="4989" y="583"/>
                </a:lnTo>
                <a:lnTo>
                  <a:pt x="5013" y="581"/>
                </a:lnTo>
                <a:lnTo>
                  <a:pt x="5037" y="578"/>
                </a:lnTo>
                <a:lnTo>
                  <a:pt x="5060" y="572"/>
                </a:lnTo>
                <a:lnTo>
                  <a:pt x="5126" y="550"/>
                </a:lnTo>
                <a:lnTo>
                  <a:pt x="5191" y="532"/>
                </a:lnTo>
                <a:lnTo>
                  <a:pt x="5262" y="516"/>
                </a:lnTo>
                <a:lnTo>
                  <a:pt x="5262" y="480"/>
                </a:lnTo>
                <a:lnTo>
                  <a:pt x="5275" y="478"/>
                </a:lnTo>
                <a:lnTo>
                  <a:pt x="5286" y="474"/>
                </a:lnTo>
                <a:lnTo>
                  <a:pt x="5295" y="467"/>
                </a:lnTo>
                <a:lnTo>
                  <a:pt x="5298" y="456"/>
                </a:lnTo>
                <a:lnTo>
                  <a:pt x="5302" y="454"/>
                </a:lnTo>
                <a:lnTo>
                  <a:pt x="5304" y="454"/>
                </a:lnTo>
                <a:lnTo>
                  <a:pt x="5308" y="456"/>
                </a:lnTo>
                <a:lnTo>
                  <a:pt x="5309" y="456"/>
                </a:lnTo>
                <a:lnTo>
                  <a:pt x="5311" y="458"/>
                </a:lnTo>
                <a:lnTo>
                  <a:pt x="5315" y="456"/>
                </a:lnTo>
                <a:lnTo>
                  <a:pt x="5313" y="440"/>
                </a:lnTo>
                <a:lnTo>
                  <a:pt x="5320" y="423"/>
                </a:lnTo>
                <a:lnTo>
                  <a:pt x="5329" y="405"/>
                </a:lnTo>
                <a:lnTo>
                  <a:pt x="5337" y="387"/>
                </a:lnTo>
                <a:lnTo>
                  <a:pt x="5335" y="376"/>
                </a:lnTo>
                <a:lnTo>
                  <a:pt x="5333" y="361"/>
                </a:lnTo>
                <a:lnTo>
                  <a:pt x="5331" y="343"/>
                </a:lnTo>
                <a:lnTo>
                  <a:pt x="5331" y="325"/>
                </a:lnTo>
                <a:lnTo>
                  <a:pt x="5333" y="309"/>
                </a:lnTo>
                <a:lnTo>
                  <a:pt x="5333" y="307"/>
                </a:lnTo>
                <a:lnTo>
                  <a:pt x="5337" y="305"/>
                </a:lnTo>
                <a:lnTo>
                  <a:pt x="5338" y="301"/>
                </a:lnTo>
                <a:lnTo>
                  <a:pt x="5342" y="298"/>
                </a:lnTo>
                <a:lnTo>
                  <a:pt x="5344" y="296"/>
                </a:lnTo>
                <a:lnTo>
                  <a:pt x="5346" y="294"/>
                </a:lnTo>
                <a:lnTo>
                  <a:pt x="5344" y="281"/>
                </a:lnTo>
                <a:lnTo>
                  <a:pt x="5338" y="267"/>
                </a:lnTo>
                <a:lnTo>
                  <a:pt x="5337" y="252"/>
                </a:lnTo>
                <a:lnTo>
                  <a:pt x="5344" y="232"/>
                </a:lnTo>
                <a:lnTo>
                  <a:pt x="5353" y="212"/>
                </a:lnTo>
                <a:lnTo>
                  <a:pt x="5362" y="196"/>
                </a:lnTo>
                <a:lnTo>
                  <a:pt x="5368" y="181"/>
                </a:lnTo>
                <a:lnTo>
                  <a:pt x="5369" y="169"/>
                </a:lnTo>
                <a:lnTo>
                  <a:pt x="5371" y="156"/>
                </a:lnTo>
                <a:lnTo>
                  <a:pt x="5377" y="145"/>
                </a:lnTo>
                <a:lnTo>
                  <a:pt x="5384" y="136"/>
                </a:lnTo>
                <a:lnTo>
                  <a:pt x="5395" y="130"/>
                </a:lnTo>
                <a:lnTo>
                  <a:pt x="5400" y="129"/>
                </a:lnTo>
                <a:lnTo>
                  <a:pt x="5406" y="129"/>
                </a:lnTo>
                <a:lnTo>
                  <a:pt x="5411" y="129"/>
                </a:lnTo>
                <a:lnTo>
                  <a:pt x="5418" y="127"/>
                </a:lnTo>
                <a:lnTo>
                  <a:pt x="5424" y="127"/>
                </a:lnTo>
                <a:lnTo>
                  <a:pt x="5426" y="132"/>
                </a:lnTo>
                <a:lnTo>
                  <a:pt x="5426" y="136"/>
                </a:lnTo>
                <a:lnTo>
                  <a:pt x="5424" y="141"/>
                </a:lnTo>
                <a:lnTo>
                  <a:pt x="5424" y="145"/>
                </a:lnTo>
                <a:lnTo>
                  <a:pt x="5424" y="149"/>
                </a:lnTo>
                <a:lnTo>
                  <a:pt x="5424" y="150"/>
                </a:lnTo>
                <a:lnTo>
                  <a:pt x="5428" y="154"/>
                </a:lnTo>
                <a:lnTo>
                  <a:pt x="5433" y="156"/>
                </a:lnTo>
                <a:lnTo>
                  <a:pt x="5451" y="138"/>
                </a:lnTo>
                <a:lnTo>
                  <a:pt x="5478" y="125"/>
                </a:lnTo>
                <a:lnTo>
                  <a:pt x="5509" y="118"/>
                </a:lnTo>
                <a:lnTo>
                  <a:pt x="5522" y="125"/>
                </a:lnTo>
                <a:lnTo>
                  <a:pt x="5537" y="132"/>
                </a:lnTo>
                <a:lnTo>
                  <a:pt x="5551" y="140"/>
                </a:lnTo>
                <a:lnTo>
                  <a:pt x="5558" y="150"/>
                </a:lnTo>
                <a:lnTo>
                  <a:pt x="5573" y="178"/>
                </a:lnTo>
                <a:lnTo>
                  <a:pt x="5584" y="209"/>
                </a:lnTo>
                <a:lnTo>
                  <a:pt x="5595" y="241"/>
                </a:lnTo>
                <a:lnTo>
                  <a:pt x="5604" y="269"/>
                </a:lnTo>
                <a:lnTo>
                  <a:pt x="5606" y="283"/>
                </a:lnTo>
                <a:lnTo>
                  <a:pt x="5608" y="298"/>
                </a:lnTo>
                <a:lnTo>
                  <a:pt x="5611" y="312"/>
                </a:lnTo>
                <a:lnTo>
                  <a:pt x="5618" y="321"/>
                </a:lnTo>
                <a:lnTo>
                  <a:pt x="5629" y="325"/>
                </a:lnTo>
                <a:lnTo>
                  <a:pt x="5642" y="327"/>
                </a:lnTo>
                <a:lnTo>
                  <a:pt x="5651" y="330"/>
                </a:lnTo>
                <a:lnTo>
                  <a:pt x="5658" y="345"/>
                </a:lnTo>
                <a:lnTo>
                  <a:pt x="5662" y="363"/>
                </a:lnTo>
                <a:lnTo>
                  <a:pt x="5668" y="380"/>
                </a:lnTo>
                <a:lnTo>
                  <a:pt x="5673" y="378"/>
                </a:lnTo>
                <a:lnTo>
                  <a:pt x="5678" y="376"/>
                </a:lnTo>
                <a:lnTo>
                  <a:pt x="5684" y="376"/>
                </a:lnTo>
                <a:lnTo>
                  <a:pt x="5693" y="374"/>
                </a:lnTo>
                <a:lnTo>
                  <a:pt x="5697" y="381"/>
                </a:lnTo>
                <a:lnTo>
                  <a:pt x="5702" y="387"/>
                </a:lnTo>
                <a:lnTo>
                  <a:pt x="5708" y="392"/>
                </a:lnTo>
                <a:lnTo>
                  <a:pt x="5717" y="396"/>
                </a:lnTo>
                <a:lnTo>
                  <a:pt x="5717" y="409"/>
                </a:lnTo>
                <a:lnTo>
                  <a:pt x="5718" y="423"/>
                </a:lnTo>
                <a:lnTo>
                  <a:pt x="5720" y="443"/>
                </a:lnTo>
                <a:lnTo>
                  <a:pt x="5704" y="454"/>
                </a:lnTo>
                <a:lnTo>
                  <a:pt x="5686" y="469"/>
                </a:lnTo>
                <a:lnTo>
                  <a:pt x="5668" y="483"/>
                </a:lnTo>
                <a:lnTo>
                  <a:pt x="5653" y="501"/>
                </a:lnTo>
                <a:lnTo>
                  <a:pt x="5646" y="521"/>
                </a:lnTo>
                <a:lnTo>
                  <a:pt x="5633" y="520"/>
                </a:lnTo>
                <a:lnTo>
                  <a:pt x="5624" y="516"/>
                </a:lnTo>
                <a:lnTo>
                  <a:pt x="5613" y="512"/>
                </a:lnTo>
                <a:lnTo>
                  <a:pt x="5609" y="516"/>
                </a:lnTo>
                <a:lnTo>
                  <a:pt x="5606" y="520"/>
                </a:lnTo>
                <a:lnTo>
                  <a:pt x="5600" y="521"/>
                </a:lnTo>
                <a:lnTo>
                  <a:pt x="5597" y="525"/>
                </a:lnTo>
                <a:lnTo>
                  <a:pt x="5600" y="530"/>
                </a:lnTo>
                <a:lnTo>
                  <a:pt x="5602" y="536"/>
                </a:lnTo>
                <a:lnTo>
                  <a:pt x="5604" y="541"/>
                </a:lnTo>
                <a:lnTo>
                  <a:pt x="5604" y="549"/>
                </a:lnTo>
                <a:lnTo>
                  <a:pt x="5560" y="545"/>
                </a:lnTo>
                <a:lnTo>
                  <a:pt x="5558" y="561"/>
                </a:lnTo>
                <a:lnTo>
                  <a:pt x="5558" y="576"/>
                </a:lnTo>
                <a:lnTo>
                  <a:pt x="5558" y="594"/>
                </a:lnTo>
                <a:lnTo>
                  <a:pt x="5555" y="598"/>
                </a:lnTo>
                <a:lnTo>
                  <a:pt x="5551" y="600"/>
                </a:lnTo>
                <a:lnTo>
                  <a:pt x="5548" y="603"/>
                </a:lnTo>
                <a:lnTo>
                  <a:pt x="5546" y="605"/>
                </a:lnTo>
                <a:lnTo>
                  <a:pt x="5540" y="609"/>
                </a:lnTo>
                <a:lnTo>
                  <a:pt x="5535" y="610"/>
                </a:lnTo>
                <a:lnTo>
                  <a:pt x="5533" y="609"/>
                </a:lnTo>
                <a:lnTo>
                  <a:pt x="5531" y="609"/>
                </a:lnTo>
                <a:lnTo>
                  <a:pt x="5531" y="607"/>
                </a:lnTo>
                <a:lnTo>
                  <a:pt x="5529" y="607"/>
                </a:lnTo>
                <a:lnTo>
                  <a:pt x="5526" y="605"/>
                </a:lnTo>
                <a:lnTo>
                  <a:pt x="5524" y="621"/>
                </a:lnTo>
                <a:lnTo>
                  <a:pt x="5517" y="632"/>
                </a:lnTo>
                <a:lnTo>
                  <a:pt x="5509" y="640"/>
                </a:lnTo>
                <a:lnTo>
                  <a:pt x="5502" y="649"/>
                </a:lnTo>
                <a:lnTo>
                  <a:pt x="5493" y="658"/>
                </a:lnTo>
                <a:lnTo>
                  <a:pt x="5484" y="656"/>
                </a:lnTo>
                <a:lnTo>
                  <a:pt x="5478" y="656"/>
                </a:lnTo>
                <a:lnTo>
                  <a:pt x="5471" y="656"/>
                </a:lnTo>
                <a:lnTo>
                  <a:pt x="5460" y="654"/>
                </a:lnTo>
                <a:lnTo>
                  <a:pt x="5460" y="667"/>
                </a:lnTo>
                <a:lnTo>
                  <a:pt x="5462" y="678"/>
                </a:lnTo>
                <a:lnTo>
                  <a:pt x="5458" y="694"/>
                </a:lnTo>
                <a:lnTo>
                  <a:pt x="5453" y="714"/>
                </a:lnTo>
                <a:lnTo>
                  <a:pt x="5446" y="736"/>
                </a:lnTo>
                <a:lnTo>
                  <a:pt x="5440" y="761"/>
                </a:lnTo>
                <a:lnTo>
                  <a:pt x="5437" y="785"/>
                </a:lnTo>
                <a:lnTo>
                  <a:pt x="5438" y="809"/>
                </a:lnTo>
                <a:lnTo>
                  <a:pt x="5462" y="809"/>
                </a:lnTo>
                <a:lnTo>
                  <a:pt x="5462" y="829"/>
                </a:lnTo>
                <a:lnTo>
                  <a:pt x="5457" y="830"/>
                </a:lnTo>
                <a:lnTo>
                  <a:pt x="5451" y="834"/>
                </a:lnTo>
                <a:lnTo>
                  <a:pt x="5446" y="838"/>
                </a:lnTo>
                <a:lnTo>
                  <a:pt x="5442" y="841"/>
                </a:lnTo>
                <a:lnTo>
                  <a:pt x="5438" y="845"/>
                </a:lnTo>
                <a:lnTo>
                  <a:pt x="5438" y="869"/>
                </a:lnTo>
                <a:lnTo>
                  <a:pt x="5455" y="869"/>
                </a:lnTo>
                <a:lnTo>
                  <a:pt x="5466" y="876"/>
                </a:lnTo>
                <a:lnTo>
                  <a:pt x="5477" y="887"/>
                </a:lnTo>
                <a:lnTo>
                  <a:pt x="5486" y="900"/>
                </a:lnTo>
                <a:lnTo>
                  <a:pt x="5495" y="910"/>
                </a:lnTo>
                <a:lnTo>
                  <a:pt x="5508" y="921"/>
                </a:lnTo>
                <a:lnTo>
                  <a:pt x="5522" y="925"/>
                </a:lnTo>
                <a:lnTo>
                  <a:pt x="5528" y="921"/>
                </a:lnTo>
                <a:lnTo>
                  <a:pt x="5531" y="916"/>
                </a:lnTo>
                <a:lnTo>
                  <a:pt x="5533" y="912"/>
                </a:lnTo>
                <a:lnTo>
                  <a:pt x="5537" y="909"/>
                </a:lnTo>
                <a:lnTo>
                  <a:pt x="5540" y="901"/>
                </a:lnTo>
                <a:lnTo>
                  <a:pt x="5528" y="896"/>
                </a:lnTo>
                <a:lnTo>
                  <a:pt x="5517" y="890"/>
                </a:lnTo>
                <a:lnTo>
                  <a:pt x="5502" y="885"/>
                </a:lnTo>
                <a:lnTo>
                  <a:pt x="5504" y="872"/>
                </a:lnTo>
                <a:lnTo>
                  <a:pt x="5513" y="872"/>
                </a:lnTo>
                <a:lnTo>
                  <a:pt x="5520" y="872"/>
                </a:lnTo>
                <a:lnTo>
                  <a:pt x="5526" y="872"/>
                </a:lnTo>
                <a:lnTo>
                  <a:pt x="5537" y="874"/>
                </a:lnTo>
                <a:lnTo>
                  <a:pt x="5544" y="885"/>
                </a:lnTo>
                <a:lnTo>
                  <a:pt x="5553" y="896"/>
                </a:lnTo>
                <a:lnTo>
                  <a:pt x="5560" y="909"/>
                </a:lnTo>
                <a:lnTo>
                  <a:pt x="5564" y="925"/>
                </a:lnTo>
                <a:lnTo>
                  <a:pt x="5546" y="940"/>
                </a:lnTo>
                <a:lnTo>
                  <a:pt x="5526" y="952"/>
                </a:lnTo>
                <a:lnTo>
                  <a:pt x="5506" y="965"/>
                </a:lnTo>
                <a:lnTo>
                  <a:pt x="5482" y="970"/>
                </a:lnTo>
                <a:lnTo>
                  <a:pt x="5482" y="954"/>
                </a:lnTo>
                <a:lnTo>
                  <a:pt x="5478" y="954"/>
                </a:lnTo>
                <a:lnTo>
                  <a:pt x="5478" y="961"/>
                </a:lnTo>
                <a:lnTo>
                  <a:pt x="5468" y="969"/>
                </a:lnTo>
                <a:lnTo>
                  <a:pt x="5462" y="978"/>
                </a:lnTo>
                <a:lnTo>
                  <a:pt x="5455" y="985"/>
                </a:lnTo>
                <a:lnTo>
                  <a:pt x="5446" y="990"/>
                </a:lnTo>
                <a:lnTo>
                  <a:pt x="5433" y="994"/>
                </a:lnTo>
                <a:lnTo>
                  <a:pt x="5433" y="987"/>
                </a:lnTo>
                <a:lnTo>
                  <a:pt x="5429" y="983"/>
                </a:lnTo>
                <a:lnTo>
                  <a:pt x="5428" y="980"/>
                </a:lnTo>
                <a:lnTo>
                  <a:pt x="5426" y="976"/>
                </a:lnTo>
                <a:lnTo>
                  <a:pt x="5426" y="972"/>
                </a:lnTo>
                <a:lnTo>
                  <a:pt x="5424" y="967"/>
                </a:lnTo>
                <a:lnTo>
                  <a:pt x="5420" y="967"/>
                </a:lnTo>
                <a:lnTo>
                  <a:pt x="5418" y="967"/>
                </a:lnTo>
                <a:lnTo>
                  <a:pt x="5417" y="967"/>
                </a:lnTo>
                <a:lnTo>
                  <a:pt x="5415" y="969"/>
                </a:lnTo>
                <a:lnTo>
                  <a:pt x="5413" y="970"/>
                </a:lnTo>
                <a:lnTo>
                  <a:pt x="5418" y="983"/>
                </a:lnTo>
                <a:lnTo>
                  <a:pt x="5422" y="996"/>
                </a:lnTo>
                <a:lnTo>
                  <a:pt x="5420" y="1010"/>
                </a:lnTo>
                <a:lnTo>
                  <a:pt x="5386" y="1029"/>
                </a:lnTo>
                <a:lnTo>
                  <a:pt x="5349" y="1047"/>
                </a:lnTo>
                <a:lnTo>
                  <a:pt x="5311" y="1069"/>
                </a:lnTo>
                <a:lnTo>
                  <a:pt x="5275" y="1090"/>
                </a:lnTo>
                <a:lnTo>
                  <a:pt x="5242" y="1116"/>
                </a:lnTo>
                <a:lnTo>
                  <a:pt x="5218" y="1143"/>
                </a:lnTo>
                <a:lnTo>
                  <a:pt x="5215" y="1167"/>
                </a:lnTo>
                <a:lnTo>
                  <a:pt x="5206" y="1176"/>
                </a:lnTo>
                <a:lnTo>
                  <a:pt x="5197" y="1183"/>
                </a:lnTo>
                <a:lnTo>
                  <a:pt x="5188" y="1189"/>
                </a:lnTo>
                <a:lnTo>
                  <a:pt x="5180" y="1200"/>
                </a:lnTo>
                <a:lnTo>
                  <a:pt x="5177" y="1216"/>
                </a:lnTo>
                <a:lnTo>
                  <a:pt x="5209" y="1216"/>
                </a:lnTo>
                <a:lnTo>
                  <a:pt x="5209" y="1223"/>
                </a:lnTo>
                <a:lnTo>
                  <a:pt x="5213" y="1234"/>
                </a:lnTo>
                <a:lnTo>
                  <a:pt x="5213" y="1249"/>
                </a:lnTo>
                <a:lnTo>
                  <a:pt x="5213" y="1263"/>
                </a:lnTo>
                <a:lnTo>
                  <a:pt x="5215" y="1290"/>
                </a:lnTo>
                <a:lnTo>
                  <a:pt x="5217" y="1312"/>
                </a:lnTo>
                <a:lnTo>
                  <a:pt x="5213" y="1332"/>
                </a:lnTo>
                <a:lnTo>
                  <a:pt x="5208" y="1345"/>
                </a:lnTo>
                <a:lnTo>
                  <a:pt x="5200" y="1354"/>
                </a:lnTo>
                <a:lnTo>
                  <a:pt x="5197" y="1367"/>
                </a:lnTo>
                <a:lnTo>
                  <a:pt x="5193" y="1385"/>
                </a:lnTo>
                <a:lnTo>
                  <a:pt x="5188" y="1385"/>
                </a:lnTo>
                <a:lnTo>
                  <a:pt x="5186" y="1387"/>
                </a:lnTo>
                <a:lnTo>
                  <a:pt x="5184" y="1387"/>
                </a:lnTo>
                <a:lnTo>
                  <a:pt x="5184" y="1387"/>
                </a:lnTo>
                <a:lnTo>
                  <a:pt x="5182" y="1387"/>
                </a:lnTo>
                <a:lnTo>
                  <a:pt x="5182" y="1389"/>
                </a:lnTo>
                <a:lnTo>
                  <a:pt x="5180" y="1392"/>
                </a:lnTo>
                <a:lnTo>
                  <a:pt x="5182" y="1401"/>
                </a:lnTo>
                <a:lnTo>
                  <a:pt x="5178" y="1414"/>
                </a:lnTo>
                <a:lnTo>
                  <a:pt x="5173" y="1427"/>
                </a:lnTo>
                <a:lnTo>
                  <a:pt x="5164" y="1440"/>
                </a:lnTo>
                <a:lnTo>
                  <a:pt x="5153" y="1449"/>
                </a:lnTo>
                <a:lnTo>
                  <a:pt x="5142" y="1452"/>
                </a:lnTo>
                <a:lnTo>
                  <a:pt x="5142" y="1449"/>
                </a:lnTo>
                <a:lnTo>
                  <a:pt x="5138" y="1449"/>
                </a:lnTo>
                <a:lnTo>
                  <a:pt x="5140" y="1434"/>
                </a:lnTo>
                <a:lnTo>
                  <a:pt x="5138" y="1425"/>
                </a:lnTo>
                <a:lnTo>
                  <a:pt x="5131" y="1418"/>
                </a:lnTo>
                <a:lnTo>
                  <a:pt x="5120" y="1421"/>
                </a:lnTo>
                <a:lnTo>
                  <a:pt x="5113" y="1421"/>
                </a:lnTo>
                <a:lnTo>
                  <a:pt x="5104" y="1416"/>
                </a:lnTo>
                <a:lnTo>
                  <a:pt x="5095" y="1409"/>
                </a:lnTo>
                <a:lnTo>
                  <a:pt x="5095" y="1412"/>
                </a:lnTo>
                <a:lnTo>
                  <a:pt x="5102" y="1425"/>
                </a:lnTo>
                <a:lnTo>
                  <a:pt x="5108" y="1438"/>
                </a:lnTo>
                <a:lnTo>
                  <a:pt x="5115" y="1449"/>
                </a:lnTo>
                <a:lnTo>
                  <a:pt x="5126" y="1458"/>
                </a:lnTo>
                <a:lnTo>
                  <a:pt x="5131" y="1460"/>
                </a:lnTo>
                <a:lnTo>
                  <a:pt x="5137" y="1461"/>
                </a:lnTo>
                <a:lnTo>
                  <a:pt x="5142" y="1463"/>
                </a:lnTo>
                <a:lnTo>
                  <a:pt x="5148" y="1465"/>
                </a:lnTo>
                <a:lnTo>
                  <a:pt x="5148" y="1481"/>
                </a:lnTo>
                <a:lnTo>
                  <a:pt x="5149" y="1490"/>
                </a:lnTo>
                <a:lnTo>
                  <a:pt x="5151" y="1496"/>
                </a:lnTo>
                <a:lnTo>
                  <a:pt x="5155" y="1500"/>
                </a:lnTo>
                <a:lnTo>
                  <a:pt x="5158" y="1505"/>
                </a:lnTo>
                <a:lnTo>
                  <a:pt x="5162" y="1518"/>
                </a:lnTo>
                <a:lnTo>
                  <a:pt x="5158" y="1518"/>
                </a:lnTo>
                <a:lnTo>
                  <a:pt x="5155" y="1520"/>
                </a:lnTo>
                <a:lnTo>
                  <a:pt x="5155" y="1520"/>
                </a:lnTo>
                <a:lnTo>
                  <a:pt x="5153" y="1520"/>
                </a:lnTo>
                <a:lnTo>
                  <a:pt x="5153" y="1520"/>
                </a:lnTo>
                <a:lnTo>
                  <a:pt x="5153" y="1521"/>
                </a:lnTo>
                <a:lnTo>
                  <a:pt x="5151" y="1525"/>
                </a:lnTo>
                <a:lnTo>
                  <a:pt x="5151" y="1529"/>
                </a:lnTo>
                <a:lnTo>
                  <a:pt x="5153" y="1532"/>
                </a:lnTo>
                <a:lnTo>
                  <a:pt x="5155" y="1538"/>
                </a:lnTo>
                <a:lnTo>
                  <a:pt x="5155" y="1545"/>
                </a:lnTo>
                <a:lnTo>
                  <a:pt x="5155" y="1550"/>
                </a:lnTo>
                <a:lnTo>
                  <a:pt x="5151" y="1554"/>
                </a:lnTo>
                <a:lnTo>
                  <a:pt x="5148" y="1558"/>
                </a:lnTo>
                <a:lnTo>
                  <a:pt x="5144" y="1561"/>
                </a:lnTo>
                <a:lnTo>
                  <a:pt x="5140" y="1567"/>
                </a:lnTo>
                <a:lnTo>
                  <a:pt x="5137" y="1570"/>
                </a:lnTo>
                <a:lnTo>
                  <a:pt x="5133" y="1574"/>
                </a:lnTo>
                <a:lnTo>
                  <a:pt x="5129" y="1589"/>
                </a:lnTo>
                <a:lnTo>
                  <a:pt x="5128" y="1609"/>
                </a:lnTo>
                <a:lnTo>
                  <a:pt x="5126" y="1630"/>
                </a:lnTo>
                <a:lnTo>
                  <a:pt x="5124" y="1650"/>
                </a:lnTo>
                <a:lnTo>
                  <a:pt x="5120" y="1667"/>
                </a:lnTo>
                <a:lnTo>
                  <a:pt x="5108" y="1667"/>
                </a:lnTo>
                <a:lnTo>
                  <a:pt x="5108" y="1683"/>
                </a:lnTo>
                <a:lnTo>
                  <a:pt x="5106" y="1700"/>
                </a:lnTo>
                <a:lnTo>
                  <a:pt x="5100" y="1714"/>
                </a:lnTo>
                <a:lnTo>
                  <a:pt x="5098" y="1716"/>
                </a:lnTo>
                <a:lnTo>
                  <a:pt x="5097" y="1716"/>
                </a:lnTo>
                <a:lnTo>
                  <a:pt x="5095" y="1718"/>
                </a:lnTo>
                <a:lnTo>
                  <a:pt x="5091" y="1718"/>
                </a:lnTo>
                <a:lnTo>
                  <a:pt x="5088" y="1718"/>
                </a:lnTo>
                <a:lnTo>
                  <a:pt x="5082" y="1703"/>
                </a:lnTo>
                <a:lnTo>
                  <a:pt x="5078" y="1689"/>
                </a:lnTo>
                <a:lnTo>
                  <a:pt x="5077" y="1672"/>
                </a:lnTo>
                <a:lnTo>
                  <a:pt x="5077" y="1650"/>
                </a:lnTo>
                <a:lnTo>
                  <a:pt x="5082" y="1638"/>
                </a:lnTo>
                <a:lnTo>
                  <a:pt x="5088" y="1620"/>
                </a:lnTo>
                <a:lnTo>
                  <a:pt x="5093" y="1605"/>
                </a:lnTo>
                <a:lnTo>
                  <a:pt x="5073" y="1605"/>
                </a:lnTo>
                <a:lnTo>
                  <a:pt x="5073" y="1600"/>
                </a:lnTo>
                <a:lnTo>
                  <a:pt x="5073" y="1594"/>
                </a:lnTo>
                <a:lnTo>
                  <a:pt x="5075" y="1590"/>
                </a:lnTo>
                <a:lnTo>
                  <a:pt x="5077" y="1585"/>
                </a:lnTo>
                <a:lnTo>
                  <a:pt x="5058" y="1580"/>
                </a:lnTo>
                <a:lnTo>
                  <a:pt x="5046" y="1570"/>
                </a:lnTo>
                <a:lnTo>
                  <a:pt x="5033" y="1563"/>
                </a:lnTo>
                <a:lnTo>
                  <a:pt x="5020" y="1561"/>
                </a:lnTo>
                <a:lnTo>
                  <a:pt x="5015" y="1561"/>
                </a:lnTo>
                <a:lnTo>
                  <a:pt x="5020" y="1567"/>
                </a:lnTo>
                <a:lnTo>
                  <a:pt x="5024" y="1570"/>
                </a:lnTo>
                <a:lnTo>
                  <a:pt x="5029" y="1576"/>
                </a:lnTo>
                <a:lnTo>
                  <a:pt x="5031" y="1581"/>
                </a:lnTo>
                <a:lnTo>
                  <a:pt x="5033" y="1587"/>
                </a:lnTo>
                <a:lnTo>
                  <a:pt x="5033" y="1590"/>
                </a:lnTo>
                <a:lnTo>
                  <a:pt x="5033" y="1594"/>
                </a:lnTo>
                <a:lnTo>
                  <a:pt x="5031" y="1598"/>
                </a:lnTo>
                <a:lnTo>
                  <a:pt x="5031" y="1600"/>
                </a:lnTo>
                <a:lnTo>
                  <a:pt x="5031" y="1603"/>
                </a:lnTo>
                <a:lnTo>
                  <a:pt x="5031" y="1605"/>
                </a:lnTo>
                <a:lnTo>
                  <a:pt x="5040" y="1614"/>
                </a:lnTo>
                <a:lnTo>
                  <a:pt x="5046" y="1621"/>
                </a:lnTo>
                <a:lnTo>
                  <a:pt x="5048" y="1632"/>
                </a:lnTo>
                <a:lnTo>
                  <a:pt x="5048" y="1650"/>
                </a:lnTo>
                <a:lnTo>
                  <a:pt x="5046" y="1652"/>
                </a:lnTo>
                <a:lnTo>
                  <a:pt x="5044" y="1656"/>
                </a:lnTo>
                <a:lnTo>
                  <a:pt x="5044" y="1660"/>
                </a:lnTo>
                <a:lnTo>
                  <a:pt x="5044" y="1667"/>
                </a:lnTo>
                <a:lnTo>
                  <a:pt x="5055" y="1667"/>
                </a:lnTo>
                <a:lnTo>
                  <a:pt x="5060" y="1676"/>
                </a:lnTo>
                <a:lnTo>
                  <a:pt x="5062" y="1687"/>
                </a:lnTo>
                <a:lnTo>
                  <a:pt x="5064" y="1701"/>
                </a:lnTo>
                <a:lnTo>
                  <a:pt x="5048" y="1701"/>
                </a:lnTo>
                <a:lnTo>
                  <a:pt x="5048" y="1707"/>
                </a:lnTo>
                <a:lnTo>
                  <a:pt x="5057" y="1712"/>
                </a:lnTo>
                <a:lnTo>
                  <a:pt x="5062" y="1718"/>
                </a:lnTo>
                <a:lnTo>
                  <a:pt x="5066" y="1725"/>
                </a:lnTo>
                <a:lnTo>
                  <a:pt x="5068" y="1738"/>
                </a:lnTo>
                <a:lnTo>
                  <a:pt x="5100" y="1738"/>
                </a:lnTo>
                <a:lnTo>
                  <a:pt x="5108" y="1750"/>
                </a:lnTo>
                <a:lnTo>
                  <a:pt x="5120" y="1763"/>
                </a:lnTo>
                <a:lnTo>
                  <a:pt x="5131" y="1776"/>
                </a:lnTo>
                <a:lnTo>
                  <a:pt x="5140" y="1787"/>
                </a:lnTo>
                <a:lnTo>
                  <a:pt x="5148" y="1805"/>
                </a:lnTo>
                <a:lnTo>
                  <a:pt x="5151" y="1825"/>
                </a:lnTo>
                <a:lnTo>
                  <a:pt x="5160" y="1843"/>
                </a:lnTo>
                <a:lnTo>
                  <a:pt x="5168" y="1854"/>
                </a:lnTo>
                <a:lnTo>
                  <a:pt x="5177" y="1861"/>
                </a:lnTo>
                <a:lnTo>
                  <a:pt x="5186" y="1870"/>
                </a:lnTo>
                <a:lnTo>
                  <a:pt x="5193" y="1883"/>
                </a:lnTo>
                <a:lnTo>
                  <a:pt x="5197" y="1900"/>
                </a:lnTo>
                <a:lnTo>
                  <a:pt x="5180" y="1900"/>
                </a:lnTo>
                <a:lnTo>
                  <a:pt x="5180" y="1887"/>
                </a:lnTo>
                <a:lnTo>
                  <a:pt x="5168" y="1880"/>
                </a:lnTo>
                <a:lnTo>
                  <a:pt x="5168" y="1883"/>
                </a:lnTo>
                <a:lnTo>
                  <a:pt x="5175" y="1894"/>
                </a:lnTo>
                <a:lnTo>
                  <a:pt x="5178" y="1907"/>
                </a:lnTo>
                <a:lnTo>
                  <a:pt x="5180" y="1923"/>
                </a:lnTo>
                <a:lnTo>
                  <a:pt x="5169" y="1936"/>
                </a:lnTo>
                <a:lnTo>
                  <a:pt x="5162" y="1947"/>
                </a:lnTo>
                <a:lnTo>
                  <a:pt x="5155" y="1960"/>
                </a:lnTo>
                <a:lnTo>
                  <a:pt x="5146" y="1970"/>
                </a:lnTo>
                <a:lnTo>
                  <a:pt x="5133" y="1976"/>
                </a:lnTo>
                <a:lnTo>
                  <a:pt x="5115" y="1980"/>
                </a:lnTo>
                <a:lnTo>
                  <a:pt x="5109" y="1976"/>
                </a:lnTo>
                <a:lnTo>
                  <a:pt x="5104" y="1974"/>
                </a:lnTo>
                <a:lnTo>
                  <a:pt x="5097" y="1972"/>
                </a:lnTo>
                <a:lnTo>
                  <a:pt x="5089" y="1970"/>
                </a:lnTo>
                <a:lnTo>
                  <a:pt x="5089" y="1976"/>
                </a:lnTo>
                <a:lnTo>
                  <a:pt x="5093" y="1976"/>
                </a:lnTo>
                <a:lnTo>
                  <a:pt x="5098" y="1978"/>
                </a:lnTo>
                <a:lnTo>
                  <a:pt x="5102" y="1981"/>
                </a:lnTo>
                <a:lnTo>
                  <a:pt x="5108" y="1983"/>
                </a:lnTo>
                <a:lnTo>
                  <a:pt x="5111" y="1987"/>
                </a:lnTo>
                <a:lnTo>
                  <a:pt x="5113" y="1992"/>
                </a:lnTo>
                <a:lnTo>
                  <a:pt x="5109" y="1994"/>
                </a:lnTo>
                <a:lnTo>
                  <a:pt x="5106" y="1998"/>
                </a:lnTo>
                <a:lnTo>
                  <a:pt x="5104" y="2000"/>
                </a:lnTo>
                <a:lnTo>
                  <a:pt x="5104" y="2003"/>
                </a:lnTo>
                <a:lnTo>
                  <a:pt x="5102" y="2009"/>
                </a:lnTo>
                <a:lnTo>
                  <a:pt x="5102" y="2016"/>
                </a:lnTo>
                <a:lnTo>
                  <a:pt x="5106" y="2016"/>
                </a:lnTo>
                <a:lnTo>
                  <a:pt x="5113" y="2010"/>
                </a:lnTo>
                <a:lnTo>
                  <a:pt x="5122" y="2010"/>
                </a:lnTo>
                <a:lnTo>
                  <a:pt x="5138" y="2012"/>
                </a:lnTo>
                <a:lnTo>
                  <a:pt x="5138" y="2040"/>
                </a:lnTo>
                <a:lnTo>
                  <a:pt x="5133" y="2045"/>
                </a:lnTo>
                <a:lnTo>
                  <a:pt x="5128" y="2052"/>
                </a:lnTo>
                <a:lnTo>
                  <a:pt x="5124" y="2058"/>
                </a:lnTo>
                <a:lnTo>
                  <a:pt x="5117" y="2063"/>
                </a:lnTo>
                <a:lnTo>
                  <a:pt x="5102" y="2070"/>
                </a:lnTo>
                <a:lnTo>
                  <a:pt x="5082" y="2074"/>
                </a:lnTo>
                <a:lnTo>
                  <a:pt x="5062" y="2078"/>
                </a:lnTo>
                <a:lnTo>
                  <a:pt x="5048" y="2083"/>
                </a:lnTo>
                <a:lnTo>
                  <a:pt x="5044" y="2087"/>
                </a:lnTo>
                <a:lnTo>
                  <a:pt x="5037" y="2096"/>
                </a:lnTo>
                <a:lnTo>
                  <a:pt x="5028" y="2107"/>
                </a:lnTo>
                <a:lnTo>
                  <a:pt x="5018" y="2120"/>
                </a:lnTo>
                <a:lnTo>
                  <a:pt x="5009" y="2132"/>
                </a:lnTo>
                <a:lnTo>
                  <a:pt x="5002" y="2141"/>
                </a:lnTo>
                <a:lnTo>
                  <a:pt x="4998" y="2147"/>
                </a:lnTo>
                <a:lnTo>
                  <a:pt x="4995" y="2147"/>
                </a:lnTo>
                <a:lnTo>
                  <a:pt x="4988" y="2165"/>
                </a:lnTo>
                <a:lnTo>
                  <a:pt x="4984" y="2180"/>
                </a:lnTo>
                <a:lnTo>
                  <a:pt x="4982" y="2194"/>
                </a:lnTo>
                <a:lnTo>
                  <a:pt x="4977" y="2205"/>
                </a:lnTo>
                <a:lnTo>
                  <a:pt x="4968" y="2212"/>
                </a:lnTo>
                <a:lnTo>
                  <a:pt x="4953" y="2218"/>
                </a:lnTo>
                <a:lnTo>
                  <a:pt x="4929" y="2220"/>
                </a:lnTo>
                <a:lnTo>
                  <a:pt x="4913" y="2230"/>
                </a:lnTo>
                <a:lnTo>
                  <a:pt x="4895" y="2241"/>
                </a:lnTo>
                <a:lnTo>
                  <a:pt x="4877" y="2252"/>
                </a:lnTo>
                <a:lnTo>
                  <a:pt x="4862" y="2265"/>
                </a:lnTo>
                <a:lnTo>
                  <a:pt x="4851" y="2283"/>
                </a:lnTo>
                <a:lnTo>
                  <a:pt x="4851" y="2330"/>
                </a:lnTo>
                <a:lnTo>
                  <a:pt x="4849" y="2332"/>
                </a:lnTo>
                <a:lnTo>
                  <a:pt x="4846" y="2336"/>
                </a:lnTo>
                <a:lnTo>
                  <a:pt x="4842" y="2338"/>
                </a:lnTo>
                <a:lnTo>
                  <a:pt x="4838" y="2341"/>
                </a:lnTo>
                <a:lnTo>
                  <a:pt x="4835" y="2347"/>
                </a:lnTo>
                <a:lnTo>
                  <a:pt x="4831" y="2354"/>
                </a:lnTo>
                <a:lnTo>
                  <a:pt x="4820" y="2354"/>
                </a:lnTo>
                <a:lnTo>
                  <a:pt x="4811" y="2350"/>
                </a:lnTo>
                <a:lnTo>
                  <a:pt x="4804" y="2349"/>
                </a:lnTo>
                <a:lnTo>
                  <a:pt x="4797" y="2347"/>
                </a:lnTo>
                <a:lnTo>
                  <a:pt x="4793" y="2350"/>
                </a:lnTo>
                <a:lnTo>
                  <a:pt x="4791" y="2358"/>
                </a:lnTo>
                <a:lnTo>
                  <a:pt x="4778" y="2358"/>
                </a:lnTo>
                <a:lnTo>
                  <a:pt x="4769" y="2380"/>
                </a:lnTo>
                <a:lnTo>
                  <a:pt x="4753" y="2400"/>
                </a:lnTo>
                <a:lnTo>
                  <a:pt x="4733" y="2414"/>
                </a:lnTo>
                <a:lnTo>
                  <a:pt x="4709" y="2421"/>
                </a:lnTo>
                <a:lnTo>
                  <a:pt x="4704" y="2430"/>
                </a:lnTo>
                <a:lnTo>
                  <a:pt x="4704" y="2438"/>
                </a:lnTo>
                <a:lnTo>
                  <a:pt x="4704" y="2443"/>
                </a:lnTo>
                <a:lnTo>
                  <a:pt x="4704" y="2449"/>
                </a:lnTo>
                <a:lnTo>
                  <a:pt x="4702" y="2454"/>
                </a:lnTo>
                <a:lnTo>
                  <a:pt x="4693" y="2456"/>
                </a:lnTo>
                <a:lnTo>
                  <a:pt x="4677" y="2458"/>
                </a:lnTo>
                <a:lnTo>
                  <a:pt x="4677" y="2454"/>
                </a:lnTo>
                <a:lnTo>
                  <a:pt x="4673" y="2454"/>
                </a:lnTo>
                <a:lnTo>
                  <a:pt x="4673" y="2458"/>
                </a:lnTo>
                <a:lnTo>
                  <a:pt x="4677" y="2460"/>
                </a:lnTo>
                <a:lnTo>
                  <a:pt x="4678" y="2461"/>
                </a:lnTo>
                <a:lnTo>
                  <a:pt x="4680" y="2463"/>
                </a:lnTo>
                <a:lnTo>
                  <a:pt x="4680" y="2465"/>
                </a:lnTo>
                <a:lnTo>
                  <a:pt x="4680" y="2467"/>
                </a:lnTo>
                <a:lnTo>
                  <a:pt x="4680" y="2469"/>
                </a:lnTo>
                <a:lnTo>
                  <a:pt x="4678" y="2472"/>
                </a:lnTo>
                <a:lnTo>
                  <a:pt x="4677" y="2474"/>
                </a:lnTo>
                <a:lnTo>
                  <a:pt x="4673" y="2478"/>
                </a:lnTo>
                <a:lnTo>
                  <a:pt x="4671" y="2480"/>
                </a:lnTo>
                <a:lnTo>
                  <a:pt x="4669" y="2481"/>
                </a:lnTo>
                <a:lnTo>
                  <a:pt x="4668" y="2481"/>
                </a:lnTo>
                <a:lnTo>
                  <a:pt x="4671" y="2501"/>
                </a:lnTo>
                <a:lnTo>
                  <a:pt x="4669" y="2505"/>
                </a:lnTo>
                <a:lnTo>
                  <a:pt x="4664" y="2509"/>
                </a:lnTo>
                <a:lnTo>
                  <a:pt x="4657" y="2514"/>
                </a:lnTo>
                <a:lnTo>
                  <a:pt x="4651" y="2518"/>
                </a:lnTo>
                <a:lnTo>
                  <a:pt x="4648" y="2521"/>
                </a:lnTo>
                <a:lnTo>
                  <a:pt x="4644" y="2534"/>
                </a:lnTo>
                <a:lnTo>
                  <a:pt x="4642" y="2550"/>
                </a:lnTo>
                <a:lnTo>
                  <a:pt x="4644" y="2565"/>
                </a:lnTo>
                <a:lnTo>
                  <a:pt x="4644" y="2578"/>
                </a:lnTo>
                <a:lnTo>
                  <a:pt x="4642" y="2580"/>
                </a:lnTo>
                <a:lnTo>
                  <a:pt x="4638" y="2581"/>
                </a:lnTo>
                <a:lnTo>
                  <a:pt x="4635" y="2585"/>
                </a:lnTo>
                <a:lnTo>
                  <a:pt x="4631" y="2589"/>
                </a:lnTo>
                <a:lnTo>
                  <a:pt x="4629" y="2590"/>
                </a:lnTo>
                <a:lnTo>
                  <a:pt x="4628" y="2592"/>
                </a:lnTo>
                <a:lnTo>
                  <a:pt x="4628" y="2596"/>
                </a:lnTo>
                <a:lnTo>
                  <a:pt x="4631" y="2596"/>
                </a:lnTo>
                <a:lnTo>
                  <a:pt x="4633" y="2605"/>
                </a:lnTo>
                <a:lnTo>
                  <a:pt x="4635" y="2621"/>
                </a:lnTo>
                <a:lnTo>
                  <a:pt x="4635" y="2640"/>
                </a:lnTo>
                <a:lnTo>
                  <a:pt x="4635" y="2660"/>
                </a:lnTo>
                <a:lnTo>
                  <a:pt x="4635" y="2674"/>
                </a:lnTo>
                <a:lnTo>
                  <a:pt x="4635" y="2681"/>
                </a:lnTo>
                <a:lnTo>
                  <a:pt x="4649" y="2703"/>
                </a:lnTo>
                <a:lnTo>
                  <a:pt x="4664" y="2734"/>
                </a:lnTo>
                <a:lnTo>
                  <a:pt x="4675" y="2767"/>
                </a:lnTo>
                <a:lnTo>
                  <a:pt x="4688" y="2801"/>
                </a:lnTo>
                <a:lnTo>
                  <a:pt x="4700" y="2832"/>
                </a:lnTo>
                <a:lnTo>
                  <a:pt x="4715" y="2860"/>
                </a:lnTo>
                <a:lnTo>
                  <a:pt x="4728" y="2880"/>
                </a:lnTo>
                <a:lnTo>
                  <a:pt x="4748" y="2901"/>
                </a:lnTo>
                <a:lnTo>
                  <a:pt x="4768" y="2923"/>
                </a:lnTo>
                <a:lnTo>
                  <a:pt x="4786" y="2947"/>
                </a:lnTo>
                <a:lnTo>
                  <a:pt x="4800" y="2970"/>
                </a:lnTo>
                <a:lnTo>
                  <a:pt x="4806" y="2992"/>
                </a:lnTo>
                <a:lnTo>
                  <a:pt x="4802" y="2998"/>
                </a:lnTo>
                <a:lnTo>
                  <a:pt x="4802" y="3009"/>
                </a:lnTo>
                <a:lnTo>
                  <a:pt x="4806" y="3020"/>
                </a:lnTo>
                <a:lnTo>
                  <a:pt x="4811" y="3032"/>
                </a:lnTo>
                <a:lnTo>
                  <a:pt x="4817" y="3043"/>
                </a:lnTo>
                <a:lnTo>
                  <a:pt x="4822" y="3052"/>
                </a:lnTo>
                <a:lnTo>
                  <a:pt x="4835" y="3076"/>
                </a:lnTo>
                <a:lnTo>
                  <a:pt x="4846" y="3101"/>
                </a:lnTo>
                <a:lnTo>
                  <a:pt x="4858" y="3123"/>
                </a:lnTo>
                <a:lnTo>
                  <a:pt x="4871" y="3143"/>
                </a:lnTo>
                <a:lnTo>
                  <a:pt x="4886" y="3163"/>
                </a:lnTo>
                <a:lnTo>
                  <a:pt x="4900" y="3185"/>
                </a:lnTo>
                <a:lnTo>
                  <a:pt x="4909" y="3209"/>
                </a:lnTo>
                <a:lnTo>
                  <a:pt x="4911" y="3241"/>
                </a:lnTo>
                <a:lnTo>
                  <a:pt x="4913" y="3280"/>
                </a:lnTo>
                <a:lnTo>
                  <a:pt x="4915" y="3318"/>
                </a:lnTo>
                <a:lnTo>
                  <a:pt x="4917" y="3350"/>
                </a:lnTo>
                <a:lnTo>
                  <a:pt x="4915" y="3354"/>
                </a:lnTo>
                <a:lnTo>
                  <a:pt x="4913" y="3358"/>
                </a:lnTo>
                <a:lnTo>
                  <a:pt x="4909" y="3361"/>
                </a:lnTo>
                <a:lnTo>
                  <a:pt x="4906" y="3365"/>
                </a:lnTo>
                <a:lnTo>
                  <a:pt x="4902" y="3369"/>
                </a:lnTo>
                <a:lnTo>
                  <a:pt x="4900" y="3370"/>
                </a:lnTo>
                <a:lnTo>
                  <a:pt x="4898" y="3381"/>
                </a:lnTo>
                <a:lnTo>
                  <a:pt x="4902" y="3390"/>
                </a:lnTo>
                <a:lnTo>
                  <a:pt x="4906" y="3400"/>
                </a:lnTo>
                <a:lnTo>
                  <a:pt x="4909" y="3407"/>
                </a:lnTo>
                <a:lnTo>
                  <a:pt x="4909" y="3414"/>
                </a:lnTo>
                <a:lnTo>
                  <a:pt x="4908" y="3416"/>
                </a:lnTo>
                <a:lnTo>
                  <a:pt x="4906" y="3418"/>
                </a:lnTo>
                <a:lnTo>
                  <a:pt x="4904" y="3418"/>
                </a:lnTo>
                <a:lnTo>
                  <a:pt x="4902" y="3418"/>
                </a:lnTo>
                <a:lnTo>
                  <a:pt x="4900" y="3420"/>
                </a:lnTo>
                <a:lnTo>
                  <a:pt x="4900" y="3421"/>
                </a:lnTo>
                <a:lnTo>
                  <a:pt x="4898" y="3425"/>
                </a:lnTo>
                <a:lnTo>
                  <a:pt x="4897" y="3430"/>
                </a:lnTo>
                <a:lnTo>
                  <a:pt x="4897" y="3438"/>
                </a:lnTo>
                <a:lnTo>
                  <a:pt x="4871" y="3441"/>
                </a:lnTo>
                <a:lnTo>
                  <a:pt x="4848" y="3450"/>
                </a:lnTo>
                <a:lnTo>
                  <a:pt x="4824" y="3460"/>
                </a:lnTo>
                <a:lnTo>
                  <a:pt x="4798" y="3465"/>
                </a:lnTo>
                <a:lnTo>
                  <a:pt x="4797" y="3460"/>
                </a:lnTo>
                <a:lnTo>
                  <a:pt x="4795" y="3456"/>
                </a:lnTo>
                <a:lnTo>
                  <a:pt x="4793" y="3452"/>
                </a:lnTo>
                <a:lnTo>
                  <a:pt x="4791" y="3449"/>
                </a:lnTo>
                <a:lnTo>
                  <a:pt x="4789" y="3443"/>
                </a:lnTo>
                <a:lnTo>
                  <a:pt x="4788" y="3438"/>
                </a:lnTo>
                <a:lnTo>
                  <a:pt x="4789" y="3436"/>
                </a:lnTo>
                <a:lnTo>
                  <a:pt x="4791" y="3434"/>
                </a:lnTo>
                <a:lnTo>
                  <a:pt x="4793" y="3432"/>
                </a:lnTo>
                <a:lnTo>
                  <a:pt x="4793" y="3430"/>
                </a:lnTo>
                <a:lnTo>
                  <a:pt x="4793" y="3429"/>
                </a:lnTo>
                <a:lnTo>
                  <a:pt x="4795" y="3425"/>
                </a:lnTo>
                <a:lnTo>
                  <a:pt x="4778" y="3410"/>
                </a:lnTo>
                <a:lnTo>
                  <a:pt x="4764" y="3390"/>
                </a:lnTo>
                <a:lnTo>
                  <a:pt x="4751" y="3369"/>
                </a:lnTo>
                <a:lnTo>
                  <a:pt x="4728" y="3369"/>
                </a:lnTo>
                <a:lnTo>
                  <a:pt x="4708" y="3365"/>
                </a:lnTo>
                <a:lnTo>
                  <a:pt x="4702" y="3350"/>
                </a:lnTo>
                <a:lnTo>
                  <a:pt x="4695" y="3330"/>
                </a:lnTo>
                <a:lnTo>
                  <a:pt x="4686" y="3310"/>
                </a:lnTo>
                <a:lnTo>
                  <a:pt x="4675" y="3292"/>
                </a:lnTo>
                <a:lnTo>
                  <a:pt x="4662" y="3280"/>
                </a:lnTo>
                <a:lnTo>
                  <a:pt x="4648" y="3272"/>
                </a:lnTo>
                <a:lnTo>
                  <a:pt x="4642" y="3238"/>
                </a:lnTo>
                <a:lnTo>
                  <a:pt x="4615" y="3238"/>
                </a:lnTo>
                <a:lnTo>
                  <a:pt x="4604" y="3220"/>
                </a:lnTo>
                <a:lnTo>
                  <a:pt x="4591" y="3198"/>
                </a:lnTo>
                <a:lnTo>
                  <a:pt x="4578" y="3172"/>
                </a:lnTo>
                <a:lnTo>
                  <a:pt x="4568" y="3149"/>
                </a:lnTo>
                <a:lnTo>
                  <a:pt x="4562" y="3129"/>
                </a:lnTo>
                <a:lnTo>
                  <a:pt x="4568" y="3130"/>
                </a:lnTo>
                <a:lnTo>
                  <a:pt x="4569" y="3130"/>
                </a:lnTo>
                <a:lnTo>
                  <a:pt x="4571" y="3130"/>
                </a:lnTo>
                <a:lnTo>
                  <a:pt x="4573" y="3130"/>
                </a:lnTo>
                <a:lnTo>
                  <a:pt x="4575" y="3130"/>
                </a:lnTo>
                <a:lnTo>
                  <a:pt x="4578" y="3130"/>
                </a:lnTo>
                <a:lnTo>
                  <a:pt x="4582" y="3130"/>
                </a:lnTo>
                <a:lnTo>
                  <a:pt x="4586" y="3116"/>
                </a:lnTo>
                <a:lnTo>
                  <a:pt x="4589" y="3107"/>
                </a:lnTo>
                <a:lnTo>
                  <a:pt x="4593" y="3100"/>
                </a:lnTo>
                <a:lnTo>
                  <a:pt x="4598" y="3090"/>
                </a:lnTo>
                <a:lnTo>
                  <a:pt x="4591" y="3090"/>
                </a:lnTo>
                <a:lnTo>
                  <a:pt x="4591" y="3094"/>
                </a:lnTo>
                <a:lnTo>
                  <a:pt x="4586" y="3103"/>
                </a:lnTo>
                <a:lnTo>
                  <a:pt x="4582" y="3110"/>
                </a:lnTo>
                <a:lnTo>
                  <a:pt x="4577" y="3116"/>
                </a:lnTo>
                <a:lnTo>
                  <a:pt x="4569" y="3120"/>
                </a:lnTo>
                <a:lnTo>
                  <a:pt x="4555" y="3121"/>
                </a:lnTo>
                <a:lnTo>
                  <a:pt x="4549" y="3112"/>
                </a:lnTo>
                <a:lnTo>
                  <a:pt x="4542" y="3105"/>
                </a:lnTo>
                <a:lnTo>
                  <a:pt x="4544" y="3081"/>
                </a:lnTo>
                <a:lnTo>
                  <a:pt x="4544" y="3056"/>
                </a:lnTo>
                <a:lnTo>
                  <a:pt x="4544" y="3029"/>
                </a:lnTo>
                <a:lnTo>
                  <a:pt x="4540" y="3001"/>
                </a:lnTo>
                <a:lnTo>
                  <a:pt x="4535" y="2978"/>
                </a:lnTo>
                <a:lnTo>
                  <a:pt x="4528" y="2958"/>
                </a:lnTo>
                <a:lnTo>
                  <a:pt x="4513" y="2943"/>
                </a:lnTo>
                <a:lnTo>
                  <a:pt x="4495" y="2934"/>
                </a:lnTo>
                <a:lnTo>
                  <a:pt x="4484" y="2934"/>
                </a:lnTo>
                <a:lnTo>
                  <a:pt x="4471" y="2927"/>
                </a:lnTo>
                <a:lnTo>
                  <a:pt x="4458" y="2916"/>
                </a:lnTo>
                <a:lnTo>
                  <a:pt x="4446" y="2901"/>
                </a:lnTo>
                <a:lnTo>
                  <a:pt x="4435" y="2889"/>
                </a:lnTo>
                <a:lnTo>
                  <a:pt x="4428" y="2878"/>
                </a:lnTo>
                <a:lnTo>
                  <a:pt x="4424" y="2876"/>
                </a:lnTo>
                <a:lnTo>
                  <a:pt x="4420" y="2874"/>
                </a:lnTo>
                <a:lnTo>
                  <a:pt x="4415" y="2874"/>
                </a:lnTo>
                <a:lnTo>
                  <a:pt x="4411" y="2872"/>
                </a:lnTo>
                <a:lnTo>
                  <a:pt x="4408" y="2870"/>
                </a:lnTo>
                <a:lnTo>
                  <a:pt x="4398" y="2854"/>
                </a:lnTo>
                <a:lnTo>
                  <a:pt x="4382" y="2841"/>
                </a:lnTo>
                <a:lnTo>
                  <a:pt x="4364" y="2836"/>
                </a:lnTo>
                <a:lnTo>
                  <a:pt x="4342" y="2832"/>
                </a:lnTo>
                <a:lnTo>
                  <a:pt x="4318" y="2834"/>
                </a:lnTo>
                <a:lnTo>
                  <a:pt x="4322" y="2858"/>
                </a:lnTo>
                <a:lnTo>
                  <a:pt x="4295" y="2869"/>
                </a:lnTo>
                <a:lnTo>
                  <a:pt x="4273" y="2880"/>
                </a:lnTo>
                <a:lnTo>
                  <a:pt x="4249" y="2890"/>
                </a:lnTo>
                <a:lnTo>
                  <a:pt x="4226" y="2900"/>
                </a:lnTo>
                <a:lnTo>
                  <a:pt x="4197" y="2905"/>
                </a:lnTo>
                <a:lnTo>
                  <a:pt x="4193" y="2901"/>
                </a:lnTo>
                <a:lnTo>
                  <a:pt x="4191" y="2898"/>
                </a:lnTo>
                <a:lnTo>
                  <a:pt x="4188" y="2896"/>
                </a:lnTo>
                <a:lnTo>
                  <a:pt x="4184" y="2892"/>
                </a:lnTo>
                <a:lnTo>
                  <a:pt x="4184" y="2869"/>
                </a:lnTo>
                <a:lnTo>
                  <a:pt x="4175" y="2861"/>
                </a:lnTo>
                <a:lnTo>
                  <a:pt x="4158" y="2852"/>
                </a:lnTo>
                <a:lnTo>
                  <a:pt x="4137" y="2843"/>
                </a:lnTo>
                <a:lnTo>
                  <a:pt x="4111" y="2834"/>
                </a:lnTo>
                <a:lnTo>
                  <a:pt x="4088" y="2825"/>
                </a:lnTo>
                <a:lnTo>
                  <a:pt x="4068" y="2820"/>
                </a:lnTo>
                <a:lnTo>
                  <a:pt x="4051" y="2816"/>
                </a:lnTo>
                <a:lnTo>
                  <a:pt x="4048" y="2816"/>
                </a:lnTo>
                <a:lnTo>
                  <a:pt x="4038" y="2820"/>
                </a:lnTo>
                <a:lnTo>
                  <a:pt x="4028" y="2823"/>
                </a:lnTo>
                <a:lnTo>
                  <a:pt x="4018" y="2825"/>
                </a:lnTo>
                <a:lnTo>
                  <a:pt x="4011" y="2827"/>
                </a:lnTo>
                <a:lnTo>
                  <a:pt x="4000" y="2829"/>
                </a:lnTo>
                <a:lnTo>
                  <a:pt x="3988" y="2829"/>
                </a:lnTo>
                <a:lnTo>
                  <a:pt x="3977" y="2827"/>
                </a:lnTo>
                <a:lnTo>
                  <a:pt x="3971" y="2827"/>
                </a:lnTo>
                <a:lnTo>
                  <a:pt x="3969" y="2830"/>
                </a:lnTo>
                <a:lnTo>
                  <a:pt x="3966" y="2832"/>
                </a:lnTo>
                <a:lnTo>
                  <a:pt x="3964" y="2838"/>
                </a:lnTo>
                <a:lnTo>
                  <a:pt x="3962" y="2841"/>
                </a:lnTo>
                <a:lnTo>
                  <a:pt x="3958" y="2843"/>
                </a:lnTo>
                <a:lnTo>
                  <a:pt x="3949" y="2847"/>
                </a:lnTo>
                <a:lnTo>
                  <a:pt x="3931" y="2852"/>
                </a:lnTo>
                <a:lnTo>
                  <a:pt x="3911" y="2858"/>
                </a:lnTo>
                <a:lnTo>
                  <a:pt x="3889" y="2861"/>
                </a:lnTo>
                <a:lnTo>
                  <a:pt x="3875" y="2863"/>
                </a:lnTo>
                <a:lnTo>
                  <a:pt x="3875" y="2858"/>
                </a:lnTo>
                <a:lnTo>
                  <a:pt x="3875" y="2856"/>
                </a:lnTo>
                <a:lnTo>
                  <a:pt x="3877" y="2854"/>
                </a:lnTo>
                <a:lnTo>
                  <a:pt x="3877" y="2852"/>
                </a:lnTo>
                <a:lnTo>
                  <a:pt x="3878" y="2850"/>
                </a:lnTo>
                <a:lnTo>
                  <a:pt x="3882" y="2849"/>
                </a:lnTo>
                <a:lnTo>
                  <a:pt x="3889" y="2847"/>
                </a:lnTo>
                <a:lnTo>
                  <a:pt x="3895" y="2845"/>
                </a:lnTo>
                <a:lnTo>
                  <a:pt x="3898" y="2843"/>
                </a:lnTo>
                <a:lnTo>
                  <a:pt x="3893" y="2840"/>
                </a:lnTo>
                <a:lnTo>
                  <a:pt x="3886" y="2836"/>
                </a:lnTo>
                <a:lnTo>
                  <a:pt x="3882" y="2830"/>
                </a:lnTo>
                <a:lnTo>
                  <a:pt x="3878" y="2825"/>
                </a:lnTo>
                <a:lnTo>
                  <a:pt x="3875" y="2820"/>
                </a:lnTo>
                <a:lnTo>
                  <a:pt x="3871" y="2820"/>
                </a:lnTo>
                <a:lnTo>
                  <a:pt x="3871" y="2847"/>
                </a:lnTo>
                <a:lnTo>
                  <a:pt x="3848" y="2845"/>
                </a:lnTo>
                <a:lnTo>
                  <a:pt x="3820" y="2845"/>
                </a:lnTo>
                <a:lnTo>
                  <a:pt x="3793" y="2847"/>
                </a:lnTo>
                <a:lnTo>
                  <a:pt x="3766" y="2849"/>
                </a:lnTo>
                <a:lnTo>
                  <a:pt x="3740" y="2854"/>
                </a:lnTo>
                <a:lnTo>
                  <a:pt x="3722" y="2861"/>
                </a:lnTo>
                <a:lnTo>
                  <a:pt x="3718" y="2863"/>
                </a:lnTo>
                <a:lnTo>
                  <a:pt x="3718" y="2867"/>
                </a:lnTo>
                <a:lnTo>
                  <a:pt x="3717" y="2870"/>
                </a:lnTo>
                <a:lnTo>
                  <a:pt x="3717" y="2876"/>
                </a:lnTo>
                <a:lnTo>
                  <a:pt x="3715" y="2878"/>
                </a:lnTo>
                <a:lnTo>
                  <a:pt x="3713" y="2881"/>
                </a:lnTo>
                <a:lnTo>
                  <a:pt x="3709" y="2883"/>
                </a:lnTo>
                <a:lnTo>
                  <a:pt x="3706" y="2885"/>
                </a:lnTo>
                <a:lnTo>
                  <a:pt x="3706" y="2885"/>
                </a:lnTo>
                <a:lnTo>
                  <a:pt x="3706" y="2885"/>
                </a:lnTo>
                <a:lnTo>
                  <a:pt x="3698" y="2889"/>
                </a:lnTo>
                <a:lnTo>
                  <a:pt x="3688" y="2894"/>
                </a:lnTo>
                <a:lnTo>
                  <a:pt x="3677" y="2898"/>
                </a:lnTo>
                <a:lnTo>
                  <a:pt x="3673" y="2901"/>
                </a:lnTo>
                <a:lnTo>
                  <a:pt x="3673" y="2905"/>
                </a:lnTo>
                <a:lnTo>
                  <a:pt x="3678" y="2905"/>
                </a:lnTo>
                <a:lnTo>
                  <a:pt x="3682" y="2907"/>
                </a:lnTo>
                <a:lnTo>
                  <a:pt x="3686" y="2907"/>
                </a:lnTo>
                <a:lnTo>
                  <a:pt x="3689" y="2909"/>
                </a:lnTo>
                <a:lnTo>
                  <a:pt x="3691" y="2901"/>
                </a:lnTo>
                <a:lnTo>
                  <a:pt x="3693" y="2898"/>
                </a:lnTo>
                <a:lnTo>
                  <a:pt x="3695" y="2894"/>
                </a:lnTo>
                <a:lnTo>
                  <a:pt x="3698" y="2892"/>
                </a:lnTo>
                <a:lnTo>
                  <a:pt x="3700" y="2889"/>
                </a:lnTo>
                <a:lnTo>
                  <a:pt x="3706" y="2885"/>
                </a:lnTo>
                <a:lnTo>
                  <a:pt x="3706" y="2885"/>
                </a:lnTo>
                <a:lnTo>
                  <a:pt x="3708" y="2887"/>
                </a:lnTo>
                <a:lnTo>
                  <a:pt x="3709" y="2887"/>
                </a:lnTo>
                <a:lnTo>
                  <a:pt x="3711" y="2887"/>
                </a:lnTo>
                <a:lnTo>
                  <a:pt x="3711" y="2887"/>
                </a:lnTo>
                <a:lnTo>
                  <a:pt x="3713" y="2889"/>
                </a:lnTo>
                <a:lnTo>
                  <a:pt x="3722" y="2903"/>
                </a:lnTo>
                <a:lnTo>
                  <a:pt x="3726" y="2918"/>
                </a:lnTo>
                <a:lnTo>
                  <a:pt x="3726" y="2936"/>
                </a:lnTo>
                <a:lnTo>
                  <a:pt x="3706" y="2932"/>
                </a:lnTo>
                <a:lnTo>
                  <a:pt x="3706" y="2936"/>
                </a:lnTo>
                <a:lnTo>
                  <a:pt x="3708" y="2940"/>
                </a:lnTo>
                <a:lnTo>
                  <a:pt x="3709" y="2943"/>
                </a:lnTo>
                <a:lnTo>
                  <a:pt x="3711" y="2947"/>
                </a:lnTo>
                <a:lnTo>
                  <a:pt x="3713" y="2952"/>
                </a:lnTo>
                <a:lnTo>
                  <a:pt x="3708" y="2952"/>
                </a:lnTo>
                <a:lnTo>
                  <a:pt x="3704" y="2952"/>
                </a:lnTo>
                <a:lnTo>
                  <a:pt x="3702" y="2954"/>
                </a:lnTo>
                <a:lnTo>
                  <a:pt x="3700" y="2954"/>
                </a:lnTo>
                <a:lnTo>
                  <a:pt x="3700" y="2954"/>
                </a:lnTo>
                <a:lnTo>
                  <a:pt x="3698" y="2958"/>
                </a:lnTo>
                <a:lnTo>
                  <a:pt x="3697" y="2960"/>
                </a:lnTo>
                <a:lnTo>
                  <a:pt x="3700" y="2960"/>
                </a:lnTo>
                <a:lnTo>
                  <a:pt x="3711" y="2969"/>
                </a:lnTo>
                <a:lnTo>
                  <a:pt x="3720" y="2970"/>
                </a:lnTo>
                <a:lnTo>
                  <a:pt x="3731" y="2972"/>
                </a:lnTo>
                <a:lnTo>
                  <a:pt x="3746" y="2976"/>
                </a:lnTo>
                <a:lnTo>
                  <a:pt x="3755" y="2981"/>
                </a:lnTo>
                <a:lnTo>
                  <a:pt x="3768" y="2990"/>
                </a:lnTo>
                <a:lnTo>
                  <a:pt x="3778" y="2998"/>
                </a:lnTo>
                <a:lnTo>
                  <a:pt x="3789" y="3005"/>
                </a:lnTo>
                <a:lnTo>
                  <a:pt x="3782" y="3025"/>
                </a:lnTo>
                <a:lnTo>
                  <a:pt x="3773" y="3045"/>
                </a:lnTo>
                <a:lnTo>
                  <a:pt x="3768" y="3041"/>
                </a:lnTo>
                <a:lnTo>
                  <a:pt x="3766" y="3040"/>
                </a:lnTo>
                <a:lnTo>
                  <a:pt x="3762" y="3038"/>
                </a:lnTo>
                <a:lnTo>
                  <a:pt x="3760" y="3036"/>
                </a:lnTo>
                <a:lnTo>
                  <a:pt x="3757" y="3034"/>
                </a:lnTo>
                <a:lnTo>
                  <a:pt x="3753" y="3032"/>
                </a:lnTo>
                <a:lnTo>
                  <a:pt x="3751" y="3038"/>
                </a:lnTo>
                <a:lnTo>
                  <a:pt x="3749" y="3043"/>
                </a:lnTo>
                <a:lnTo>
                  <a:pt x="3748" y="3047"/>
                </a:lnTo>
                <a:lnTo>
                  <a:pt x="3744" y="3049"/>
                </a:lnTo>
                <a:lnTo>
                  <a:pt x="3740" y="3050"/>
                </a:lnTo>
                <a:lnTo>
                  <a:pt x="3733" y="3052"/>
                </a:lnTo>
                <a:lnTo>
                  <a:pt x="3733" y="3043"/>
                </a:lnTo>
                <a:lnTo>
                  <a:pt x="3733" y="3036"/>
                </a:lnTo>
                <a:lnTo>
                  <a:pt x="3733" y="3030"/>
                </a:lnTo>
                <a:lnTo>
                  <a:pt x="3733" y="3029"/>
                </a:lnTo>
                <a:lnTo>
                  <a:pt x="3724" y="3012"/>
                </a:lnTo>
                <a:lnTo>
                  <a:pt x="3709" y="3010"/>
                </a:lnTo>
                <a:lnTo>
                  <a:pt x="3700" y="3009"/>
                </a:lnTo>
                <a:lnTo>
                  <a:pt x="3691" y="3007"/>
                </a:lnTo>
                <a:lnTo>
                  <a:pt x="3680" y="3003"/>
                </a:lnTo>
                <a:lnTo>
                  <a:pt x="3680" y="2998"/>
                </a:lnTo>
                <a:lnTo>
                  <a:pt x="3678" y="2992"/>
                </a:lnTo>
                <a:lnTo>
                  <a:pt x="3677" y="2989"/>
                </a:lnTo>
                <a:lnTo>
                  <a:pt x="3675" y="2987"/>
                </a:lnTo>
                <a:lnTo>
                  <a:pt x="3669" y="2985"/>
                </a:lnTo>
                <a:lnTo>
                  <a:pt x="3664" y="2985"/>
                </a:lnTo>
                <a:lnTo>
                  <a:pt x="3657" y="2983"/>
                </a:lnTo>
                <a:lnTo>
                  <a:pt x="3657" y="2980"/>
                </a:lnTo>
                <a:lnTo>
                  <a:pt x="3653" y="2980"/>
                </a:lnTo>
                <a:lnTo>
                  <a:pt x="3658" y="2996"/>
                </a:lnTo>
                <a:lnTo>
                  <a:pt x="3662" y="3012"/>
                </a:lnTo>
                <a:lnTo>
                  <a:pt x="3660" y="3027"/>
                </a:lnTo>
                <a:lnTo>
                  <a:pt x="3653" y="3030"/>
                </a:lnTo>
                <a:lnTo>
                  <a:pt x="3646" y="3034"/>
                </a:lnTo>
                <a:lnTo>
                  <a:pt x="3640" y="3040"/>
                </a:lnTo>
                <a:lnTo>
                  <a:pt x="3628" y="3036"/>
                </a:lnTo>
                <a:lnTo>
                  <a:pt x="3628" y="3016"/>
                </a:lnTo>
                <a:lnTo>
                  <a:pt x="3597" y="3010"/>
                </a:lnTo>
                <a:lnTo>
                  <a:pt x="3597" y="3030"/>
                </a:lnTo>
                <a:lnTo>
                  <a:pt x="3591" y="3034"/>
                </a:lnTo>
                <a:lnTo>
                  <a:pt x="3589" y="3036"/>
                </a:lnTo>
                <a:lnTo>
                  <a:pt x="3586" y="3036"/>
                </a:lnTo>
                <a:lnTo>
                  <a:pt x="3582" y="3038"/>
                </a:lnTo>
                <a:lnTo>
                  <a:pt x="3577" y="3040"/>
                </a:lnTo>
                <a:lnTo>
                  <a:pt x="3560" y="3032"/>
                </a:lnTo>
                <a:lnTo>
                  <a:pt x="3542" y="3029"/>
                </a:lnTo>
                <a:lnTo>
                  <a:pt x="3524" y="3027"/>
                </a:lnTo>
                <a:lnTo>
                  <a:pt x="3515" y="3009"/>
                </a:lnTo>
                <a:lnTo>
                  <a:pt x="3502" y="2994"/>
                </a:lnTo>
                <a:lnTo>
                  <a:pt x="3484" y="2983"/>
                </a:lnTo>
                <a:lnTo>
                  <a:pt x="3464" y="2983"/>
                </a:lnTo>
                <a:lnTo>
                  <a:pt x="3444" y="2954"/>
                </a:lnTo>
                <a:lnTo>
                  <a:pt x="3438" y="2956"/>
                </a:lnTo>
                <a:lnTo>
                  <a:pt x="3433" y="2958"/>
                </a:lnTo>
                <a:lnTo>
                  <a:pt x="3428" y="2958"/>
                </a:lnTo>
                <a:lnTo>
                  <a:pt x="3418" y="2958"/>
                </a:lnTo>
                <a:lnTo>
                  <a:pt x="3418" y="2954"/>
                </a:lnTo>
                <a:lnTo>
                  <a:pt x="3418" y="2952"/>
                </a:lnTo>
                <a:lnTo>
                  <a:pt x="3418" y="2950"/>
                </a:lnTo>
                <a:lnTo>
                  <a:pt x="3417" y="2949"/>
                </a:lnTo>
                <a:lnTo>
                  <a:pt x="3415" y="2947"/>
                </a:lnTo>
                <a:lnTo>
                  <a:pt x="3411" y="2949"/>
                </a:lnTo>
                <a:lnTo>
                  <a:pt x="3404" y="2952"/>
                </a:lnTo>
                <a:lnTo>
                  <a:pt x="3398" y="2954"/>
                </a:lnTo>
                <a:lnTo>
                  <a:pt x="3402" y="2958"/>
                </a:lnTo>
                <a:lnTo>
                  <a:pt x="3404" y="2961"/>
                </a:lnTo>
                <a:lnTo>
                  <a:pt x="3404" y="2963"/>
                </a:lnTo>
                <a:lnTo>
                  <a:pt x="3406" y="2967"/>
                </a:lnTo>
                <a:lnTo>
                  <a:pt x="3406" y="2972"/>
                </a:lnTo>
                <a:lnTo>
                  <a:pt x="3408" y="2978"/>
                </a:lnTo>
                <a:lnTo>
                  <a:pt x="3398" y="2978"/>
                </a:lnTo>
                <a:lnTo>
                  <a:pt x="3377" y="2987"/>
                </a:lnTo>
                <a:lnTo>
                  <a:pt x="3353" y="2990"/>
                </a:lnTo>
                <a:lnTo>
                  <a:pt x="3326" y="2989"/>
                </a:lnTo>
                <a:lnTo>
                  <a:pt x="3298" y="2983"/>
                </a:lnTo>
                <a:lnTo>
                  <a:pt x="3271" y="2978"/>
                </a:lnTo>
                <a:lnTo>
                  <a:pt x="3242" y="2974"/>
                </a:lnTo>
                <a:lnTo>
                  <a:pt x="3213" y="2974"/>
                </a:lnTo>
                <a:lnTo>
                  <a:pt x="3186" y="2981"/>
                </a:lnTo>
                <a:lnTo>
                  <a:pt x="3153" y="2992"/>
                </a:lnTo>
                <a:lnTo>
                  <a:pt x="3118" y="3007"/>
                </a:lnTo>
                <a:lnTo>
                  <a:pt x="3084" y="3021"/>
                </a:lnTo>
                <a:lnTo>
                  <a:pt x="3051" y="3040"/>
                </a:lnTo>
                <a:lnTo>
                  <a:pt x="3026" y="3060"/>
                </a:lnTo>
                <a:lnTo>
                  <a:pt x="3020" y="3067"/>
                </a:lnTo>
                <a:lnTo>
                  <a:pt x="3017" y="3078"/>
                </a:lnTo>
                <a:lnTo>
                  <a:pt x="3011" y="3090"/>
                </a:lnTo>
                <a:lnTo>
                  <a:pt x="3006" y="3098"/>
                </a:lnTo>
                <a:lnTo>
                  <a:pt x="2993" y="3107"/>
                </a:lnTo>
                <a:lnTo>
                  <a:pt x="2978" y="3112"/>
                </a:lnTo>
                <a:lnTo>
                  <a:pt x="2966" y="3121"/>
                </a:lnTo>
                <a:lnTo>
                  <a:pt x="2949" y="3121"/>
                </a:lnTo>
                <a:lnTo>
                  <a:pt x="2949" y="3134"/>
                </a:lnTo>
                <a:lnTo>
                  <a:pt x="2933" y="3140"/>
                </a:lnTo>
                <a:lnTo>
                  <a:pt x="2918" y="3147"/>
                </a:lnTo>
                <a:lnTo>
                  <a:pt x="2904" y="3152"/>
                </a:lnTo>
                <a:lnTo>
                  <a:pt x="2886" y="3156"/>
                </a:lnTo>
                <a:lnTo>
                  <a:pt x="2886" y="3152"/>
                </a:lnTo>
                <a:lnTo>
                  <a:pt x="2886" y="3149"/>
                </a:lnTo>
                <a:lnTo>
                  <a:pt x="2888" y="3147"/>
                </a:lnTo>
                <a:lnTo>
                  <a:pt x="2888" y="3145"/>
                </a:lnTo>
                <a:lnTo>
                  <a:pt x="2888" y="3143"/>
                </a:lnTo>
                <a:lnTo>
                  <a:pt x="2886" y="3141"/>
                </a:lnTo>
                <a:lnTo>
                  <a:pt x="2884" y="3140"/>
                </a:lnTo>
                <a:lnTo>
                  <a:pt x="2886" y="3140"/>
                </a:lnTo>
                <a:lnTo>
                  <a:pt x="2888" y="3134"/>
                </a:lnTo>
                <a:lnTo>
                  <a:pt x="2886" y="3129"/>
                </a:lnTo>
                <a:lnTo>
                  <a:pt x="2886" y="3123"/>
                </a:lnTo>
                <a:lnTo>
                  <a:pt x="2886" y="3121"/>
                </a:lnTo>
                <a:lnTo>
                  <a:pt x="2888" y="3121"/>
                </a:lnTo>
                <a:lnTo>
                  <a:pt x="2886" y="3121"/>
                </a:lnTo>
                <a:lnTo>
                  <a:pt x="2886" y="3123"/>
                </a:lnTo>
                <a:lnTo>
                  <a:pt x="2886" y="3123"/>
                </a:lnTo>
                <a:lnTo>
                  <a:pt x="2884" y="3127"/>
                </a:lnTo>
                <a:lnTo>
                  <a:pt x="2880" y="3129"/>
                </a:lnTo>
                <a:lnTo>
                  <a:pt x="2878" y="3132"/>
                </a:lnTo>
                <a:lnTo>
                  <a:pt x="2875" y="3134"/>
                </a:lnTo>
                <a:lnTo>
                  <a:pt x="2873" y="3136"/>
                </a:lnTo>
                <a:lnTo>
                  <a:pt x="2873" y="3138"/>
                </a:lnTo>
                <a:lnTo>
                  <a:pt x="2873" y="3138"/>
                </a:lnTo>
                <a:lnTo>
                  <a:pt x="2878" y="3138"/>
                </a:lnTo>
                <a:lnTo>
                  <a:pt x="2880" y="3138"/>
                </a:lnTo>
                <a:lnTo>
                  <a:pt x="2882" y="3140"/>
                </a:lnTo>
                <a:lnTo>
                  <a:pt x="2884" y="3140"/>
                </a:lnTo>
                <a:lnTo>
                  <a:pt x="2884" y="3140"/>
                </a:lnTo>
                <a:lnTo>
                  <a:pt x="2880" y="3147"/>
                </a:lnTo>
                <a:lnTo>
                  <a:pt x="2875" y="3156"/>
                </a:lnTo>
                <a:lnTo>
                  <a:pt x="2873" y="3165"/>
                </a:lnTo>
                <a:lnTo>
                  <a:pt x="2869" y="3167"/>
                </a:lnTo>
                <a:lnTo>
                  <a:pt x="2866" y="3169"/>
                </a:lnTo>
                <a:lnTo>
                  <a:pt x="2864" y="3167"/>
                </a:lnTo>
                <a:lnTo>
                  <a:pt x="2862" y="3167"/>
                </a:lnTo>
                <a:lnTo>
                  <a:pt x="2860" y="3165"/>
                </a:lnTo>
                <a:lnTo>
                  <a:pt x="2860" y="3163"/>
                </a:lnTo>
                <a:lnTo>
                  <a:pt x="2858" y="3161"/>
                </a:lnTo>
                <a:lnTo>
                  <a:pt x="2855" y="3160"/>
                </a:lnTo>
                <a:lnTo>
                  <a:pt x="2851" y="3158"/>
                </a:lnTo>
                <a:lnTo>
                  <a:pt x="2846" y="3156"/>
                </a:lnTo>
                <a:lnTo>
                  <a:pt x="2844" y="3165"/>
                </a:lnTo>
                <a:lnTo>
                  <a:pt x="2842" y="3172"/>
                </a:lnTo>
                <a:lnTo>
                  <a:pt x="2838" y="3178"/>
                </a:lnTo>
                <a:lnTo>
                  <a:pt x="2835" y="3181"/>
                </a:lnTo>
                <a:lnTo>
                  <a:pt x="2828" y="3183"/>
                </a:lnTo>
                <a:lnTo>
                  <a:pt x="2817" y="3183"/>
                </a:lnTo>
                <a:lnTo>
                  <a:pt x="2817" y="3203"/>
                </a:lnTo>
                <a:lnTo>
                  <a:pt x="2813" y="3209"/>
                </a:lnTo>
                <a:lnTo>
                  <a:pt x="2808" y="3212"/>
                </a:lnTo>
                <a:lnTo>
                  <a:pt x="2804" y="3218"/>
                </a:lnTo>
                <a:lnTo>
                  <a:pt x="2800" y="3223"/>
                </a:lnTo>
                <a:lnTo>
                  <a:pt x="2793" y="3227"/>
                </a:lnTo>
                <a:lnTo>
                  <a:pt x="2791" y="3227"/>
                </a:lnTo>
                <a:lnTo>
                  <a:pt x="2789" y="3227"/>
                </a:lnTo>
                <a:lnTo>
                  <a:pt x="2786" y="3225"/>
                </a:lnTo>
                <a:lnTo>
                  <a:pt x="2782" y="3225"/>
                </a:lnTo>
                <a:lnTo>
                  <a:pt x="2777" y="3223"/>
                </a:lnTo>
                <a:lnTo>
                  <a:pt x="2777" y="3227"/>
                </a:lnTo>
                <a:lnTo>
                  <a:pt x="2782" y="3238"/>
                </a:lnTo>
                <a:lnTo>
                  <a:pt x="2784" y="3250"/>
                </a:lnTo>
                <a:lnTo>
                  <a:pt x="2784" y="3269"/>
                </a:lnTo>
                <a:lnTo>
                  <a:pt x="2780" y="3287"/>
                </a:lnTo>
                <a:lnTo>
                  <a:pt x="2775" y="3303"/>
                </a:lnTo>
                <a:lnTo>
                  <a:pt x="2769" y="3318"/>
                </a:lnTo>
                <a:lnTo>
                  <a:pt x="2769" y="3320"/>
                </a:lnTo>
                <a:lnTo>
                  <a:pt x="2768" y="3321"/>
                </a:lnTo>
                <a:lnTo>
                  <a:pt x="2764" y="3325"/>
                </a:lnTo>
                <a:lnTo>
                  <a:pt x="2762" y="3330"/>
                </a:lnTo>
                <a:lnTo>
                  <a:pt x="2758" y="3334"/>
                </a:lnTo>
                <a:lnTo>
                  <a:pt x="2757" y="3338"/>
                </a:lnTo>
                <a:lnTo>
                  <a:pt x="2755" y="3340"/>
                </a:lnTo>
                <a:lnTo>
                  <a:pt x="2753" y="3341"/>
                </a:lnTo>
                <a:lnTo>
                  <a:pt x="2762" y="3354"/>
                </a:lnTo>
                <a:lnTo>
                  <a:pt x="2769" y="3374"/>
                </a:lnTo>
                <a:lnTo>
                  <a:pt x="2777" y="3398"/>
                </a:lnTo>
                <a:lnTo>
                  <a:pt x="2782" y="3421"/>
                </a:lnTo>
                <a:lnTo>
                  <a:pt x="2788" y="3443"/>
                </a:lnTo>
                <a:lnTo>
                  <a:pt x="2793" y="3460"/>
                </a:lnTo>
                <a:lnTo>
                  <a:pt x="2798" y="3467"/>
                </a:lnTo>
                <a:lnTo>
                  <a:pt x="2804" y="3470"/>
                </a:lnTo>
                <a:lnTo>
                  <a:pt x="2809" y="3474"/>
                </a:lnTo>
                <a:lnTo>
                  <a:pt x="2815" y="3480"/>
                </a:lnTo>
                <a:lnTo>
                  <a:pt x="2818" y="3492"/>
                </a:lnTo>
                <a:lnTo>
                  <a:pt x="2813" y="3492"/>
                </a:lnTo>
                <a:lnTo>
                  <a:pt x="2813" y="3496"/>
                </a:lnTo>
                <a:lnTo>
                  <a:pt x="2798" y="3498"/>
                </a:lnTo>
                <a:lnTo>
                  <a:pt x="2788" y="3500"/>
                </a:lnTo>
                <a:lnTo>
                  <a:pt x="2777" y="3501"/>
                </a:lnTo>
                <a:lnTo>
                  <a:pt x="2762" y="3503"/>
                </a:lnTo>
                <a:lnTo>
                  <a:pt x="2749" y="3489"/>
                </a:lnTo>
                <a:lnTo>
                  <a:pt x="2737" y="3483"/>
                </a:lnTo>
                <a:lnTo>
                  <a:pt x="2722" y="3481"/>
                </a:lnTo>
                <a:lnTo>
                  <a:pt x="2708" y="3481"/>
                </a:lnTo>
                <a:lnTo>
                  <a:pt x="2689" y="3480"/>
                </a:lnTo>
                <a:lnTo>
                  <a:pt x="2669" y="3474"/>
                </a:lnTo>
                <a:lnTo>
                  <a:pt x="2666" y="3472"/>
                </a:lnTo>
                <a:lnTo>
                  <a:pt x="2662" y="3469"/>
                </a:lnTo>
                <a:lnTo>
                  <a:pt x="2660" y="3465"/>
                </a:lnTo>
                <a:lnTo>
                  <a:pt x="2658" y="3461"/>
                </a:lnTo>
                <a:lnTo>
                  <a:pt x="2657" y="3458"/>
                </a:lnTo>
                <a:lnTo>
                  <a:pt x="2653" y="3454"/>
                </a:lnTo>
                <a:lnTo>
                  <a:pt x="2618" y="3450"/>
                </a:lnTo>
                <a:lnTo>
                  <a:pt x="2615" y="3449"/>
                </a:lnTo>
                <a:lnTo>
                  <a:pt x="2615" y="3445"/>
                </a:lnTo>
                <a:lnTo>
                  <a:pt x="2613" y="3441"/>
                </a:lnTo>
                <a:lnTo>
                  <a:pt x="2611" y="3438"/>
                </a:lnTo>
                <a:lnTo>
                  <a:pt x="2609" y="3434"/>
                </a:lnTo>
                <a:lnTo>
                  <a:pt x="2562" y="3427"/>
                </a:lnTo>
                <a:lnTo>
                  <a:pt x="2558" y="3403"/>
                </a:lnTo>
                <a:lnTo>
                  <a:pt x="2551" y="3380"/>
                </a:lnTo>
                <a:lnTo>
                  <a:pt x="2538" y="3356"/>
                </a:lnTo>
                <a:lnTo>
                  <a:pt x="2528" y="3334"/>
                </a:lnTo>
                <a:lnTo>
                  <a:pt x="2517" y="3309"/>
                </a:lnTo>
                <a:lnTo>
                  <a:pt x="2509" y="3280"/>
                </a:lnTo>
                <a:lnTo>
                  <a:pt x="2506" y="3249"/>
                </a:lnTo>
                <a:lnTo>
                  <a:pt x="2484" y="3236"/>
                </a:lnTo>
                <a:lnTo>
                  <a:pt x="2464" y="3214"/>
                </a:lnTo>
                <a:lnTo>
                  <a:pt x="2442" y="3185"/>
                </a:lnTo>
                <a:lnTo>
                  <a:pt x="2422" y="3152"/>
                </a:lnTo>
                <a:lnTo>
                  <a:pt x="2404" y="3120"/>
                </a:lnTo>
                <a:lnTo>
                  <a:pt x="2389" y="3090"/>
                </a:lnTo>
                <a:lnTo>
                  <a:pt x="2377" y="3065"/>
                </a:lnTo>
                <a:lnTo>
                  <a:pt x="2364" y="3041"/>
                </a:lnTo>
                <a:lnTo>
                  <a:pt x="2348" y="3014"/>
                </a:lnTo>
                <a:lnTo>
                  <a:pt x="2324" y="2990"/>
                </a:lnTo>
                <a:lnTo>
                  <a:pt x="2300" y="2972"/>
                </a:lnTo>
                <a:lnTo>
                  <a:pt x="2273" y="2961"/>
                </a:lnTo>
                <a:lnTo>
                  <a:pt x="2273" y="2947"/>
                </a:lnTo>
                <a:lnTo>
                  <a:pt x="2269" y="2943"/>
                </a:lnTo>
                <a:lnTo>
                  <a:pt x="2266" y="2940"/>
                </a:lnTo>
                <a:lnTo>
                  <a:pt x="2264" y="2936"/>
                </a:lnTo>
                <a:lnTo>
                  <a:pt x="2260" y="2930"/>
                </a:lnTo>
                <a:lnTo>
                  <a:pt x="2242" y="2934"/>
                </a:lnTo>
                <a:lnTo>
                  <a:pt x="2217" y="2934"/>
                </a:lnTo>
                <a:lnTo>
                  <a:pt x="2189" y="2930"/>
                </a:lnTo>
                <a:lnTo>
                  <a:pt x="2188" y="2929"/>
                </a:lnTo>
                <a:lnTo>
                  <a:pt x="2184" y="2927"/>
                </a:lnTo>
                <a:lnTo>
                  <a:pt x="2182" y="2923"/>
                </a:lnTo>
                <a:lnTo>
                  <a:pt x="2178" y="2921"/>
                </a:lnTo>
                <a:lnTo>
                  <a:pt x="2175" y="2920"/>
                </a:lnTo>
                <a:lnTo>
                  <a:pt x="2173" y="2918"/>
                </a:lnTo>
                <a:lnTo>
                  <a:pt x="2168" y="2920"/>
                </a:lnTo>
                <a:lnTo>
                  <a:pt x="2155" y="2923"/>
                </a:lnTo>
                <a:lnTo>
                  <a:pt x="2140" y="2927"/>
                </a:lnTo>
                <a:lnTo>
                  <a:pt x="2126" y="2929"/>
                </a:lnTo>
                <a:lnTo>
                  <a:pt x="2117" y="2947"/>
                </a:lnTo>
                <a:lnTo>
                  <a:pt x="2108" y="2965"/>
                </a:lnTo>
                <a:lnTo>
                  <a:pt x="2098" y="2983"/>
                </a:lnTo>
                <a:lnTo>
                  <a:pt x="2093" y="3005"/>
                </a:lnTo>
                <a:lnTo>
                  <a:pt x="2082" y="3005"/>
                </a:lnTo>
                <a:lnTo>
                  <a:pt x="2077" y="3016"/>
                </a:lnTo>
                <a:lnTo>
                  <a:pt x="2068" y="3023"/>
                </a:lnTo>
                <a:lnTo>
                  <a:pt x="2055" y="3027"/>
                </a:lnTo>
                <a:lnTo>
                  <a:pt x="2038" y="3027"/>
                </a:lnTo>
                <a:lnTo>
                  <a:pt x="2020" y="3014"/>
                </a:lnTo>
                <a:lnTo>
                  <a:pt x="1998" y="3000"/>
                </a:lnTo>
                <a:lnTo>
                  <a:pt x="1973" y="2985"/>
                </a:lnTo>
                <a:lnTo>
                  <a:pt x="1948" y="2969"/>
                </a:lnTo>
                <a:lnTo>
                  <a:pt x="1924" y="2954"/>
                </a:lnTo>
                <a:lnTo>
                  <a:pt x="1906" y="2938"/>
                </a:lnTo>
                <a:lnTo>
                  <a:pt x="1893" y="2923"/>
                </a:lnTo>
                <a:lnTo>
                  <a:pt x="1884" y="2901"/>
                </a:lnTo>
                <a:lnTo>
                  <a:pt x="1878" y="2876"/>
                </a:lnTo>
                <a:lnTo>
                  <a:pt x="1875" y="2849"/>
                </a:lnTo>
                <a:lnTo>
                  <a:pt x="1869" y="2823"/>
                </a:lnTo>
                <a:lnTo>
                  <a:pt x="1862" y="2800"/>
                </a:lnTo>
                <a:lnTo>
                  <a:pt x="1849" y="2781"/>
                </a:lnTo>
                <a:lnTo>
                  <a:pt x="1846" y="2778"/>
                </a:lnTo>
                <a:lnTo>
                  <a:pt x="1844" y="2776"/>
                </a:lnTo>
                <a:lnTo>
                  <a:pt x="1842" y="2776"/>
                </a:lnTo>
                <a:lnTo>
                  <a:pt x="1840" y="2774"/>
                </a:lnTo>
                <a:lnTo>
                  <a:pt x="1838" y="2774"/>
                </a:lnTo>
                <a:lnTo>
                  <a:pt x="1837" y="2774"/>
                </a:lnTo>
                <a:lnTo>
                  <a:pt x="1833" y="2772"/>
                </a:lnTo>
                <a:lnTo>
                  <a:pt x="1829" y="2769"/>
                </a:lnTo>
                <a:lnTo>
                  <a:pt x="1813" y="2749"/>
                </a:lnTo>
                <a:lnTo>
                  <a:pt x="1800" y="2725"/>
                </a:lnTo>
                <a:lnTo>
                  <a:pt x="1786" y="2701"/>
                </a:lnTo>
                <a:lnTo>
                  <a:pt x="1737" y="2665"/>
                </a:lnTo>
                <a:lnTo>
                  <a:pt x="1733" y="2649"/>
                </a:lnTo>
                <a:lnTo>
                  <a:pt x="1729" y="2634"/>
                </a:lnTo>
                <a:lnTo>
                  <a:pt x="1677" y="2627"/>
                </a:lnTo>
                <a:lnTo>
                  <a:pt x="1618" y="2620"/>
                </a:lnTo>
                <a:lnTo>
                  <a:pt x="1562" y="2612"/>
                </a:lnTo>
                <a:lnTo>
                  <a:pt x="1509" y="2605"/>
                </a:lnTo>
                <a:lnTo>
                  <a:pt x="1506" y="2656"/>
                </a:lnTo>
                <a:lnTo>
                  <a:pt x="1495" y="2661"/>
                </a:lnTo>
                <a:lnTo>
                  <a:pt x="1482" y="2663"/>
                </a:lnTo>
                <a:lnTo>
                  <a:pt x="1466" y="2663"/>
                </a:lnTo>
                <a:lnTo>
                  <a:pt x="1448" y="2656"/>
                </a:lnTo>
                <a:lnTo>
                  <a:pt x="1426" y="2654"/>
                </a:lnTo>
                <a:lnTo>
                  <a:pt x="1402" y="2654"/>
                </a:lnTo>
                <a:lnTo>
                  <a:pt x="1378" y="2652"/>
                </a:lnTo>
                <a:lnTo>
                  <a:pt x="1333" y="2643"/>
                </a:lnTo>
                <a:lnTo>
                  <a:pt x="1286" y="2640"/>
                </a:lnTo>
                <a:lnTo>
                  <a:pt x="1238" y="2636"/>
                </a:lnTo>
                <a:lnTo>
                  <a:pt x="1191" y="2627"/>
                </a:lnTo>
                <a:lnTo>
                  <a:pt x="1164" y="2618"/>
                </a:lnTo>
                <a:lnTo>
                  <a:pt x="1140" y="2603"/>
                </a:lnTo>
                <a:lnTo>
                  <a:pt x="1117" y="2589"/>
                </a:lnTo>
                <a:lnTo>
                  <a:pt x="1095" y="2574"/>
                </a:lnTo>
                <a:lnTo>
                  <a:pt x="1044" y="2543"/>
                </a:lnTo>
                <a:lnTo>
                  <a:pt x="997" y="2514"/>
                </a:lnTo>
                <a:lnTo>
                  <a:pt x="949" y="2487"/>
                </a:lnTo>
                <a:lnTo>
                  <a:pt x="900" y="2454"/>
                </a:lnTo>
                <a:lnTo>
                  <a:pt x="884" y="2447"/>
                </a:lnTo>
                <a:lnTo>
                  <a:pt x="868" y="2441"/>
                </a:lnTo>
                <a:lnTo>
                  <a:pt x="851" y="2434"/>
                </a:lnTo>
                <a:lnTo>
                  <a:pt x="837" y="2429"/>
                </a:lnTo>
                <a:lnTo>
                  <a:pt x="822" y="2420"/>
                </a:lnTo>
                <a:lnTo>
                  <a:pt x="813" y="2407"/>
                </a:lnTo>
                <a:lnTo>
                  <a:pt x="808" y="2390"/>
                </a:lnTo>
                <a:lnTo>
                  <a:pt x="811" y="2389"/>
                </a:lnTo>
                <a:lnTo>
                  <a:pt x="811" y="2387"/>
                </a:lnTo>
                <a:lnTo>
                  <a:pt x="813" y="2385"/>
                </a:lnTo>
                <a:lnTo>
                  <a:pt x="815" y="2383"/>
                </a:lnTo>
                <a:lnTo>
                  <a:pt x="780" y="2383"/>
                </a:lnTo>
                <a:lnTo>
                  <a:pt x="766" y="2378"/>
                </a:lnTo>
                <a:lnTo>
                  <a:pt x="740" y="2372"/>
                </a:lnTo>
                <a:lnTo>
                  <a:pt x="709" y="2369"/>
                </a:lnTo>
                <a:lnTo>
                  <a:pt x="675" y="2365"/>
                </a:lnTo>
                <a:lnTo>
                  <a:pt x="638" y="2363"/>
                </a:lnTo>
                <a:lnTo>
                  <a:pt x="606" y="2360"/>
                </a:lnTo>
                <a:lnTo>
                  <a:pt x="577" y="2358"/>
                </a:lnTo>
                <a:lnTo>
                  <a:pt x="557" y="2358"/>
                </a:lnTo>
                <a:lnTo>
                  <a:pt x="553" y="2352"/>
                </a:lnTo>
                <a:lnTo>
                  <a:pt x="551" y="2350"/>
                </a:lnTo>
                <a:lnTo>
                  <a:pt x="549" y="2347"/>
                </a:lnTo>
                <a:lnTo>
                  <a:pt x="548" y="2343"/>
                </a:lnTo>
                <a:lnTo>
                  <a:pt x="546" y="2338"/>
                </a:lnTo>
                <a:lnTo>
                  <a:pt x="546" y="2330"/>
                </a:lnTo>
                <a:lnTo>
                  <a:pt x="540" y="2318"/>
                </a:lnTo>
                <a:lnTo>
                  <a:pt x="540" y="2303"/>
                </a:lnTo>
                <a:lnTo>
                  <a:pt x="542" y="2287"/>
                </a:lnTo>
                <a:lnTo>
                  <a:pt x="542" y="2270"/>
                </a:lnTo>
                <a:lnTo>
                  <a:pt x="540" y="2254"/>
                </a:lnTo>
                <a:lnTo>
                  <a:pt x="535" y="2243"/>
                </a:lnTo>
                <a:lnTo>
                  <a:pt x="522" y="2227"/>
                </a:lnTo>
                <a:lnTo>
                  <a:pt x="508" y="2209"/>
                </a:lnTo>
                <a:lnTo>
                  <a:pt x="491" y="2189"/>
                </a:lnTo>
                <a:lnTo>
                  <a:pt x="475" y="2172"/>
                </a:lnTo>
                <a:lnTo>
                  <a:pt x="462" y="2160"/>
                </a:lnTo>
                <a:lnTo>
                  <a:pt x="451" y="2150"/>
                </a:lnTo>
                <a:lnTo>
                  <a:pt x="448" y="2150"/>
                </a:lnTo>
                <a:lnTo>
                  <a:pt x="440" y="2149"/>
                </a:lnTo>
                <a:lnTo>
                  <a:pt x="433" y="2149"/>
                </a:lnTo>
                <a:lnTo>
                  <a:pt x="424" y="2147"/>
                </a:lnTo>
                <a:lnTo>
                  <a:pt x="424" y="2130"/>
                </a:lnTo>
                <a:lnTo>
                  <a:pt x="422" y="2112"/>
                </a:lnTo>
                <a:lnTo>
                  <a:pt x="422" y="2092"/>
                </a:lnTo>
                <a:lnTo>
                  <a:pt x="420" y="2080"/>
                </a:lnTo>
                <a:lnTo>
                  <a:pt x="400" y="2074"/>
                </a:lnTo>
                <a:lnTo>
                  <a:pt x="378" y="2067"/>
                </a:lnTo>
                <a:lnTo>
                  <a:pt x="358" y="2058"/>
                </a:lnTo>
                <a:lnTo>
                  <a:pt x="344" y="2047"/>
                </a:lnTo>
                <a:lnTo>
                  <a:pt x="338" y="2038"/>
                </a:lnTo>
                <a:lnTo>
                  <a:pt x="335" y="2027"/>
                </a:lnTo>
                <a:lnTo>
                  <a:pt x="331" y="2018"/>
                </a:lnTo>
                <a:lnTo>
                  <a:pt x="326" y="2007"/>
                </a:lnTo>
                <a:lnTo>
                  <a:pt x="317" y="2000"/>
                </a:lnTo>
                <a:lnTo>
                  <a:pt x="297" y="1994"/>
                </a:lnTo>
                <a:lnTo>
                  <a:pt x="277" y="1989"/>
                </a:lnTo>
                <a:lnTo>
                  <a:pt x="257" y="1983"/>
                </a:lnTo>
                <a:lnTo>
                  <a:pt x="237" y="1976"/>
                </a:lnTo>
                <a:lnTo>
                  <a:pt x="220" y="1965"/>
                </a:lnTo>
                <a:lnTo>
                  <a:pt x="209" y="1950"/>
                </a:lnTo>
                <a:lnTo>
                  <a:pt x="204" y="1932"/>
                </a:lnTo>
                <a:lnTo>
                  <a:pt x="209" y="1923"/>
                </a:lnTo>
                <a:lnTo>
                  <a:pt x="215" y="1907"/>
                </a:lnTo>
                <a:lnTo>
                  <a:pt x="220" y="1889"/>
                </a:lnTo>
                <a:lnTo>
                  <a:pt x="224" y="1872"/>
                </a:lnTo>
                <a:lnTo>
                  <a:pt x="209" y="1865"/>
                </a:lnTo>
                <a:lnTo>
                  <a:pt x="204" y="1858"/>
                </a:lnTo>
                <a:lnTo>
                  <a:pt x="202" y="1852"/>
                </a:lnTo>
                <a:lnTo>
                  <a:pt x="202" y="1847"/>
                </a:lnTo>
                <a:lnTo>
                  <a:pt x="206" y="1841"/>
                </a:lnTo>
                <a:lnTo>
                  <a:pt x="206" y="1834"/>
                </a:lnTo>
                <a:lnTo>
                  <a:pt x="202" y="1825"/>
                </a:lnTo>
                <a:lnTo>
                  <a:pt x="193" y="1810"/>
                </a:lnTo>
                <a:lnTo>
                  <a:pt x="180" y="1796"/>
                </a:lnTo>
                <a:lnTo>
                  <a:pt x="171" y="1781"/>
                </a:lnTo>
                <a:lnTo>
                  <a:pt x="157" y="1760"/>
                </a:lnTo>
                <a:lnTo>
                  <a:pt x="140" y="1740"/>
                </a:lnTo>
                <a:lnTo>
                  <a:pt x="126" y="1718"/>
                </a:lnTo>
                <a:lnTo>
                  <a:pt x="118" y="1709"/>
                </a:lnTo>
                <a:lnTo>
                  <a:pt x="111" y="1700"/>
                </a:lnTo>
                <a:lnTo>
                  <a:pt x="106" y="1685"/>
                </a:lnTo>
                <a:lnTo>
                  <a:pt x="109" y="1676"/>
                </a:lnTo>
                <a:lnTo>
                  <a:pt x="109" y="1663"/>
                </a:lnTo>
                <a:lnTo>
                  <a:pt x="113" y="1650"/>
                </a:lnTo>
                <a:lnTo>
                  <a:pt x="117" y="1647"/>
                </a:lnTo>
                <a:lnTo>
                  <a:pt x="118" y="1645"/>
                </a:lnTo>
                <a:lnTo>
                  <a:pt x="124" y="1643"/>
                </a:lnTo>
                <a:lnTo>
                  <a:pt x="128" y="1641"/>
                </a:lnTo>
                <a:lnTo>
                  <a:pt x="131" y="1638"/>
                </a:lnTo>
                <a:lnTo>
                  <a:pt x="131" y="1638"/>
                </a:lnTo>
                <a:lnTo>
                  <a:pt x="133" y="1638"/>
                </a:lnTo>
                <a:lnTo>
                  <a:pt x="133" y="1641"/>
                </a:lnTo>
                <a:lnTo>
                  <a:pt x="133" y="1643"/>
                </a:lnTo>
                <a:lnTo>
                  <a:pt x="135" y="1641"/>
                </a:lnTo>
                <a:lnTo>
                  <a:pt x="135" y="1640"/>
                </a:lnTo>
                <a:lnTo>
                  <a:pt x="135" y="1638"/>
                </a:lnTo>
                <a:lnTo>
                  <a:pt x="135" y="1636"/>
                </a:lnTo>
                <a:lnTo>
                  <a:pt x="133" y="1634"/>
                </a:lnTo>
                <a:lnTo>
                  <a:pt x="133" y="1634"/>
                </a:lnTo>
                <a:lnTo>
                  <a:pt x="131" y="1638"/>
                </a:lnTo>
                <a:lnTo>
                  <a:pt x="113" y="1634"/>
                </a:lnTo>
                <a:lnTo>
                  <a:pt x="106" y="1623"/>
                </a:lnTo>
                <a:lnTo>
                  <a:pt x="98" y="1612"/>
                </a:lnTo>
                <a:lnTo>
                  <a:pt x="93" y="1601"/>
                </a:lnTo>
                <a:lnTo>
                  <a:pt x="88" y="1589"/>
                </a:lnTo>
                <a:lnTo>
                  <a:pt x="84" y="1570"/>
                </a:lnTo>
                <a:lnTo>
                  <a:pt x="91" y="1561"/>
                </a:lnTo>
                <a:lnTo>
                  <a:pt x="91" y="1556"/>
                </a:lnTo>
                <a:lnTo>
                  <a:pt x="88" y="1549"/>
                </a:lnTo>
                <a:lnTo>
                  <a:pt x="84" y="1541"/>
                </a:lnTo>
                <a:lnTo>
                  <a:pt x="84" y="1530"/>
                </a:lnTo>
                <a:lnTo>
                  <a:pt x="88" y="1523"/>
                </a:lnTo>
                <a:lnTo>
                  <a:pt x="93" y="1512"/>
                </a:lnTo>
                <a:lnTo>
                  <a:pt x="97" y="1500"/>
                </a:lnTo>
                <a:lnTo>
                  <a:pt x="80" y="1487"/>
                </a:lnTo>
                <a:lnTo>
                  <a:pt x="71" y="1467"/>
                </a:lnTo>
                <a:lnTo>
                  <a:pt x="66" y="1467"/>
                </a:lnTo>
                <a:lnTo>
                  <a:pt x="62" y="1469"/>
                </a:lnTo>
                <a:lnTo>
                  <a:pt x="60" y="1469"/>
                </a:lnTo>
                <a:lnTo>
                  <a:pt x="58" y="1469"/>
                </a:lnTo>
                <a:lnTo>
                  <a:pt x="57" y="1467"/>
                </a:lnTo>
                <a:lnTo>
                  <a:pt x="57" y="1463"/>
                </a:lnTo>
                <a:lnTo>
                  <a:pt x="57" y="1458"/>
                </a:lnTo>
                <a:lnTo>
                  <a:pt x="55" y="1450"/>
                </a:lnTo>
                <a:lnTo>
                  <a:pt x="60" y="1436"/>
                </a:lnTo>
                <a:lnTo>
                  <a:pt x="58" y="1416"/>
                </a:lnTo>
                <a:lnTo>
                  <a:pt x="51" y="1396"/>
                </a:lnTo>
                <a:lnTo>
                  <a:pt x="38" y="1376"/>
                </a:lnTo>
                <a:lnTo>
                  <a:pt x="28" y="1356"/>
                </a:lnTo>
                <a:lnTo>
                  <a:pt x="17" y="1340"/>
                </a:lnTo>
                <a:lnTo>
                  <a:pt x="11" y="1323"/>
                </a:lnTo>
                <a:lnTo>
                  <a:pt x="11" y="1316"/>
                </a:lnTo>
                <a:lnTo>
                  <a:pt x="11" y="1312"/>
                </a:lnTo>
                <a:lnTo>
                  <a:pt x="13" y="1309"/>
                </a:lnTo>
                <a:lnTo>
                  <a:pt x="13" y="1309"/>
                </a:lnTo>
                <a:lnTo>
                  <a:pt x="15" y="1307"/>
                </a:lnTo>
                <a:lnTo>
                  <a:pt x="17" y="1305"/>
                </a:lnTo>
                <a:lnTo>
                  <a:pt x="18" y="1303"/>
                </a:lnTo>
                <a:lnTo>
                  <a:pt x="13" y="1252"/>
                </a:lnTo>
                <a:lnTo>
                  <a:pt x="18" y="1245"/>
                </a:lnTo>
                <a:lnTo>
                  <a:pt x="26" y="1236"/>
                </a:lnTo>
                <a:lnTo>
                  <a:pt x="31" y="1225"/>
                </a:lnTo>
                <a:lnTo>
                  <a:pt x="33" y="1212"/>
                </a:lnTo>
                <a:lnTo>
                  <a:pt x="29" y="1194"/>
                </a:lnTo>
                <a:lnTo>
                  <a:pt x="24" y="1176"/>
                </a:lnTo>
                <a:lnTo>
                  <a:pt x="17" y="1160"/>
                </a:lnTo>
                <a:lnTo>
                  <a:pt x="9" y="1141"/>
                </a:lnTo>
                <a:lnTo>
                  <a:pt x="2" y="1120"/>
                </a:lnTo>
                <a:lnTo>
                  <a:pt x="0" y="1092"/>
                </a:lnTo>
                <a:lnTo>
                  <a:pt x="15" y="1076"/>
                </a:lnTo>
                <a:lnTo>
                  <a:pt x="33" y="1052"/>
                </a:lnTo>
                <a:lnTo>
                  <a:pt x="49" y="1027"/>
                </a:lnTo>
                <a:lnTo>
                  <a:pt x="62" y="1000"/>
                </a:lnTo>
                <a:lnTo>
                  <a:pt x="71" y="978"/>
                </a:lnTo>
                <a:lnTo>
                  <a:pt x="75" y="965"/>
                </a:lnTo>
                <a:lnTo>
                  <a:pt x="80" y="954"/>
                </a:lnTo>
                <a:lnTo>
                  <a:pt x="82" y="945"/>
                </a:lnTo>
                <a:lnTo>
                  <a:pt x="82" y="940"/>
                </a:lnTo>
                <a:lnTo>
                  <a:pt x="82" y="934"/>
                </a:lnTo>
                <a:lnTo>
                  <a:pt x="84" y="929"/>
                </a:lnTo>
                <a:lnTo>
                  <a:pt x="88" y="925"/>
                </a:lnTo>
                <a:lnTo>
                  <a:pt x="89" y="921"/>
                </a:lnTo>
                <a:lnTo>
                  <a:pt x="89" y="918"/>
                </a:lnTo>
                <a:lnTo>
                  <a:pt x="91" y="912"/>
                </a:lnTo>
                <a:lnTo>
                  <a:pt x="89" y="907"/>
                </a:lnTo>
                <a:lnTo>
                  <a:pt x="89" y="905"/>
                </a:lnTo>
                <a:lnTo>
                  <a:pt x="88" y="901"/>
                </a:lnTo>
                <a:lnTo>
                  <a:pt x="84" y="900"/>
                </a:lnTo>
                <a:lnTo>
                  <a:pt x="82" y="896"/>
                </a:lnTo>
                <a:lnTo>
                  <a:pt x="82" y="894"/>
                </a:lnTo>
                <a:lnTo>
                  <a:pt x="82" y="876"/>
                </a:lnTo>
                <a:lnTo>
                  <a:pt x="88" y="860"/>
                </a:lnTo>
                <a:lnTo>
                  <a:pt x="98" y="841"/>
                </a:lnTo>
                <a:lnTo>
                  <a:pt x="108" y="829"/>
                </a:lnTo>
                <a:lnTo>
                  <a:pt x="113" y="818"/>
                </a:lnTo>
                <a:lnTo>
                  <a:pt x="109" y="765"/>
                </a:lnTo>
                <a:lnTo>
                  <a:pt x="111" y="765"/>
                </a:lnTo>
                <a:lnTo>
                  <a:pt x="115" y="763"/>
                </a:lnTo>
                <a:lnTo>
                  <a:pt x="118" y="761"/>
                </a:lnTo>
                <a:lnTo>
                  <a:pt x="122" y="760"/>
                </a:lnTo>
                <a:lnTo>
                  <a:pt x="124" y="758"/>
                </a:lnTo>
                <a:lnTo>
                  <a:pt x="137" y="734"/>
                </a:lnTo>
                <a:lnTo>
                  <a:pt x="144" y="705"/>
                </a:lnTo>
                <a:lnTo>
                  <a:pt x="157" y="705"/>
                </a:lnTo>
                <a:lnTo>
                  <a:pt x="168" y="678"/>
                </a:lnTo>
                <a:lnTo>
                  <a:pt x="184" y="649"/>
                </a:lnTo>
                <a:lnTo>
                  <a:pt x="198" y="621"/>
                </a:lnTo>
                <a:lnTo>
                  <a:pt x="206" y="581"/>
                </a:lnTo>
                <a:lnTo>
                  <a:pt x="218" y="578"/>
                </a:lnTo>
                <a:lnTo>
                  <a:pt x="222" y="560"/>
                </a:lnTo>
                <a:lnTo>
                  <a:pt x="222" y="540"/>
                </a:lnTo>
                <a:lnTo>
                  <a:pt x="226" y="521"/>
                </a:lnTo>
                <a:lnTo>
                  <a:pt x="235" y="505"/>
                </a:lnTo>
                <a:lnTo>
                  <a:pt x="248" y="485"/>
                </a:lnTo>
                <a:lnTo>
                  <a:pt x="257" y="465"/>
                </a:lnTo>
                <a:lnTo>
                  <a:pt x="264" y="438"/>
                </a:lnTo>
                <a:lnTo>
                  <a:pt x="264" y="410"/>
                </a:lnTo>
                <a:lnTo>
                  <a:pt x="266" y="383"/>
                </a:lnTo>
                <a:lnTo>
                  <a:pt x="269" y="358"/>
                </a:lnTo>
                <a:lnTo>
                  <a:pt x="280" y="334"/>
                </a:lnTo>
                <a:lnTo>
                  <a:pt x="268" y="334"/>
                </a:lnTo>
                <a:lnTo>
                  <a:pt x="269" y="312"/>
                </a:lnTo>
                <a:lnTo>
                  <a:pt x="273" y="294"/>
                </a:lnTo>
                <a:lnTo>
                  <a:pt x="280" y="278"/>
                </a:lnTo>
                <a:lnTo>
                  <a:pt x="291" y="281"/>
                </a:lnTo>
                <a:lnTo>
                  <a:pt x="286" y="263"/>
                </a:lnTo>
                <a:lnTo>
                  <a:pt x="284" y="241"/>
                </a:lnTo>
                <a:lnTo>
                  <a:pt x="284" y="218"/>
                </a:lnTo>
                <a:lnTo>
                  <a:pt x="286" y="194"/>
                </a:lnTo>
                <a:lnTo>
                  <a:pt x="282" y="172"/>
                </a:lnTo>
                <a:lnTo>
                  <a:pt x="282" y="152"/>
                </a:lnTo>
                <a:lnTo>
                  <a:pt x="284" y="130"/>
                </a:lnTo>
                <a:lnTo>
                  <a:pt x="282" y="109"/>
                </a:lnTo>
                <a:lnTo>
                  <a:pt x="277" y="98"/>
                </a:lnTo>
                <a:lnTo>
                  <a:pt x="271" y="89"/>
                </a:lnTo>
                <a:lnTo>
                  <a:pt x="266" y="78"/>
                </a:lnTo>
                <a:lnTo>
                  <a:pt x="266" y="65"/>
                </a:lnTo>
                <a:lnTo>
                  <a:pt x="271" y="49"/>
                </a:lnTo>
                <a:lnTo>
                  <a:pt x="277" y="32"/>
                </a:lnTo>
                <a:lnTo>
                  <a:pt x="280" y="12"/>
                </a:lnTo>
                <a:lnTo>
                  <a:pt x="286" y="12"/>
                </a:lnTo>
                <a:lnTo>
                  <a:pt x="288" y="14"/>
                </a:lnTo>
                <a:lnTo>
                  <a:pt x="289" y="14"/>
                </a:lnTo>
                <a:lnTo>
                  <a:pt x="291" y="14"/>
                </a:lnTo>
                <a:lnTo>
                  <a:pt x="293" y="16"/>
                </a:lnTo>
                <a:lnTo>
                  <a:pt x="308" y="27"/>
                </a:lnTo>
                <a:lnTo>
                  <a:pt x="320" y="43"/>
                </a:lnTo>
                <a:lnTo>
                  <a:pt x="331" y="60"/>
                </a:lnTo>
                <a:lnTo>
                  <a:pt x="342" y="72"/>
                </a:lnTo>
                <a:lnTo>
                  <a:pt x="360" y="83"/>
                </a:lnTo>
                <a:lnTo>
                  <a:pt x="384" y="90"/>
                </a:lnTo>
                <a:lnTo>
                  <a:pt x="409" y="94"/>
                </a:lnTo>
                <a:lnTo>
                  <a:pt x="433" y="101"/>
                </a:lnTo>
                <a:lnTo>
                  <a:pt x="433" y="105"/>
                </a:lnTo>
                <a:lnTo>
                  <a:pt x="433" y="107"/>
                </a:lnTo>
                <a:lnTo>
                  <a:pt x="433" y="109"/>
                </a:lnTo>
                <a:lnTo>
                  <a:pt x="433" y="109"/>
                </a:lnTo>
                <a:lnTo>
                  <a:pt x="433" y="110"/>
                </a:lnTo>
                <a:lnTo>
                  <a:pt x="433" y="112"/>
                </a:lnTo>
                <a:lnTo>
                  <a:pt x="438" y="110"/>
                </a:lnTo>
                <a:lnTo>
                  <a:pt x="442" y="110"/>
                </a:lnTo>
                <a:lnTo>
                  <a:pt x="448" y="109"/>
                </a:lnTo>
                <a:lnTo>
                  <a:pt x="453" y="109"/>
                </a:lnTo>
                <a:lnTo>
                  <a:pt x="462" y="109"/>
                </a:lnTo>
                <a:lnTo>
                  <a:pt x="462" y="127"/>
                </a:lnTo>
                <a:lnTo>
                  <a:pt x="466" y="138"/>
                </a:lnTo>
                <a:lnTo>
                  <a:pt x="469" y="149"/>
                </a:lnTo>
                <a:lnTo>
                  <a:pt x="475" y="161"/>
                </a:lnTo>
                <a:lnTo>
                  <a:pt x="475" y="160"/>
                </a:lnTo>
                <a:lnTo>
                  <a:pt x="477" y="158"/>
                </a:lnTo>
                <a:lnTo>
                  <a:pt x="477" y="158"/>
                </a:lnTo>
                <a:lnTo>
                  <a:pt x="477" y="156"/>
                </a:lnTo>
                <a:lnTo>
                  <a:pt x="478" y="152"/>
                </a:lnTo>
                <a:lnTo>
                  <a:pt x="482" y="150"/>
                </a:lnTo>
                <a:lnTo>
                  <a:pt x="484" y="150"/>
                </a:lnTo>
                <a:lnTo>
                  <a:pt x="486" y="149"/>
                </a:lnTo>
                <a:lnTo>
                  <a:pt x="486" y="147"/>
                </a:lnTo>
                <a:lnTo>
                  <a:pt x="486" y="145"/>
                </a:lnTo>
                <a:lnTo>
                  <a:pt x="486" y="141"/>
                </a:lnTo>
                <a:lnTo>
                  <a:pt x="486" y="136"/>
                </a:lnTo>
                <a:lnTo>
                  <a:pt x="484" y="129"/>
                </a:lnTo>
                <a:lnTo>
                  <a:pt x="482" y="118"/>
                </a:lnTo>
                <a:lnTo>
                  <a:pt x="482" y="110"/>
                </a:lnTo>
                <a:lnTo>
                  <a:pt x="482" y="105"/>
                </a:lnTo>
                <a:lnTo>
                  <a:pt x="478" y="92"/>
                </a:lnTo>
                <a:lnTo>
                  <a:pt x="466" y="92"/>
                </a:lnTo>
                <a:lnTo>
                  <a:pt x="466" y="72"/>
                </a:lnTo>
                <a:lnTo>
                  <a:pt x="482" y="72"/>
                </a:lnTo>
                <a:lnTo>
                  <a:pt x="482" y="69"/>
                </a:lnTo>
                <a:lnTo>
                  <a:pt x="484" y="65"/>
                </a:lnTo>
                <a:lnTo>
                  <a:pt x="484" y="63"/>
                </a:lnTo>
                <a:lnTo>
                  <a:pt x="486" y="60"/>
                </a:lnTo>
                <a:lnTo>
                  <a:pt x="489" y="60"/>
                </a:lnTo>
                <a:lnTo>
                  <a:pt x="489" y="49"/>
                </a:lnTo>
                <a:lnTo>
                  <a:pt x="482" y="36"/>
                </a:lnTo>
                <a:lnTo>
                  <a:pt x="473" y="23"/>
                </a:lnTo>
                <a:lnTo>
                  <a:pt x="469" y="9"/>
                </a:lnTo>
                <a:lnTo>
                  <a:pt x="480" y="3"/>
                </a:lnTo>
                <a:lnTo>
                  <a:pt x="495" y="1"/>
                </a:lnTo>
                <a:lnTo>
                  <a:pt x="513" y="0"/>
                </a:lnTo>
                <a:close/>
              </a:path>
            </a:pathLst>
          </a:custGeom>
          <a:solidFill>
            <a:schemeClr val="accent4">
              <a:alpha val="40000"/>
            </a:schemeClr>
          </a:solidFill>
          <a:ln w="3175">
            <a:noFill/>
          </a:ln>
        </p:spPr>
        <p:txBody>
          <a:bodyPr vert="horz" wrap="square" lIns="91440" tIns="45720" rIns="91440" bIns="45720" numCol="1" anchor="ctr" anchorCtr="0" compatLnSpc="1">
            <a:prstTxWarp prst="textNoShape">
              <a:avLst/>
            </a:prstTxWarp>
          </a:bodyPr>
          <a:lstStyle/>
          <a:p>
            <a:endParaRPr lang="ko-KR" altLang="en-US"/>
          </a:p>
        </p:txBody>
      </p:sp>
      <p:sp>
        <p:nvSpPr>
          <p:cNvPr id="5" name="Oval 4"/>
          <p:cNvSpPr/>
          <p:nvPr/>
        </p:nvSpPr>
        <p:spPr>
          <a:xfrm>
            <a:off x="3963906" y="1265686"/>
            <a:ext cx="758707" cy="7587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2383094" y="1347614"/>
            <a:ext cx="701783" cy="7017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2411760" y="3967942"/>
            <a:ext cx="701783" cy="7017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2318878" y="1481198"/>
            <a:ext cx="812962"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10</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9" name="TextBox 8"/>
          <p:cNvSpPr txBox="1"/>
          <p:nvPr/>
        </p:nvSpPr>
        <p:spPr>
          <a:xfrm>
            <a:off x="3936778" y="1436092"/>
            <a:ext cx="812962"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45</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10" name="TextBox 9"/>
          <p:cNvSpPr txBox="1"/>
          <p:nvPr/>
        </p:nvSpPr>
        <p:spPr>
          <a:xfrm>
            <a:off x="2356170" y="4091469"/>
            <a:ext cx="812962"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10</a:t>
            </a:r>
            <a:r>
              <a:rPr lang="en-US"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cxnSp>
        <p:nvCxnSpPr>
          <p:cNvPr id="11" name="Straight Arrow Connector 10"/>
          <p:cNvCxnSpPr>
            <a:stCxn id="6" idx="4"/>
          </p:cNvCxnSpPr>
          <p:nvPr/>
        </p:nvCxnSpPr>
        <p:spPr>
          <a:xfrm>
            <a:off x="2733986" y="2049397"/>
            <a:ext cx="276783" cy="882393"/>
          </a:xfrm>
          <a:prstGeom prst="straightConnector1">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7"/>
          </p:cNvCxnSpPr>
          <p:nvPr/>
        </p:nvCxnSpPr>
        <p:spPr>
          <a:xfrm flipV="1">
            <a:off x="3010769" y="3678720"/>
            <a:ext cx="926009" cy="391996"/>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p:cNvCxnSpPr>
          <p:nvPr/>
        </p:nvCxnSpPr>
        <p:spPr>
          <a:xfrm flipH="1">
            <a:off x="3851920" y="1913283"/>
            <a:ext cx="223096" cy="788292"/>
          </a:xfrm>
          <a:prstGeom prst="straightConnector1">
            <a:avLst/>
          </a:prstGeom>
          <a:ln w="254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868144" y="3219822"/>
            <a:ext cx="2808312" cy="1542562"/>
          </a:xfrm>
          <a:prstGeom prst="rect">
            <a:avLst/>
          </a:prstGeom>
          <a:solidFill>
            <a:schemeClr val="bg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6174432" y="3801021"/>
            <a:ext cx="2195736" cy="830997"/>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Rounded Rectangle 27"/>
          <p:cNvSpPr/>
          <p:nvPr/>
        </p:nvSpPr>
        <p:spPr>
          <a:xfrm>
            <a:off x="7063001" y="3393903"/>
            <a:ext cx="418599" cy="32154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xtBox 25"/>
          <p:cNvSpPr txBox="1"/>
          <p:nvPr/>
        </p:nvSpPr>
        <p:spPr>
          <a:xfrm>
            <a:off x="5857543" y="2300916"/>
            <a:ext cx="2854488"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This PowerPoint Template has clean and neutral design that can be adapted to any content and meets various market segments.</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6793646" y="1557696"/>
            <a:ext cx="1918385"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5856402" y="1650029"/>
            <a:ext cx="936103" cy="646331"/>
          </a:xfrm>
          <a:prstGeom prst="rect">
            <a:avLst/>
          </a:prstGeom>
          <a:noFill/>
        </p:spPr>
        <p:txBody>
          <a:bodyPr wrap="square" rtlCol="0" anchor="ctr">
            <a:spAutoFit/>
          </a:bodyPr>
          <a:lstStyle/>
          <a:p>
            <a:pPr algn="ctr"/>
            <a:r>
              <a:rPr lang="en-US" altLang="ko-KR" sz="3600" b="1" dirty="0">
                <a:solidFill>
                  <a:schemeClr val="accent2"/>
                </a:solidFill>
                <a:cs typeface="Arial" pitchFamily="34" charset="0"/>
              </a:rPr>
              <a:t>45</a:t>
            </a:r>
            <a:r>
              <a:rPr lang="en-US" altLang="ko-KR" sz="2000" b="1" dirty="0">
                <a:solidFill>
                  <a:schemeClr val="accent2"/>
                </a:solidFill>
                <a:cs typeface="Arial" pitchFamily="34" charset="0"/>
              </a:rPr>
              <a:t>%</a:t>
            </a:r>
            <a:endParaRPr lang="ko-KR" altLang="en-US" sz="2000" b="1" dirty="0">
              <a:solidFill>
                <a:schemeClr val="accent2"/>
              </a:solidFill>
              <a:cs typeface="Arial" pitchFamily="34" charset="0"/>
            </a:endParaRPr>
          </a:p>
        </p:txBody>
      </p:sp>
      <p:sp>
        <p:nvSpPr>
          <p:cNvPr id="29" name="TextBox 28"/>
          <p:cNvSpPr txBox="1"/>
          <p:nvPr/>
        </p:nvSpPr>
        <p:spPr>
          <a:xfrm>
            <a:off x="5857543" y="1193710"/>
            <a:ext cx="1924733"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895380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535155143"/>
              </p:ext>
            </p:extLst>
          </p:nvPr>
        </p:nvGraphicFramePr>
        <p:xfrm>
          <a:off x="829079" y="1385240"/>
          <a:ext cx="1542927" cy="13940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2" name="Chart 3">
            <a:extLst>
              <a:ext uri="{FF2B5EF4-FFF2-40B4-BE49-F238E27FC236}">
                <a16:creationId xmlns="" xmlns:a16="http://schemas.microsoft.com/office/drawing/2014/main" id="{F739FC70-62F7-4F03-9965-62B1AAA1EAF3}"/>
              </a:ext>
            </a:extLst>
          </p:cNvPr>
          <p:cNvGraphicFramePr/>
          <p:nvPr>
            <p:extLst>
              <p:ext uri="{D42A27DB-BD31-4B8C-83A1-F6EECF244321}">
                <p14:modId xmlns:p14="http://schemas.microsoft.com/office/powerpoint/2010/main" val="1352053938"/>
              </p:ext>
            </p:extLst>
          </p:nvPr>
        </p:nvGraphicFramePr>
        <p:xfrm>
          <a:off x="2796953" y="1385240"/>
          <a:ext cx="1542927" cy="13940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Chart 3">
            <a:extLst>
              <a:ext uri="{FF2B5EF4-FFF2-40B4-BE49-F238E27FC236}">
                <a16:creationId xmlns="" xmlns:a16="http://schemas.microsoft.com/office/drawing/2014/main" id="{425A35BB-4B11-4C9E-9D25-E5B716E7EB6B}"/>
              </a:ext>
            </a:extLst>
          </p:cNvPr>
          <p:cNvGraphicFramePr/>
          <p:nvPr>
            <p:extLst>
              <p:ext uri="{D42A27DB-BD31-4B8C-83A1-F6EECF244321}">
                <p14:modId xmlns:p14="http://schemas.microsoft.com/office/powerpoint/2010/main" val="3954941126"/>
              </p:ext>
            </p:extLst>
          </p:nvPr>
        </p:nvGraphicFramePr>
        <p:xfrm>
          <a:off x="4764827" y="1385240"/>
          <a:ext cx="1542927" cy="13940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4" name="Chart 3">
            <a:extLst>
              <a:ext uri="{FF2B5EF4-FFF2-40B4-BE49-F238E27FC236}">
                <a16:creationId xmlns="" xmlns:a16="http://schemas.microsoft.com/office/drawing/2014/main" id="{7E6A3CC7-F13B-4C10-83A4-13B900F9A3EF}"/>
              </a:ext>
            </a:extLst>
          </p:cNvPr>
          <p:cNvGraphicFramePr/>
          <p:nvPr>
            <p:extLst>
              <p:ext uri="{D42A27DB-BD31-4B8C-83A1-F6EECF244321}">
                <p14:modId xmlns:p14="http://schemas.microsoft.com/office/powerpoint/2010/main" val="532498730"/>
              </p:ext>
            </p:extLst>
          </p:nvPr>
        </p:nvGraphicFramePr>
        <p:xfrm>
          <a:off x="6732700" y="1385240"/>
          <a:ext cx="1542927" cy="1394005"/>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8" name="TextBox 7"/>
          <p:cNvSpPr txBox="1"/>
          <p:nvPr/>
        </p:nvSpPr>
        <p:spPr>
          <a:xfrm>
            <a:off x="998880"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55%</a:t>
            </a:r>
            <a:endParaRPr lang="ko-KR" altLang="en-US" sz="2400" b="1" dirty="0">
              <a:solidFill>
                <a:schemeClr val="tx1">
                  <a:lumMod val="75000"/>
                  <a:lumOff val="25000"/>
                </a:schemeClr>
              </a:solidFill>
              <a:cs typeface="Arial" pitchFamily="34" charset="0"/>
            </a:endParaRPr>
          </a:p>
        </p:txBody>
      </p:sp>
      <p:sp>
        <p:nvSpPr>
          <p:cNvPr id="9" name="TextBox 8"/>
          <p:cNvSpPr txBox="1"/>
          <p:nvPr/>
        </p:nvSpPr>
        <p:spPr>
          <a:xfrm>
            <a:off x="2962782"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60%</a:t>
            </a:r>
            <a:endParaRPr lang="ko-KR" altLang="en-US" sz="2400" b="1" dirty="0">
              <a:solidFill>
                <a:schemeClr val="tx1">
                  <a:lumMod val="75000"/>
                  <a:lumOff val="25000"/>
                </a:schemeClr>
              </a:solidFill>
              <a:cs typeface="Arial" pitchFamily="34" charset="0"/>
            </a:endParaRPr>
          </a:p>
        </p:txBody>
      </p:sp>
      <p:sp>
        <p:nvSpPr>
          <p:cNvPr id="10" name="TextBox 9"/>
          <p:cNvSpPr txBox="1"/>
          <p:nvPr/>
        </p:nvSpPr>
        <p:spPr>
          <a:xfrm>
            <a:off x="4926684"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35%</a:t>
            </a:r>
            <a:endParaRPr lang="ko-KR" altLang="en-US" sz="2400" b="1" dirty="0">
              <a:solidFill>
                <a:schemeClr val="tx1">
                  <a:lumMod val="75000"/>
                  <a:lumOff val="25000"/>
                </a:schemeClr>
              </a:solidFill>
              <a:cs typeface="Arial" pitchFamily="34" charset="0"/>
            </a:endParaRPr>
          </a:p>
        </p:txBody>
      </p:sp>
      <p:sp>
        <p:nvSpPr>
          <p:cNvPr id="11" name="TextBox 10"/>
          <p:cNvSpPr txBox="1"/>
          <p:nvPr/>
        </p:nvSpPr>
        <p:spPr>
          <a:xfrm>
            <a:off x="6890585" y="1825412"/>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70%</a:t>
            </a:r>
            <a:endParaRPr lang="ko-KR" altLang="en-US" sz="2400" b="1" dirty="0">
              <a:solidFill>
                <a:schemeClr val="tx1">
                  <a:lumMod val="75000"/>
                  <a:lumOff val="25000"/>
                </a:schemeClr>
              </a:solidFill>
              <a:cs typeface="Arial" pitchFamily="34" charset="0"/>
            </a:endParaRPr>
          </a:p>
        </p:txBody>
      </p:sp>
      <p:sp>
        <p:nvSpPr>
          <p:cNvPr id="12" name="TextBox 11"/>
          <p:cNvSpPr txBox="1"/>
          <p:nvPr/>
        </p:nvSpPr>
        <p:spPr>
          <a:xfrm>
            <a:off x="717429" y="2912718"/>
            <a:ext cx="1766226" cy="277000"/>
          </a:xfrm>
          <a:prstGeom prst="rect">
            <a:avLst/>
          </a:prstGeom>
          <a:noFill/>
        </p:spPr>
        <p:txBody>
          <a:bodyPr wrap="square" rtlCol="0" anchor="ctr">
            <a:spAutoFit/>
          </a:bodyPr>
          <a:lstStyle/>
          <a:p>
            <a:pPr algn="ct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3" name="TextBox 12"/>
          <p:cNvSpPr txBox="1"/>
          <p:nvPr/>
        </p:nvSpPr>
        <p:spPr>
          <a:xfrm>
            <a:off x="2685303" y="2912718"/>
            <a:ext cx="1766226" cy="277000"/>
          </a:xfrm>
          <a:prstGeom prst="rect">
            <a:avLst/>
          </a:prstGeom>
          <a:noFill/>
        </p:spPr>
        <p:txBody>
          <a:bodyPr wrap="square" rtlCol="0" anchor="ctr">
            <a:spAutoFit/>
          </a:bodyPr>
          <a:lstStyle/>
          <a:p>
            <a:pPr algn="ct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4" name="TextBox 13"/>
          <p:cNvSpPr txBox="1"/>
          <p:nvPr/>
        </p:nvSpPr>
        <p:spPr>
          <a:xfrm>
            <a:off x="4653177" y="2912718"/>
            <a:ext cx="1766226" cy="277000"/>
          </a:xfrm>
          <a:prstGeom prst="rect">
            <a:avLst/>
          </a:prstGeom>
          <a:noFill/>
        </p:spPr>
        <p:txBody>
          <a:bodyPr wrap="square" rtlCol="0" anchor="ctr">
            <a:spAutoFit/>
          </a:bodyPr>
          <a:lstStyle/>
          <a:p>
            <a:pPr algn="ct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5" name="TextBox 14"/>
          <p:cNvSpPr txBox="1"/>
          <p:nvPr/>
        </p:nvSpPr>
        <p:spPr>
          <a:xfrm>
            <a:off x="6621050" y="2912718"/>
            <a:ext cx="1766226" cy="277000"/>
          </a:xfrm>
          <a:prstGeom prst="rect">
            <a:avLst/>
          </a:prstGeom>
          <a:noFill/>
        </p:spPr>
        <p:txBody>
          <a:bodyPr wrap="square" rtlCol="0" anchor="ctr">
            <a:spAutoFit/>
          </a:bodyPr>
          <a:lstStyle/>
          <a:p>
            <a:pPr algn="ctr"/>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nvGrpSpPr>
          <p:cNvPr id="16" name="Group 15"/>
          <p:cNvGrpSpPr/>
          <p:nvPr/>
        </p:nvGrpSpPr>
        <p:grpSpPr>
          <a:xfrm>
            <a:off x="736446" y="3677748"/>
            <a:ext cx="1728192" cy="1081951"/>
            <a:chOff x="1062658" y="3986014"/>
            <a:chExt cx="1728192" cy="1081951"/>
          </a:xfrm>
        </p:grpSpPr>
        <p:sp>
          <p:nvSpPr>
            <p:cNvPr id="17" name="TextBox 16"/>
            <p:cNvSpPr txBox="1"/>
            <p:nvPr/>
          </p:nvSpPr>
          <p:spPr>
            <a:xfrm>
              <a:off x="1062658" y="3986014"/>
              <a:ext cx="1728192" cy="307777"/>
            </a:xfrm>
            <a:prstGeom prst="rect">
              <a:avLst/>
            </a:prstGeom>
            <a:no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18" name="TextBox 17"/>
            <p:cNvSpPr txBox="1"/>
            <p:nvPr/>
          </p:nvSpPr>
          <p:spPr>
            <a:xfrm>
              <a:off x="1062658" y="4236968"/>
              <a:ext cx="1728192" cy="830997"/>
            </a:xfrm>
            <a:prstGeom prst="rect">
              <a:avLst/>
            </a:prstGeom>
            <a:noFill/>
          </p:spPr>
          <p:txBody>
            <a:bodyPr wrap="square" rtlCol="0" anchor="ctr">
              <a:spAutoFit/>
            </a:bodyPr>
            <a:lstStyle/>
            <a:p>
              <a:pPr algn="ctr"/>
              <a:r>
                <a:rPr lang="en-US" altLang="ko-KR" sz="1200" dirty="0">
                  <a:solidFill>
                    <a:schemeClr val="bg1"/>
                  </a:solidFill>
                </a:rPr>
                <a:t>Get a modern PowerPoint  Presentation that is beautifully designed.</a:t>
              </a:r>
            </a:p>
          </p:txBody>
        </p:sp>
      </p:grpSp>
      <p:grpSp>
        <p:nvGrpSpPr>
          <p:cNvPr id="19" name="Group 18"/>
          <p:cNvGrpSpPr/>
          <p:nvPr/>
        </p:nvGrpSpPr>
        <p:grpSpPr>
          <a:xfrm>
            <a:off x="2704320" y="3677748"/>
            <a:ext cx="1728192" cy="1081951"/>
            <a:chOff x="1062658" y="3986014"/>
            <a:chExt cx="1728192" cy="1081951"/>
          </a:xfrm>
        </p:grpSpPr>
        <p:sp>
          <p:nvSpPr>
            <p:cNvPr id="20" name="TextBox 19"/>
            <p:cNvSpPr txBox="1"/>
            <p:nvPr/>
          </p:nvSpPr>
          <p:spPr>
            <a:xfrm>
              <a:off x="1062658" y="3986014"/>
              <a:ext cx="1728192" cy="307777"/>
            </a:xfrm>
            <a:prstGeom prst="rect">
              <a:avLst/>
            </a:prstGeom>
            <a:no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21" name="TextBox 20"/>
            <p:cNvSpPr txBox="1"/>
            <p:nvPr/>
          </p:nvSpPr>
          <p:spPr>
            <a:xfrm>
              <a:off x="1062658" y="4236968"/>
              <a:ext cx="1728192" cy="830997"/>
            </a:xfrm>
            <a:prstGeom prst="rect">
              <a:avLst/>
            </a:prstGeom>
            <a:noFill/>
          </p:spPr>
          <p:txBody>
            <a:bodyPr wrap="square" rtlCol="0" anchor="ctr">
              <a:spAutoFit/>
            </a:bodyPr>
            <a:lstStyle/>
            <a:p>
              <a:pPr algn="ctr"/>
              <a:r>
                <a:rPr lang="en-US" altLang="ko-KR" sz="1200" dirty="0">
                  <a:solidFill>
                    <a:schemeClr val="bg1"/>
                  </a:solidFill>
                </a:rPr>
                <a:t>Get a modern PowerPoint  Presentation that is beautifully designed.</a:t>
              </a:r>
            </a:p>
          </p:txBody>
        </p:sp>
      </p:grpSp>
      <p:grpSp>
        <p:nvGrpSpPr>
          <p:cNvPr id="22" name="Group 21"/>
          <p:cNvGrpSpPr/>
          <p:nvPr/>
        </p:nvGrpSpPr>
        <p:grpSpPr>
          <a:xfrm>
            <a:off x="4672194" y="3677748"/>
            <a:ext cx="1728192" cy="1081951"/>
            <a:chOff x="1062658" y="3986014"/>
            <a:chExt cx="1728192" cy="1081951"/>
          </a:xfrm>
        </p:grpSpPr>
        <p:sp>
          <p:nvSpPr>
            <p:cNvPr id="23" name="TextBox 22"/>
            <p:cNvSpPr txBox="1"/>
            <p:nvPr/>
          </p:nvSpPr>
          <p:spPr>
            <a:xfrm>
              <a:off x="1062658" y="3986014"/>
              <a:ext cx="1728192" cy="307777"/>
            </a:xfrm>
            <a:prstGeom prst="rect">
              <a:avLst/>
            </a:prstGeom>
            <a:no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24" name="TextBox 23"/>
            <p:cNvSpPr txBox="1"/>
            <p:nvPr/>
          </p:nvSpPr>
          <p:spPr>
            <a:xfrm>
              <a:off x="1062658" y="4236968"/>
              <a:ext cx="1728192" cy="830997"/>
            </a:xfrm>
            <a:prstGeom prst="rect">
              <a:avLst/>
            </a:prstGeom>
            <a:noFill/>
          </p:spPr>
          <p:txBody>
            <a:bodyPr wrap="square" rtlCol="0" anchor="ctr">
              <a:spAutoFit/>
            </a:bodyPr>
            <a:lstStyle/>
            <a:p>
              <a:pPr algn="ctr"/>
              <a:r>
                <a:rPr lang="en-US" altLang="ko-KR" sz="1200" dirty="0">
                  <a:solidFill>
                    <a:schemeClr val="bg1"/>
                  </a:solidFill>
                </a:rPr>
                <a:t>Get a modern PowerPoint  Presentation that is beautifully designed.</a:t>
              </a:r>
            </a:p>
          </p:txBody>
        </p:sp>
      </p:grpSp>
      <p:grpSp>
        <p:nvGrpSpPr>
          <p:cNvPr id="25" name="Group 24"/>
          <p:cNvGrpSpPr/>
          <p:nvPr/>
        </p:nvGrpSpPr>
        <p:grpSpPr>
          <a:xfrm>
            <a:off x="6640067" y="3677748"/>
            <a:ext cx="1728192" cy="1081951"/>
            <a:chOff x="1062658" y="3986014"/>
            <a:chExt cx="1728192" cy="1081951"/>
          </a:xfrm>
        </p:grpSpPr>
        <p:sp>
          <p:nvSpPr>
            <p:cNvPr id="26" name="TextBox 25"/>
            <p:cNvSpPr txBox="1"/>
            <p:nvPr/>
          </p:nvSpPr>
          <p:spPr>
            <a:xfrm>
              <a:off x="1062658" y="3986014"/>
              <a:ext cx="1728192" cy="307777"/>
            </a:xfrm>
            <a:prstGeom prst="rect">
              <a:avLst/>
            </a:prstGeom>
            <a:no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27" name="TextBox 26"/>
            <p:cNvSpPr txBox="1"/>
            <p:nvPr/>
          </p:nvSpPr>
          <p:spPr>
            <a:xfrm>
              <a:off x="1062658" y="4236968"/>
              <a:ext cx="1728192" cy="830997"/>
            </a:xfrm>
            <a:prstGeom prst="rect">
              <a:avLst/>
            </a:prstGeom>
            <a:noFill/>
          </p:spPr>
          <p:txBody>
            <a:bodyPr wrap="square" rtlCol="0" anchor="ctr">
              <a:spAutoFit/>
            </a:bodyPr>
            <a:lstStyle/>
            <a:p>
              <a:pPr algn="ctr"/>
              <a:r>
                <a:rPr lang="en-US" altLang="ko-KR" sz="1200" dirty="0">
                  <a:solidFill>
                    <a:schemeClr val="bg1"/>
                  </a:solidFill>
                </a:rPr>
                <a:t>Get a modern PowerPoint  Presentation that is beautifully designed.</a:t>
              </a:r>
            </a:p>
          </p:txBody>
        </p:sp>
      </p:grpSp>
      <p:sp>
        <p:nvSpPr>
          <p:cNvPr id="28" name="Donut 27"/>
          <p:cNvSpPr/>
          <p:nvPr/>
        </p:nvSpPr>
        <p:spPr>
          <a:xfrm>
            <a:off x="914335" y="2246214"/>
            <a:ext cx="288032" cy="288032"/>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Donut 28"/>
          <p:cNvSpPr/>
          <p:nvPr/>
        </p:nvSpPr>
        <p:spPr>
          <a:xfrm>
            <a:off x="2949800" y="2381604"/>
            <a:ext cx="288032" cy="28803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Donut 29"/>
          <p:cNvSpPr/>
          <p:nvPr/>
        </p:nvSpPr>
        <p:spPr>
          <a:xfrm>
            <a:off x="5848557" y="2371424"/>
            <a:ext cx="288032" cy="288032"/>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Donut 30"/>
          <p:cNvSpPr/>
          <p:nvPr/>
        </p:nvSpPr>
        <p:spPr>
          <a:xfrm>
            <a:off x="6724490" y="2029718"/>
            <a:ext cx="288032" cy="288032"/>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2436781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3"/>
          <p:cNvSpPr txBox="1">
            <a:spLocks/>
          </p:cNvSpPr>
          <p:nvPr/>
        </p:nvSpPr>
        <p:spPr>
          <a:xfrm>
            <a:off x="3275856" y="627534"/>
            <a:ext cx="2592288" cy="165618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b="1" dirty="0">
                <a:solidFill>
                  <a:schemeClr val="bg1"/>
                </a:solidFill>
                <a:latin typeface="+mj-lt"/>
                <a:cs typeface="Arial" pitchFamily="34" charset="0"/>
              </a:rPr>
              <a:t>Simple </a:t>
            </a:r>
          </a:p>
          <a:p>
            <a:pPr marL="0" indent="0" algn="ctr">
              <a:lnSpc>
                <a:spcPct val="110000"/>
              </a:lnSpc>
              <a:buNone/>
            </a:pPr>
            <a:r>
              <a:rPr lang="en-US" altLang="ko-KR" sz="2800" b="1" dirty="0">
                <a:solidFill>
                  <a:schemeClr val="bg1"/>
                </a:solidFill>
                <a:latin typeface="+mj-lt"/>
                <a:cs typeface="Arial" pitchFamily="34" charset="0"/>
              </a:rPr>
              <a:t>Portfolio </a:t>
            </a:r>
          </a:p>
          <a:p>
            <a:pPr marL="0" indent="0" algn="ctr">
              <a:lnSpc>
                <a:spcPct val="110000"/>
              </a:lnSpc>
              <a:buNone/>
            </a:pPr>
            <a:r>
              <a:rPr lang="en-US" altLang="ko-KR" sz="2800" b="1" dirty="0">
                <a:solidFill>
                  <a:schemeClr val="bg1"/>
                </a:solidFill>
                <a:latin typeface="+mj-lt"/>
                <a:cs typeface="Arial" pitchFamily="34" charset="0"/>
              </a:rPr>
              <a:t>Presentation</a:t>
            </a:r>
          </a:p>
        </p:txBody>
      </p:sp>
      <p:sp>
        <p:nvSpPr>
          <p:cNvPr id="9" name="TextBox 8"/>
          <p:cNvSpPr txBox="1"/>
          <p:nvPr/>
        </p:nvSpPr>
        <p:spPr>
          <a:xfrm>
            <a:off x="3491880" y="2536324"/>
            <a:ext cx="2160240" cy="2123658"/>
          </a:xfrm>
          <a:prstGeom prst="rect">
            <a:avLst/>
          </a:prstGeom>
          <a:noFill/>
        </p:spPr>
        <p:txBody>
          <a:bodyPr wrap="square" rtlCol="0" anchor="ctr">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a:t>
            </a:r>
          </a:p>
        </p:txBody>
      </p:sp>
      <p:sp>
        <p:nvSpPr>
          <p:cNvPr id="3" name="그림 개체 틀 2">
            <a:extLst>
              <a:ext uri="{FF2B5EF4-FFF2-40B4-BE49-F238E27FC236}">
                <a16:creationId xmlns="" xmlns:a16="http://schemas.microsoft.com/office/drawing/2014/main" id="{60718EB9-C89D-4EB6-A197-BA2E88BCCC0F}"/>
              </a:ext>
            </a:extLst>
          </p:cNvPr>
          <p:cNvSpPr>
            <a:spLocks noGrp="1"/>
          </p:cNvSpPr>
          <p:nvPr>
            <p:ph type="pic" idx="1"/>
          </p:nvPr>
        </p:nvSpPr>
        <p:spPr/>
      </p:sp>
      <p:sp>
        <p:nvSpPr>
          <p:cNvPr id="5" name="그림 개체 틀 4">
            <a:extLst>
              <a:ext uri="{FF2B5EF4-FFF2-40B4-BE49-F238E27FC236}">
                <a16:creationId xmlns="" xmlns:a16="http://schemas.microsoft.com/office/drawing/2014/main" id="{2FAFE8EF-76F0-43A9-B06C-6D49F955B14B}"/>
              </a:ext>
            </a:extLst>
          </p:cNvPr>
          <p:cNvSpPr>
            <a:spLocks noGrp="1"/>
          </p:cNvSpPr>
          <p:nvPr>
            <p:ph type="pic" idx="10"/>
          </p:nvPr>
        </p:nvSpPr>
        <p:spPr/>
      </p:sp>
      <p:sp>
        <p:nvSpPr>
          <p:cNvPr id="10" name="그림 개체 틀 9">
            <a:extLst>
              <a:ext uri="{FF2B5EF4-FFF2-40B4-BE49-F238E27FC236}">
                <a16:creationId xmlns="" xmlns:a16="http://schemas.microsoft.com/office/drawing/2014/main" id="{1CBCB3CB-3B14-4CB2-BC59-E1C262AFABAA}"/>
              </a:ext>
            </a:extLst>
          </p:cNvPr>
          <p:cNvSpPr>
            <a:spLocks noGrp="1"/>
          </p:cNvSpPr>
          <p:nvPr>
            <p:ph type="pic" idx="12"/>
          </p:nvPr>
        </p:nvSpPr>
        <p:spPr/>
      </p:sp>
      <p:sp>
        <p:nvSpPr>
          <p:cNvPr id="13" name="그림 개체 틀 12">
            <a:extLst>
              <a:ext uri="{FF2B5EF4-FFF2-40B4-BE49-F238E27FC236}">
                <a16:creationId xmlns="" xmlns:a16="http://schemas.microsoft.com/office/drawing/2014/main" id="{BF901A66-58BE-4C64-B4B7-CFEC41ADA91C}"/>
              </a:ext>
            </a:extLst>
          </p:cNvPr>
          <p:cNvSpPr>
            <a:spLocks noGrp="1"/>
          </p:cNvSpPr>
          <p:nvPr>
            <p:ph type="pic" idx="11"/>
          </p:nvPr>
        </p:nvSpPr>
        <p:spPr/>
      </p:sp>
    </p:spTree>
    <p:extLst>
      <p:ext uri="{BB962C8B-B14F-4D97-AF65-F5344CB8AC3E}">
        <p14:creationId xmlns:p14="http://schemas.microsoft.com/office/powerpoint/2010/main" val="1492011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Table 3"/>
          <p:cNvGraphicFramePr>
            <a:graphicFrameLocks noGrp="1"/>
          </p:cNvGraphicFramePr>
          <p:nvPr>
            <p:extLst>
              <p:ext uri="{D42A27DB-BD31-4B8C-83A1-F6EECF244321}">
                <p14:modId xmlns:p14="http://schemas.microsoft.com/office/powerpoint/2010/main" val="2105763090"/>
              </p:ext>
            </p:extLst>
          </p:nvPr>
        </p:nvGraphicFramePr>
        <p:xfrm>
          <a:off x="611560" y="1379867"/>
          <a:ext cx="1816153" cy="3345952"/>
        </p:xfrm>
        <a:graphic>
          <a:graphicData uri="http://schemas.openxmlformats.org/drawingml/2006/table">
            <a:tbl>
              <a:tblPr firstRow="1" bandRow="1">
                <a:tableStyleId>{5940675A-B579-460E-94D1-54222C63F5DA}</a:tableStyleId>
              </a:tblPr>
              <a:tblGrid>
                <a:gridCol w="213912">
                  <a:extLst>
                    <a:ext uri="{9D8B030D-6E8A-4147-A177-3AD203B41FA5}">
                      <a16:colId xmlns="" xmlns:a16="http://schemas.microsoft.com/office/drawing/2014/main" val="20000"/>
                    </a:ext>
                  </a:extLst>
                </a:gridCol>
                <a:gridCol w="1388329">
                  <a:extLst>
                    <a:ext uri="{9D8B030D-6E8A-4147-A177-3AD203B41FA5}">
                      <a16:colId xmlns="" xmlns:a16="http://schemas.microsoft.com/office/drawing/2014/main" val="20001"/>
                    </a:ext>
                  </a:extLst>
                </a:gridCol>
                <a:gridCol w="213912">
                  <a:extLst>
                    <a:ext uri="{9D8B030D-6E8A-4147-A177-3AD203B41FA5}">
                      <a16:colId xmlns="" xmlns:a16="http://schemas.microsoft.com/office/drawing/2014/main" val="20002"/>
                    </a:ext>
                  </a:extLst>
                </a:gridCol>
              </a:tblGrid>
              <a:tr h="340773">
                <a:tc>
                  <a:txBody>
                    <a:bodyPr/>
                    <a:lstStyle/>
                    <a:p>
                      <a:pPr latinLnBrk="1"/>
                      <a:endParaRPr lang="ko-KR" altLang="en-US" sz="8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latinLnBrk="1"/>
                      <a:endParaRPr lang="ko-KR" altLang="en-US" sz="8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0"/>
                  </a:ext>
                </a:extLst>
              </a:tr>
              <a:tr h="624551">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1"/>
                          </a:solidFill>
                          <a:latin typeface="+mn-lt"/>
                          <a:cs typeface="Arial" pitchFamily="34" charset="0"/>
                        </a:rPr>
                        <a:t>$180</a:t>
                      </a:r>
                      <a:endParaRPr lang="ko-KR" altLang="en-US" sz="3700" b="1" dirty="0">
                        <a:solidFill>
                          <a:schemeClr val="accent1"/>
                        </a:solidFill>
                        <a:latin typeface="+mn-lt"/>
                        <a:cs typeface="Arial" pitchFamily="34" charset="0"/>
                      </a:endParaRPr>
                    </a:p>
                  </a:txBody>
                  <a:tcPr marL="94256" marR="94256" marT="47127" marB="47127"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10734">
                <a:tc>
                  <a:txBody>
                    <a:bodyPr/>
                    <a:lstStyle/>
                    <a:p>
                      <a:pPr latinLnBrk="1"/>
                      <a:endParaRPr lang="ko-KR" altLang="en-US" sz="1400" b="1" dirty="0">
                        <a:solidFill>
                          <a:schemeClr val="bg1"/>
                        </a:solidFill>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1200" b="1" dirty="0">
                        <a:solidFill>
                          <a:schemeClr val="bg1"/>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2"/>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r h="48264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3424725"/>
              </p:ext>
            </p:extLst>
          </p:nvPr>
        </p:nvGraphicFramePr>
        <p:xfrm>
          <a:off x="2646469" y="1379867"/>
          <a:ext cx="1816153" cy="3345952"/>
        </p:xfrm>
        <a:graphic>
          <a:graphicData uri="http://schemas.openxmlformats.org/drawingml/2006/table">
            <a:tbl>
              <a:tblPr firstRow="1" bandRow="1">
                <a:tableStyleId>{5940675A-B579-460E-94D1-54222C63F5DA}</a:tableStyleId>
              </a:tblPr>
              <a:tblGrid>
                <a:gridCol w="213912">
                  <a:extLst>
                    <a:ext uri="{9D8B030D-6E8A-4147-A177-3AD203B41FA5}">
                      <a16:colId xmlns="" xmlns:a16="http://schemas.microsoft.com/office/drawing/2014/main" val="20000"/>
                    </a:ext>
                  </a:extLst>
                </a:gridCol>
                <a:gridCol w="1388329">
                  <a:extLst>
                    <a:ext uri="{9D8B030D-6E8A-4147-A177-3AD203B41FA5}">
                      <a16:colId xmlns="" xmlns:a16="http://schemas.microsoft.com/office/drawing/2014/main" val="20001"/>
                    </a:ext>
                  </a:extLst>
                </a:gridCol>
                <a:gridCol w="213912">
                  <a:extLst>
                    <a:ext uri="{9D8B030D-6E8A-4147-A177-3AD203B41FA5}">
                      <a16:colId xmlns="" xmlns:a16="http://schemas.microsoft.com/office/drawing/2014/main" val="20002"/>
                    </a:ext>
                  </a:extLst>
                </a:gridCol>
              </a:tblGrid>
              <a:tr h="340773">
                <a:tc>
                  <a:txBody>
                    <a:bodyPr/>
                    <a:lstStyle/>
                    <a:p>
                      <a:pPr latinLnBrk="1"/>
                      <a:endParaRPr lang="ko-KR" altLang="en-US" sz="8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a:txBody>
                    <a:bodyPr/>
                    <a:lstStyle/>
                    <a:p>
                      <a:pPr latinLnBrk="1"/>
                      <a:endParaRPr lang="ko-KR" altLang="en-US" sz="8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0"/>
                  </a:ext>
                </a:extLst>
              </a:tr>
              <a:tr h="624551">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2"/>
                          </a:solidFill>
                          <a:latin typeface="+mn-lt"/>
                          <a:cs typeface="Arial" pitchFamily="34" charset="0"/>
                        </a:rPr>
                        <a:t>$150</a:t>
                      </a:r>
                      <a:endParaRPr lang="ko-KR" altLang="en-US" sz="3700" b="1" dirty="0">
                        <a:solidFill>
                          <a:schemeClr val="accent2"/>
                        </a:solidFill>
                        <a:latin typeface="+mn-lt"/>
                        <a:cs typeface="Arial" pitchFamily="34" charset="0"/>
                      </a:endParaRPr>
                    </a:p>
                  </a:txBody>
                  <a:tcPr marL="94256" marR="94256" marT="47127" marB="47127"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10734">
                <a:tc>
                  <a:txBody>
                    <a:bodyPr/>
                    <a:lstStyle/>
                    <a:p>
                      <a:pPr latinLnBrk="1"/>
                      <a:endParaRPr lang="ko-KR" altLang="en-US" sz="1400" b="1" dirty="0">
                        <a:solidFill>
                          <a:schemeClr val="bg1"/>
                        </a:solidFill>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1200" b="1" dirty="0">
                        <a:solidFill>
                          <a:schemeClr val="bg1"/>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2"/>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r h="48264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17898874"/>
              </p:ext>
            </p:extLst>
          </p:nvPr>
        </p:nvGraphicFramePr>
        <p:xfrm>
          <a:off x="4681378" y="1379867"/>
          <a:ext cx="1816153" cy="3345952"/>
        </p:xfrm>
        <a:graphic>
          <a:graphicData uri="http://schemas.openxmlformats.org/drawingml/2006/table">
            <a:tbl>
              <a:tblPr firstRow="1" bandRow="1">
                <a:tableStyleId>{5940675A-B579-460E-94D1-54222C63F5DA}</a:tableStyleId>
              </a:tblPr>
              <a:tblGrid>
                <a:gridCol w="213912">
                  <a:extLst>
                    <a:ext uri="{9D8B030D-6E8A-4147-A177-3AD203B41FA5}">
                      <a16:colId xmlns="" xmlns:a16="http://schemas.microsoft.com/office/drawing/2014/main" val="20000"/>
                    </a:ext>
                  </a:extLst>
                </a:gridCol>
                <a:gridCol w="1388329">
                  <a:extLst>
                    <a:ext uri="{9D8B030D-6E8A-4147-A177-3AD203B41FA5}">
                      <a16:colId xmlns="" xmlns:a16="http://schemas.microsoft.com/office/drawing/2014/main" val="20001"/>
                    </a:ext>
                  </a:extLst>
                </a:gridCol>
                <a:gridCol w="213912">
                  <a:extLst>
                    <a:ext uri="{9D8B030D-6E8A-4147-A177-3AD203B41FA5}">
                      <a16:colId xmlns="" xmlns:a16="http://schemas.microsoft.com/office/drawing/2014/main" val="20002"/>
                    </a:ext>
                  </a:extLst>
                </a:gridCol>
              </a:tblGrid>
              <a:tr h="340773">
                <a:tc>
                  <a:txBody>
                    <a:bodyPr/>
                    <a:lstStyle/>
                    <a:p>
                      <a:pPr latinLnBrk="1"/>
                      <a:endParaRPr lang="ko-KR" altLang="en-US" sz="8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latinLnBrk="1"/>
                      <a:endParaRPr lang="ko-KR" altLang="en-US" sz="8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 xmlns:a16="http://schemas.microsoft.com/office/drawing/2014/main" val="10000"/>
                  </a:ext>
                </a:extLst>
              </a:tr>
              <a:tr h="624551">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3"/>
                          </a:solidFill>
                          <a:latin typeface="+mn-lt"/>
                          <a:cs typeface="Arial" pitchFamily="34" charset="0"/>
                        </a:rPr>
                        <a:t>$70</a:t>
                      </a:r>
                      <a:endParaRPr lang="ko-KR" altLang="en-US" sz="3700" b="1" dirty="0">
                        <a:solidFill>
                          <a:schemeClr val="accent3"/>
                        </a:solidFill>
                        <a:latin typeface="+mn-lt"/>
                        <a:cs typeface="Arial" pitchFamily="34" charset="0"/>
                      </a:endParaRPr>
                    </a:p>
                  </a:txBody>
                  <a:tcPr marL="94256" marR="94256" marT="47127" marB="47127"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10734">
                <a:tc>
                  <a:txBody>
                    <a:bodyPr/>
                    <a:lstStyle/>
                    <a:p>
                      <a:pPr latinLnBrk="1"/>
                      <a:endParaRPr lang="ko-KR" altLang="en-US" sz="1400" b="1" dirty="0">
                        <a:solidFill>
                          <a:schemeClr val="bg1"/>
                        </a:solidFill>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200" b="1" dirty="0">
                        <a:solidFill>
                          <a:schemeClr val="bg1"/>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 xmlns:a16="http://schemas.microsoft.com/office/drawing/2014/main" val="10002"/>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r h="48264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 xmlns:a16="http://schemas.microsoft.com/office/drawing/2014/main" val="100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6981023"/>
              </p:ext>
            </p:extLst>
          </p:nvPr>
        </p:nvGraphicFramePr>
        <p:xfrm>
          <a:off x="6716287" y="1379867"/>
          <a:ext cx="1816153" cy="3345952"/>
        </p:xfrm>
        <a:graphic>
          <a:graphicData uri="http://schemas.openxmlformats.org/drawingml/2006/table">
            <a:tbl>
              <a:tblPr firstRow="1" bandRow="1">
                <a:tableStyleId>{5940675A-B579-460E-94D1-54222C63F5DA}</a:tableStyleId>
              </a:tblPr>
              <a:tblGrid>
                <a:gridCol w="213912">
                  <a:extLst>
                    <a:ext uri="{9D8B030D-6E8A-4147-A177-3AD203B41FA5}">
                      <a16:colId xmlns="" xmlns:a16="http://schemas.microsoft.com/office/drawing/2014/main" val="20000"/>
                    </a:ext>
                  </a:extLst>
                </a:gridCol>
                <a:gridCol w="1388329">
                  <a:extLst>
                    <a:ext uri="{9D8B030D-6E8A-4147-A177-3AD203B41FA5}">
                      <a16:colId xmlns="" xmlns:a16="http://schemas.microsoft.com/office/drawing/2014/main" val="20001"/>
                    </a:ext>
                  </a:extLst>
                </a:gridCol>
                <a:gridCol w="213912">
                  <a:extLst>
                    <a:ext uri="{9D8B030D-6E8A-4147-A177-3AD203B41FA5}">
                      <a16:colId xmlns="" xmlns:a16="http://schemas.microsoft.com/office/drawing/2014/main" val="20002"/>
                    </a:ext>
                  </a:extLst>
                </a:gridCol>
              </a:tblGrid>
              <a:tr h="340773">
                <a:tc>
                  <a:txBody>
                    <a:bodyPr/>
                    <a:lstStyle/>
                    <a:p>
                      <a:pPr latinLnBrk="1"/>
                      <a:endParaRPr lang="ko-KR" altLang="en-US" sz="8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a:txBody>
                    <a:bodyPr/>
                    <a:lstStyle/>
                    <a:p>
                      <a:pPr latinLnBrk="1"/>
                      <a:endParaRPr lang="ko-KR" altLang="en-US" sz="8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 xmlns:a16="http://schemas.microsoft.com/office/drawing/2014/main" val="10000"/>
                  </a:ext>
                </a:extLst>
              </a:tr>
              <a:tr h="624551">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accent4"/>
                          </a:solidFill>
                          <a:latin typeface="+mn-lt"/>
                          <a:cs typeface="Arial" pitchFamily="34" charset="0"/>
                        </a:rPr>
                        <a:t>$100</a:t>
                      </a:r>
                      <a:endParaRPr lang="ko-KR" altLang="en-US" sz="3700" b="1" dirty="0">
                        <a:solidFill>
                          <a:schemeClr val="accent4"/>
                        </a:solidFill>
                        <a:latin typeface="+mn-lt"/>
                        <a:cs typeface="Arial" pitchFamily="34" charset="0"/>
                      </a:endParaRPr>
                    </a:p>
                  </a:txBody>
                  <a:tcPr marL="94256" marR="94256" marT="47127" marB="47127" anchor="ct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rgbClr val="E46C0A"/>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10734">
                <a:tc>
                  <a:txBody>
                    <a:bodyPr/>
                    <a:lstStyle/>
                    <a:p>
                      <a:pPr latinLnBrk="1"/>
                      <a:endParaRPr lang="ko-KR" altLang="en-US" sz="1400" b="1" dirty="0">
                        <a:solidFill>
                          <a:schemeClr val="bg1"/>
                        </a:solidFill>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200" b="1" kern="1200" dirty="0">
                          <a:solidFill>
                            <a:schemeClr val="bg1"/>
                          </a:solidFill>
                          <a:latin typeface="+mn-lt"/>
                          <a:cs typeface="Arial" pitchFamily="34" charset="0"/>
                        </a:rPr>
                        <a:t>Content Here</a:t>
                      </a:r>
                      <a:endParaRPr lang="en-JM" altLang="ko-KR" sz="12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atinLnBrk="1"/>
                      <a:endParaRPr lang="ko-KR" altLang="en-US" sz="1200" b="1" dirty="0">
                        <a:solidFill>
                          <a:schemeClr val="bg1"/>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 xmlns:a16="http://schemas.microsoft.com/office/drawing/2014/main" val="10002"/>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310734">
                <a:tc>
                  <a:txBody>
                    <a:bodyPr/>
                    <a:lstStyle/>
                    <a:p>
                      <a:pPr latinLnBrk="1"/>
                      <a:endParaRPr lang="ko-KR" altLang="en-US" sz="1200" dirty="0">
                        <a:latin typeface="+mn-lt"/>
                        <a:cs typeface="Arial" pitchFamily="34" charset="0"/>
                      </a:endParaRPr>
                    </a:p>
                  </a:txBody>
                  <a:tcPr marL="94256" marR="94256" marT="47127" marB="47127">
                    <a:lnL w="28575" cap="flat" cmpd="sng" algn="ctr">
                      <a:solidFill>
                        <a:schemeClr val="bg1"/>
                      </a:solidFill>
                      <a:prstDash val="solid"/>
                      <a:round/>
                      <a:headEnd type="none" w="med" len="med"/>
                      <a:tailEnd type="none" w="med" len="med"/>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28575" cap="flat" cmpd="sng" algn="ctr">
                      <a:solidFill>
                        <a:schemeClr val="bg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r h="48264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397665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a:grpSpLocks/>
          </p:cNvGrpSpPr>
          <p:nvPr/>
        </p:nvGrpSpPr>
        <p:grpSpPr bwMode="auto">
          <a:xfrm>
            <a:off x="-108520" y="654007"/>
            <a:ext cx="9361040" cy="3597862"/>
            <a:chOff x="3752894" y="-64495"/>
            <a:chExt cx="20812429" cy="11761549"/>
          </a:xfrm>
        </p:grpSpPr>
        <p:grpSp>
          <p:nvGrpSpPr>
            <p:cNvPr id="6" name="Group 5"/>
            <p:cNvGrpSpPr>
              <a:grpSpLocks/>
            </p:cNvGrpSpPr>
            <p:nvPr/>
          </p:nvGrpSpPr>
          <p:grpSpPr bwMode="auto">
            <a:xfrm>
              <a:off x="3752894" y="3188987"/>
              <a:ext cx="20812429" cy="4710947"/>
              <a:chOff x="3752894" y="-1"/>
              <a:chExt cx="20812429" cy="4710947"/>
            </a:xfrm>
          </p:grpSpPr>
          <p:grpSp>
            <p:nvGrpSpPr>
              <p:cNvPr id="11" name="Group 6"/>
              <p:cNvGrpSpPr>
                <a:grpSpLocks/>
              </p:cNvGrpSpPr>
              <p:nvPr/>
            </p:nvGrpSpPr>
            <p:grpSpPr bwMode="auto">
              <a:xfrm>
                <a:off x="3752894" y="-1"/>
                <a:ext cx="20812429" cy="4710947"/>
                <a:chOff x="3752894" y="-1"/>
                <a:chExt cx="20812429" cy="4710947"/>
              </a:xfrm>
            </p:grpSpPr>
            <p:sp>
              <p:nvSpPr>
                <p:cNvPr id="17" name="AutoShape 7"/>
                <p:cNvSpPr>
                  <a:spLocks/>
                </p:cNvSpPr>
                <p:nvPr/>
              </p:nvSpPr>
              <p:spPr bwMode="auto">
                <a:xfrm>
                  <a:off x="19024897" y="113"/>
                  <a:ext cx="3455589" cy="4710833"/>
                </a:xfrm>
                <a:custGeom>
                  <a:avLst/>
                  <a:gdLst>
                    <a:gd name="T0" fmla="+- 0 10822 44"/>
                    <a:gd name="T1" fmla="*/ T0 w 21556"/>
                    <a:gd name="T2" fmla="+- 0 10800 21"/>
                    <a:gd name="T3" fmla="*/ 10800 h 21558"/>
                    <a:gd name="T4" fmla="+- 0 10822 44"/>
                    <a:gd name="T5" fmla="*/ T4 w 21556"/>
                    <a:gd name="T6" fmla="+- 0 10800 21"/>
                    <a:gd name="T7" fmla="*/ 10800 h 21558"/>
                    <a:gd name="T8" fmla="+- 0 10822 44"/>
                    <a:gd name="T9" fmla="*/ T8 w 21556"/>
                    <a:gd name="T10" fmla="+- 0 10800 21"/>
                    <a:gd name="T11" fmla="*/ 10800 h 21558"/>
                    <a:gd name="T12" fmla="+- 0 10822 44"/>
                    <a:gd name="T13" fmla="*/ T12 w 21556"/>
                    <a:gd name="T14" fmla="+- 0 10800 21"/>
                    <a:gd name="T15" fmla="*/ 10800 h 21558"/>
                  </a:gdLst>
                  <a:ahLst/>
                  <a:cxnLst>
                    <a:cxn ang="0">
                      <a:pos x="T1" y="T3"/>
                    </a:cxn>
                    <a:cxn ang="0">
                      <a:pos x="T5" y="T7"/>
                    </a:cxn>
                    <a:cxn ang="0">
                      <a:pos x="T9" y="T11"/>
                    </a:cxn>
                    <a:cxn ang="0">
                      <a:pos x="T13" y="T15"/>
                    </a:cxn>
                  </a:cxnLst>
                  <a:rect l="0" t="0" r="r" b="b"/>
                  <a:pathLst>
                    <a:path w="21556" h="21558">
                      <a:moveTo>
                        <a:pt x="4135" y="1"/>
                      </a:moveTo>
                      <a:cubicBezTo>
                        <a:pt x="3191" y="-21"/>
                        <a:pt x="2266" y="205"/>
                        <a:pt x="1526" y="637"/>
                      </a:cubicBezTo>
                      <a:cubicBezTo>
                        <a:pt x="521" y="1225"/>
                        <a:pt x="-44" y="2130"/>
                        <a:pt x="6" y="3073"/>
                      </a:cubicBezTo>
                      <a:lnTo>
                        <a:pt x="0" y="10752"/>
                      </a:lnTo>
                      <a:lnTo>
                        <a:pt x="0" y="10779"/>
                      </a:lnTo>
                      <a:lnTo>
                        <a:pt x="0" y="10806"/>
                      </a:lnTo>
                      <a:lnTo>
                        <a:pt x="6" y="18486"/>
                      </a:lnTo>
                      <a:cubicBezTo>
                        <a:pt x="-44" y="19429"/>
                        <a:pt x="521" y="20333"/>
                        <a:pt x="1526" y="20921"/>
                      </a:cubicBezTo>
                      <a:cubicBezTo>
                        <a:pt x="2266" y="21353"/>
                        <a:pt x="3191" y="21579"/>
                        <a:pt x="4135" y="21557"/>
                      </a:cubicBezTo>
                      <a:lnTo>
                        <a:pt x="8340" y="21557"/>
                      </a:lnTo>
                      <a:lnTo>
                        <a:pt x="21515" y="10796"/>
                      </a:lnTo>
                      <a:lnTo>
                        <a:pt x="21556" y="10796"/>
                      </a:lnTo>
                      <a:lnTo>
                        <a:pt x="21536" y="10779"/>
                      </a:lnTo>
                      <a:lnTo>
                        <a:pt x="21556" y="10762"/>
                      </a:lnTo>
                      <a:lnTo>
                        <a:pt x="21515" y="10762"/>
                      </a:lnTo>
                      <a:lnTo>
                        <a:pt x="8340" y="1"/>
                      </a:lnTo>
                      <a:lnTo>
                        <a:pt x="4135" y="1"/>
                      </a:lnTo>
                      <a:close/>
                    </a:path>
                  </a:pathLst>
                </a:custGeom>
                <a:solidFill>
                  <a:srgbClr val="C7833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18" name="AutoShape 8"/>
                <p:cNvSpPr>
                  <a:spLocks/>
                </p:cNvSpPr>
                <p:nvPr/>
              </p:nvSpPr>
              <p:spPr bwMode="auto">
                <a:xfrm>
                  <a:off x="14497045" y="113"/>
                  <a:ext cx="3455589" cy="4710833"/>
                </a:xfrm>
                <a:custGeom>
                  <a:avLst/>
                  <a:gdLst>
                    <a:gd name="T0" fmla="+- 0 10822 44"/>
                    <a:gd name="T1" fmla="*/ T0 w 21556"/>
                    <a:gd name="T2" fmla="+- 0 10800 21"/>
                    <a:gd name="T3" fmla="*/ 10800 h 21558"/>
                    <a:gd name="T4" fmla="+- 0 10822 44"/>
                    <a:gd name="T5" fmla="*/ T4 w 21556"/>
                    <a:gd name="T6" fmla="+- 0 10800 21"/>
                    <a:gd name="T7" fmla="*/ 10800 h 21558"/>
                    <a:gd name="T8" fmla="+- 0 10822 44"/>
                    <a:gd name="T9" fmla="*/ T8 w 21556"/>
                    <a:gd name="T10" fmla="+- 0 10800 21"/>
                    <a:gd name="T11" fmla="*/ 10800 h 21558"/>
                    <a:gd name="T12" fmla="+- 0 10822 44"/>
                    <a:gd name="T13" fmla="*/ T12 w 21556"/>
                    <a:gd name="T14" fmla="+- 0 10800 21"/>
                    <a:gd name="T15" fmla="*/ 10800 h 21558"/>
                  </a:gdLst>
                  <a:ahLst/>
                  <a:cxnLst>
                    <a:cxn ang="0">
                      <a:pos x="T1" y="T3"/>
                    </a:cxn>
                    <a:cxn ang="0">
                      <a:pos x="T5" y="T7"/>
                    </a:cxn>
                    <a:cxn ang="0">
                      <a:pos x="T9" y="T11"/>
                    </a:cxn>
                    <a:cxn ang="0">
                      <a:pos x="T13" y="T15"/>
                    </a:cxn>
                  </a:cxnLst>
                  <a:rect l="0" t="0" r="r" b="b"/>
                  <a:pathLst>
                    <a:path w="21556" h="21558">
                      <a:moveTo>
                        <a:pt x="4135" y="1"/>
                      </a:moveTo>
                      <a:cubicBezTo>
                        <a:pt x="3191" y="-21"/>
                        <a:pt x="2266" y="205"/>
                        <a:pt x="1526" y="637"/>
                      </a:cubicBezTo>
                      <a:cubicBezTo>
                        <a:pt x="521" y="1225"/>
                        <a:pt x="-44" y="2130"/>
                        <a:pt x="6" y="3073"/>
                      </a:cubicBezTo>
                      <a:lnTo>
                        <a:pt x="0" y="10752"/>
                      </a:lnTo>
                      <a:lnTo>
                        <a:pt x="0" y="10779"/>
                      </a:lnTo>
                      <a:lnTo>
                        <a:pt x="0" y="10806"/>
                      </a:lnTo>
                      <a:lnTo>
                        <a:pt x="6" y="18486"/>
                      </a:lnTo>
                      <a:cubicBezTo>
                        <a:pt x="-44" y="19429"/>
                        <a:pt x="521" y="20333"/>
                        <a:pt x="1526" y="20921"/>
                      </a:cubicBezTo>
                      <a:cubicBezTo>
                        <a:pt x="2266" y="21353"/>
                        <a:pt x="3191" y="21579"/>
                        <a:pt x="4135" y="21557"/>
                      </a:cubicBezTo>
                      <a:lnTo>
                        <a:pt x="8340" y="21557"/>
                      </a:lnTo>
                      <a:lnTo>
                        <a:pt x="21515" y="10796"/>
                      </a:lnTo>
                      <a:lnTo>
                        <a:pt x="21556" y="10796"/>
                      </a:lnTo>
                      <a:lnTo>
                        <a:pt x="21536" y="10779"/>
                      </a:lnTo>
                      <a:lnTo>
                        <a:pt x="21556" y="10762"/>
                      </a:lnTo>
                      <a:lnTo>
                        <a:pt x="21515" y="10762"/>
                      </a:lnTo>
                      <a:lnTo>
                        <a:pt x="8340" y="1"/>
                      </a:lnTo>
                      <a:lnTo>
                        <a:pt x="4135" y="1"/>
                      </a:lnTo>
                      <a:close/>
                    </a:path>
                  </a:pathLst>
                </a:custGeom>
                <a:solidFill>
                  <a:srgbClr val="C59A3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19" name="AutoShape 9"/>
                <p:cNvSpPr>
                  <a:spLocks/>
                </p:cNvSpPr>
                <p:nvPr/>
              </p:nvSpPr>
              <p:spPr bwMode="auto">
                <a:xfrm>
                  <a:off x="9969193" y="113"/>
                  <a:ext cx="3455588" cy="4710833"/>
                </a:xfrm>
                <a:custGeom>
                  <a:avLst/>
                  <a:gdLst>
                    <a:gd name="T0" fmla="+- 0 10822 44"/>
                    <a:gd name="T1" fmla="*/ T0 w 21556"/>
                    <a:gd name="T2" fmla="+- 0 10800 21"/>
                    <a:gd name="T3" fmla="*/ 10800 h 21558"/>
                    <a:gd name="T4" fmla="+- 0 10822 44"/>
                    <a:gd name="T5" fmla="*/ T4 w 21556"/>
                    <a:gd name="T6" fmla="+- 0 10800 21"/>
                    <a:gd name="T7" fmla="*/ 10800 h 21558"/>
                    <a:gd name="T8" fmla="+- 0 10822 44"/>
                    <a:gd name="T9" fmla="*/ T8 w 21556"/>
                    <a:gd name="T10" fmla="+- 0 10800 21"/>
                    <a:gd name="T11" fmla="*/ 10800 h 21558"/>
                    <a:gd name="T12" fmla="+- 0 10822 44"/>
                    <a:gd name="T13" fmla="*/ T12 w 21556"/>
                    <a:gd name="T14" fmla="+- 0 10800 21"/>
                    <a:gd name="T15" fmla="*/ 10800 h 21558"/>
                  </a:gdLst>
                  <a:ahLst/>
                  <a:cxnLst>
                    <a:cxn ang="0">
                      <a:pos x="T1" y="T3"/>
                    </a:cxn>
                    <a:cxn ang="0">
                      <a:pos x="T5" y="T7"/>
                    </a:cxn>
                    <a:cxn ang="0">
                      <a:pos x="T9" y="T11"/>
                    </a:cxn>
                    <a:cxn ang="0">
                      <a:pos x="T13" y="T15"/>
                    </a:cxn>
                  </a:cxnLst>
                  <a:rect l="0" t="0" r="r" b="b"/>
                  <a:pathLst>
                    <a:path w="21556" h="21558">
                      <a:moveTo>
                        <a:pt x="4135" y="1"/>
                      </a:moveTo>
                      <a:cubicBezTo>
                        <a:pt x="3191" y="-21"/>
                        <a:pt x="2266" y="205"/>
                        <a:pt x="1526" y="637"/>
                      </a:cubicBezTo>
                      <a:cubicBezTo>
                        <a:pt x="521" y="1225"/>
                        <a:pt x="-44" y="2130"/>
                        <a:pt x="6" y="3073"/>
                      </a:cubicBezTo>
                      <a:lnTo>
                        <a:pt x="0" y="10752"/>
                      </a:lnTo>
                      <a:lnTo>
                        <a:pt x="0" y="10779"/>
                      </a:lnTo>
                      <a:lnTo>
                        <a:pt x="0" y="10806"/>
                      </a:lnTo>
                      <a:lnTo>
                        <a:pt x="6" y="18486"/>
                      </a:lnTo>
                      <a:cubicBezTo>
                        <a:pt x="-44" y="19429"/>
                        <a:pt x="521" y="20333"/>
                        <a:pt x="1526" y="20921"/>
                      </a:cubicBezTo>
                      <a:cubicBezTo>
                        <a:pt x="2266" y="21353"/>
                        <a:pt x="3191" y="21579"/>
                        <a:pt x="4135" y="21557"/>
                      </a:cubicBezTo>
                      <a:lnTo>
                        <a:pt x="8340" y="21557"/>
                      </a:lnTo>
                      <a:lnTo>
                        <a:pt x="21515" y="10796"/>
                      </a:lnTo>
                      <a:lnTo>
                        <a:pt x="21556" y="10796"/>
                      </a:lnTo>
                      <a:lnTo>
                        <a:pt x="21536" y="10779"/>
                      </a:lnTo>
                      <a:lnTo>
                        <a:pt x="21556" y="10762"/>
                      </a:lnTo>
                      <a:lnTo>
                        <a:pt x="21515" y="10762"/>
                      </a:lnTo>
                      <a:lnTo>
                        <a:pt x="8340" y="1"/>
                      </a:lnTo>
                      <a:lnTo>
                        <a:pt x="4135" y="1"/>
                      </a:lnTo>
                      <a:close/>
                    </a:path>
                  </a:pathLst>
                </a:custGeom>
                <a:solidFill>
                  <a:srgbClr val="9AA04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20" name="AutoShape 10"/>
                <p:cNvSpPr>
                  <a:spLocks/>
                </p:cNvSpPr>
                <p:nvPr/>
              </p:nvSpPr>
              <p:spPr bwMode="auto">
                <a:xfrm>
                  <a:off x="5441340" y="113"/>
                  <a:ext cx="3455589" cy="4710833"/>
                </a:xfrm>
                <a:custGeom>
                  <a:avLst/>
                  <a:gdLst>
                    <a:gd name="T0" fmla="+- 0 10822 44"/>
                    <a:gd name="T1" fmla="*/ T0 w 21556"/>
                    <a:gd name="T2" fmla="+- 0 10800 21"/>
                    <a:gd name="T3" fmla="*/ 10800 h 21558"/>
                    <a:gd name="T4" fmla="+- 0 10822 44"/>
                    <a:gd name="T5" fmla="*/ T4 w 21556"/>
                    <a:gd name="T6" fmla="+- 0 10800 21"/>
                    <a:gd name="T7" fmla="*/ 10800 h 21558"/>
                    <a:gd name="T8" fmla="+- 0 10822 44"/>
                    <a:gd name="T9" fmla="*/ T8 w 21556"/>
                    <a:gd name="T10" fmla="+- 0 10800 21"/>
                    <a:gd name="T11" fmla="*/ 10800 h 21558"/>
                    <a:gd name="T12" fmla="+- 0 10822 44"/>
                    <a:gd name="T13" fmla="*/ T12 w 21556"/>
                    <a:gd name="T14" fmla="+- 0 10800 21"/>
                    <a:gd name="T15" fmla="*/ 10800 h 21558"/>
                  </a:gdLst>
                  <a:ahLst/>
                  <a:cxnLst>
                    <a:cxn ang="0">
                      <a:pos x="T1" y="T3"/>
                    </a:cxn>
                    <a:cxn ang="0">
                      <a:pos x="T5" y="T7"/>
                    </a:cxn>
                    <a:cxn ang="0">
                      <a:pos x="T9" y="T11"/>
                    </a:cxn>
                    <a:cxn ang="0">
                      <a:pos x="T13" y="T15"/>
                    </a:cxn>
                  </a:cxnLst>
                  <a:rect l="0" t="0" r="r" b="b"/>
                  <a:pathLst>
                    <a:path w="21556" h="21558">
                      <a:moveTo>
                        <a:pt x="4135" y="1"/>
                      </a:moveTo>
                      <a:cubicBezTo>
                        <a:pt x="3191" y="-21"/>
                        <a:pt x="2266" y="205"/>
                        <a:pt x="1526" y="637"/>
                      </a:cubicBezTo>
                      <a:cubicBezTo>
                        <a:pt x="521" y="1225"/>
                        <a:pt x="-44" y="2130"/>
                        <a:pt x="6" y="3073"/>
                      </a:cubicBezTo>
                      <a:lnTo>
                        <a:pt x="0" y="10752"/>
                      </a:lnTo>
                      <a:lnTo>
                        <a:pt x="0" y="10779"/>
                      </a:lnTo>
                      <a:lnTo>
                        <a:pt x="0" y="10806"/>
                      </a:lnTo>
                      <a:lnTo>
                        <a:pt x="6" y="18486"/>
                      </a:lnTo>
                      <a:cubicBezTo>
                        <a:pt x="-44" y="19429"/>
                        <a:pt x="521" y="20333"/>
                        <a:pt x="1526" y="20921"/>
                      </a:cubicBezTo>
                      <a:cubicBezTo>
                        <a:pt x="2266" y="21353"/>
                        <a:pt x="3191" y="21579"/>
                        <a:pt x="4135" y="21557"/>
                      </a:cubicBezTo>
                      <a:lnTo>
                        <a:pt x="8340" y="21557"/>
                      </a:lnTo>
                      <a:lnTo>
                        <a:pt x="21515" y="10796"/>
                      </a:lnTo>
                      <a:lnTo>
                        <a:pt x="21556" y="10796"/>
                      </a:lnTo>
                      <a:lnTo>
                        <a:pt x="21536" y="10779"/>
                      </a:lnTo>
                      <a:lnTo>
                        <a:pt x="21556" y="10762"/>
                      </a:lnTo>
                      <a:lnTo>
                        <a:pt x="21515" y="10762"/>
                      </a:lnTo>
                      <a:lnTo>
                        <a:pt x="8340" y="1"/>
                      </a:lnTo>
                      <a:lnTo>
                        <a:pt x="4135" y="1"/>
                      </a:lnTo>
                      <a:close/>
                    </a:path>
                  </a:pathLst>
                </a:custGeom>
                <a:solidFill>
                  <a:srgbClr val="688A4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22" name="Rectangle 12"/>
                <p:cNvSpPr>
                  <a:spLocks/>
                </p:cNvSpPr>
                <p:nvPr/>
              </p:nvSpPr>
              <p:spPr bwMode="auto">
                <a:xfrm>
                  <a:off x="3752894" y="603464"/>
                  <a:ext cx="20812429" cy="3504021"/>
                </a:xfrm>
                <a:prstGeom prst="rect">
                  <a:avLst/>
                </a:prstGeom>
                <a:solidFill>
                  <a:srgbClr val="E4E6E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FFFFFF"/>
                    </a:solidFill>
                    <a:latin typeface="Helvetica Light" charset="0"/>
                    <a:ea typeface="Helvetica Light" charset="0"/>
                    <a:cs typeface="Helvetica Light" charset="0"/>
                    <a:sym typeface="Helvetica Light" charset="0"/>
                  </a:endParaRPr>
                </a:p>
              </p:txBody>
            </p:sp>
            <p:grpSp>
              <p:nvGrpSpPr>
                <p:cNvPr id="23" name="Group 13"/>
                <p:cNvGrpSpPr>
                  <a:grpSpLocks/>
                </p:cNvGrpSpPr>
                <p:nvPr/>
              </p:nvGrpSpPr>
              <p:grpSpPr bwMode="auto">
                <a:xfrm>
                  <a:off x="19532330" y="-1"/>
                  <a:ext cx="4552960" cy="4709854"/>
                  <a:chOff x="0" y="-1"/>
                  <a:chExt cx="4552959" cy="4709854"/>
                </a:xfrm>
              </p:grpSpPr>
              <p:sp>
                <p:nvSpPr>
                  <p:cNvPr id="44" name="AutoShape 14"/>
                  <p:cNvSpPr>
                    <a:spLocks/>
                  </p:cNvSpPr>
                  <p:nvPr/>
                </p:nvSpPr>
                <p:spPr bwMode="auto">
                  <a:xfrm>
                    <a:off x="0" y="1206"/>
                    <a:ext cx="4441960" cy="2356679"/>
                  </a:xfrm>
                  <a:custGeom>
                    <a:avLst/>
                    <a:gdLst>
                      <a:gd name="T0" fmla="*/ 10800 w 21600"/>
                      <a:gd name="T1" fmla="+- 0 10814 28"/>
                      <a:gd name="T2" fmla="*/ 10814 h 21572"/>
                      <a:gd name="T3" fmla="*/ 10800 w 21600"/>
                      <a:gd name="T4" fmla="+- 0 10814 28"/>
                      <a:gd name="T5" fmla="*/ 10814 h 21572"/>
                      <a:gd name="T6" fmla="*/ 10800 w 21600"/>
                      <a:gd name="T7" fmla="+- 0 10814 28"/>
                      <a:gd name="T8" fmla="*/ 10814 h 21572"/>
                      <a:gd name="T9" fmla="*/ 10800 w 21600"/>
                      <a:gd name="T10" fmla="+- 0 10814 28"/>
                      <a:gd name="T11" fmla="*/ 10814 h 21572"/>
                    </a:gdLst>
                    <a:ahLst/>
                    <a:cxnLst>
                      <a:cxn ang="0">
                        <a:pos x="T0" y="T2"/>
                      </a:cxn>
                      <a:cxn ang="0">
                        <a:pos x="T3" y="T5"/>
                      </a:cxn>
                      <a:cxn ang="0">
                        <a:pos x="T6" y="T8"/>
                      </a:cxn>
                      <a:cxn ang="0">
                        <a:pos x="T9" y="T11"/>
                      </a:cxn>
                    </a:cxnLst>
                    <a:rect l="0" t="0" r="r" b="b"/>
                    <a:pathLst>
                      <a:path w="21600" h="21572">
                        <a:moveTo>
                          <a:pt x="0" y="4"/>
                        </a:moveTo>
                        <a:cubicBezTo>
                          <a:pt x="441" y="-28"/>
                          <a:pt x="880" y="115"/>
                          <a:pt x="1290" y="424"/>
                        </a:cubicBezTo>
                        <a:cubicBezTo>
                          <a:pt x="1724" y="752"/>
                          <a:pt x="2113" y="1257"/>
                          <a:pt x="2431" y="1904"/>
                        </a:cubicBezTo>
                        <a:lnTo>
                          <a:pt x="11443" y="21572"/>
                        </a:lnTo>
                        <a:lnTo>
                          <a:pt x="21600" y="21570"/>
                        </a:lnTo>
                        <a:lnTo>
                          <a:pt x="12538" y="1788"/>
                        </a:lnTo>
                        <a:cubicBezTo>
                          <a:pt x="12271" y="1178"/>
                          <a:pt x="11929" y="698"/>
                          <a:pt x="11542" y="391"/>
                        </a:cubicBezTo>
                        <a:cubicBezTo>
                          <a:pt x="11187" y="110"/>
                          <a:pt x="10804" y="-20"/>
                          <a:pt x="10420" y="12"/>
                        </a:cubicBezTo>
                        <a:lnTo>
                          <a:pt x="0" y="4"/>
                        </a:lnTo>
                        <a:close/>
                      </a:path>
                    </a:pathLst>
                  </a:custGeom>
                  <a:solidFill>
                    <a:srgbClr val="000000">
                      <a:alpha val="56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45" name="AutoShape 15"/>
                  <p:cNvSpPr>
                    <a:spLocks/>
                  </p:cNvSpPr>
                  <p:nvPr/>
                </p:nvSpPr>
                <p:spPr bwMode="auto">
                  <a:xfrm>
                    <a:off x="0" y="2353174"/>
                    <a:ext cx="4441960" cy="2356679"/>
                  </a:xfrm>
                  <a:custGeom>
                    <a:avLst/>
                    <a:gdLst>
                      <a:gd name="T0" fmla="*/ 10800 w 21600"/>
                      <a:gd name="T1" fmla="*/ 10786 h 21572"/>
                      <a:gd name="T2" fmla="*/ 10800 w 21600"/>
                      <a:gd name="T3" fmla="*/ 10786 h 21572"/>
                      <a:gd name="T4" fmla="*/ 10800 w 21600"/>
                      <a:gd name="T5" fmla="*/ 10786 h 21572"/>
                      <a:gd name="T6" fmla="*/ 10800 w 21600"/>
                      <a:gd name="T7" fmla="*/ 10786 h 21572"/>
                    </a:gdLst>
                    <a:ahLst/>
                    <a:cxnLst>
                      <a:cxn ang="0">
                        <a:pos x="T0" y="T1"/>
                      </a:cxn>
                      <a:cxn ang="0">
                        <a:pos x="T2" y="T3"/>
                      </a:cxn>
                      <a:cxn ang="0">
                        <a:pos x="T4" y="T5"/>
                      </a:cxn>
                      <a:cxn ang="0">
                        <a:pos x="T6" y="T7"/>
                      </a:cxn>
                    </a:cxnLst>
                    <a:rect l="0" t="0" r="r" b="b"/>
                    <a:pathLst>
                      <a:path w="21600" h="21572">
                        <a:moveTo>
                          <a:pt x="0" y="21568"/>
                        </a:moveTo>
                        <a:cubicBezTo>
                          <a:pt x="441" y="21600"/>
                          <a:pt x="880" y="21457"/>
                          <a:pt x="1290" y="21148"/>
                        </a:cubicBezTo>
                        <a:cubicBezTo>
                          <a:pt x="1724" y="20820"/>
                          <a:pt x="2113" y="20315"/>
                          <a:pt x="2431" y="19668"/>
                        </a:cubicBezTo>
                        <a:lnTo>
                          <a:pt x="11443" y="0"/>
                        </a:lnTo>
                        <a:lnTo>
                          <a:pt x="21600" y="2"/>
                        </a:lnTo>
                        <a:lnTo>
                          <a:pt x="12538" y="19784"/>
                        </a:lnTo>
                        <a:cubicBezTo>
                          <a:pt x="12271" y="20394"/>
                          <a:pt x="11929" y="20874"/>
                          <a:pt x="11542" y="21181"/>
                        </a:cubicBezTo>
                        <a:cubicBezTo>
                          <a:pt x="11187" y="21462"/>
                          <a:pt x="10804" y="21592"/>
                          <a:pt x="10420" y="21560"/>
                        </a:cubicBezTo>
                        <a:lnTo>
                          <a:pt x="0" y="21568"/>
                        </a:lnTo>
                        <a:close/>
                      </a:path>
                    </a:pathLst>
                  </a:custGeom>
                  <a:solidFill>
                    <a:srgbClr val="000000">
                      <a:alpha val="56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46" name="AutoShape 16"/>
                  <p:cNvSpPr>
                    <a:spLocks/>
                  </p:cNvSpPr>
                  <p:nvPr/>
                </p:nvSpPr>
                <p:spPr bwMode="auto">
                  <a:xfrm>
                    <a:off x="110999" y="-1"/>
                    <a:ext cx="4441960" cy="2356680"/>
                  </a:xfrm>
                  <a:custGeom>
                    <a:avLst/>
                    <a:gdLst>
                      <a:gd name="T0" fmla="*/ 10800 w 21600"/>
                      <a:gd name="T1" fmla="+- 0 10814 28"/>
                      <a:gd name="T2" fmla="*/ 10814 h 21572"/>
                      <a:gd name="T3" fmla="*/ 10800 w 21600"/>
                      <a:gd name="T4" fmla="+- 0 10814 28"/>
                      <a:gd name="T5" fmla="*/ 10814 h 21572"/>
                      <a:gd name="T6" fmla="*/ 10800 w 21600"/>
                      <a:gd name="T7" fmla="+- 0 10814 28"/>
                      <a:gd name="T8" fmla="*/ 10814 h 21572"/>
                      <a:gd name="T9" fmla="*/ 10800 w 21600"/>
                      <a:gd name="T10" fmla="+- 0 10814 28"/>
                      <a:gd name="T11" fmla="*/ 10814 h 21572"/>
                    </a:gdLst>
                    <a:ahLst/>
                    <a:cxnLst>
                      <a:cxn ang="0">
                        <a:pos x="T0" y="T2"/>
                      </a:cxn>
                      <a:cxn ang="0">
                        <a:pos x="T3" y="T5"/>
                      </a:cxn>
                      <a:cxn ang="0">
                        <a:pos x="T6" y="T8"/>
                      </a:cxn>
                      <a:cxn ang="0">
                        <a:pos x="T9" y="T11"/>
                      </a:cxn>
                    </a:cxnLst>
                    <a:rect l="0" t="0" r="r" b="b"/>
                    <a:pathLst>
                      <a:path w="21600" h="21572">
                        <a:moveTo>
                          <a:pt x="0" y="4"/>
                        </a:moveTo>
                        <a:cubicBezTo>
                          <a:pt x="441" y="-28"/>
                          <a:pt x="880" y="115"/>
                          <a:pt x="1290" y="424"/>
                        </a:cubicBezTo>
                        <a:cubicBezTo>
                          <a:pt x="1724" y="752"/>
                          <a:pt x="2113" y="1257"/>
                          <a:pt x="2431" y="1904"/>
                        </a:cubicBezTo>
                        <a:lnTo>
                          <a:pt x="11443" y="21572"/>
                        </a:lnTo>
                        <a:lnTo>
                          <a:pt x="21600" y="21570"/>
                        </a:lnTo>
                        <a:lnTo>
                          <a:pt x="12538" y="1788"/>
                        </a:lnTo>
                        <a:cubicBezTo>
                          <a:pt x="12271" y="1178"/>
                          <a:pt x="11929" y="698"/>
                          <a:pt x="11542" y="391"/>
                        </a:cubicBezTo>
                        <a:cubicBezTo>
                          <a:pt x="11187" y="110"/>
                          <a:pt x="10804" y="-20"/>
                          <a:pt x="10420" y="12"/>
                        </a:cubicBezTo>
                        <a:lnTo>
                          <a:pt x="0" y="4"/>
                        </a:lnTo>
                        <a:close/>
                      </a:path>
                    </a:pathLst>
                  </a:custGeom>
                  <a:solidFill>
                    <a:srgbClr val="ED9A3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47" name="AutoShape 17"/>
                  <p:cNvSpPr>
                    <a:spLocks/>
                  </p:cNvSpPr>
                  <p:nvPr/>
                </p:nvSpPr>
                <p:spPr bwMode="auto">
                  <a:xfrm>
                    <a:off x="110999" y="2351967"/>
                    <a:ext cx="4441960" cy="2356680"/>
                  </a:xfrm>
                  <a:custGeom>
                    <a:avLst/>
                    <a:gdLst>
                      <a:gd name="T0" fmla="*/ 10800 w 21600"/>
                      <a:gd name="T1" fmla="*/ 10786 h 21572"/>
                      <a:gd name="T2" fmla="*/ 10800 w 21600"/>
                      <a:gd name="T3" fmla="*/ 10786 h 21572"/>
                      <a:gd name="T4" fmla="*/ 10800 w 21600"/>
                      <a:gd name="T5" fmla="*/ 10786 h 21572"/>
                      <a:gd name="T6" fmla="*/ 10800 w 21600"/>
                      <a:gd name="T7" fmla="*/ 10786 h 21572"/>
                    </a:gdLst>
                    <a:ahLst/>
                    <a:cxnLst>
                      <a:cxn ang="0">
                        <a:pos x="T0" y="T1"/>
                      </a:cxn>
                      <a:cxn ang="0">
                        <a:pos x="T2" y="T3"/>
                      </a:cxn>
                      <a:cxn ang="0">
                        <a:pos x="T4" y="T5"/>
                      </a:cxn>
                      <a:cxn ang="0">
                        <a:pos x="T6" y="T7"/>
                      </a:cxn>
                    </a:cxnLst>
                    <a:rect l="0" t="0" r="r" b="b"/>
                    <a:pathLst>
                      <a:path w="21600" h="21572">
                        <a:moveTo>
                          <a:pt x="0" y="21568"/>
                        </a:moveTo>
                        <a:cubicBezTo>
                          <a:pt x="441" y="21600"/>
                          <a:pt x="880" y="21457"/>
                          <a:pt x="1290" y="21148"/>
                        </a:cubicBezTo>
                        <a:cubicBezTo>
                          <a:pt x="1724" y="20820"/>
                          <a:pt x="2113" y="20315"/>
                          <a:pt x="2431" y="19668"/>
                        </a:cubicBezTo>
                        <a:lnTo>
                          <a:pt x="11443" y="0"/>
                        </a:lnTo>
                        <a:lnTo>
                          <a:pt x="21600" y="2"/>
                        </a:lnTo>
                        <a:lnTo>
                          <a:pt x="12538" y="19784"/>
                        </a:lnTo>
                        <a:cubicBezTo>
                          <a:pt x="12271" y="20394"/>
                          <a:pt x="11929" y="20874"/>
                          <a:pt x="11542" y="21181"/>
                        </a:cubicBezTo>
                        <a:cubicBezTo>
                          <a:pt x="11187" y="21462"/>
                          <a:pt x="10804" y="21592"/>
                          <a:pt x="10420" y="21560"/>
                        </a:cubicBezTo>
                        <a:lnTo>
                          <a:pt x="0" y="21568"/>
                        </a:lnTo>
                        <a:close/>
                      </a:path>
                    </a:pathLst>
                  </a:custGeom>
                  <a:solidFill>
                    <a:srgbClr val="E09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grpSp>
            <p:grpSp>
              <p:nvGrpSpPr>
                <p:cNvPr id="24" name="Group 18"/>
                <p:cNvGrpSpPr>
                  <a:grpSpLocks/>
                </p:cNvGrpSpPr>
                <p:nvPr/>
              </p:nvGrpSpPr>
              <p:grpSpPr bwMode="auto">
                <a:xfrm>
                  <a:off x="15004477" y="-1"/>
                  <a:ext cx="4552960" cy="4709854"/>
                  <a:chOff x="0" y="-1"/>
                  <a:chExt cx="4552959" cy="4709854"/>
                </a:xfrm>
              </p:grpSpPr>
              <p:sp>
                <p:nvSpPr>
                  <p:cNvPr id="40" name="AutoShape 19"/>
                  <p:cNvSpPr>
                    <a:spLocks/>
                  </p:cNvSpPr>
                  <p:nvPr/>
                </p:nvSpPr>
                <p:spPr bwMode="auto">
                  <a:xfrm>
                    <a:off x="0" y="1206"/>
                    <a:ext cx="4441960" cy="2356679"/>
                  </a:xfrm>
                  <a:custGeom>
                    <a:avLst/>
                    <a:gdLst>
                      <a:gd name="T0" fmla="*/ 10800 w 21600"/>
                      <a:gd name="T1" fmla="+- 0 10814 28"/>
                      <a:gd name="T2" fmla="*/ 10814 h 21572"/>
                      <a:gd name="T3" fmla="*/ 10800 w 21600"/>
                      <a:gd name="T4" fmla="+- 0 10814 28"/>
                      <a:gd name="T5" fmla="*/ 10814 h 21572"/>
                      <a:gd name="T6" fmla="*/ 10800 w 21600"/>
                      <a:gd name="T7" fmla="+- 0 10814 28"/>
                      <a:gd name="T8" fmla="*/ 10814 h 21572"/>
                      <a:gd name="T9" fmla="*/ 10800 w 21600"/>
                      <a:gd name="T10" fmla="+- 0 10814 28"/>
                      <a:gd name="T11" fmla="*/ 10814 h 21572"/>
                    </a:gdLst>
                    <a:ahLst/>
                    <a:cxnLst>
                      <a:cxn ang="0">
                        <a:pos x="T0" y="T2"/>
                      </a:cxn>
                      <a:cxn ang="0">
                        <a:pos x="T3" y="T5"/>
                      </a:cxn>
                      <a:cxn ang="0">
                        <a:pos x="T6" y="T8"/>
                      </a:cxn>
                      <a:cxn ang="0">
                        <a:pos x="T9" y="T11"/>
                      </a:cxn>
                    </a:cxnLst>
                    <a:rect l="0" t="0" r="r" b="b"/>
                    <a:pathLst>
                      <a:path w="21600" h="21572">
                        <a:moveTo>
                          <a:pt x="0" y="4"/>
                        </a:moveTo>
                        <a:cubicBezTo>
                          <a:pt x="441" y="-28"/>
                          <a:pt x="880" y="115"/>
                          <a:pt x="1290" y="424"/>
                        </a:cubicBezTo>
                        <a:cubicBezTo>
                          <a:pt x="1724" y="752"/>
                          <a:pt x="2113" y="1257"/>
                          <a:pt x="2431" y="1904"/>
                        </a:cubicBezTo>
                        <a:lnTo>
                          <a:pt x="11443" y="21572"/>
                        </a:lnTo>
                        <a:lnTo>
                          <a:pt x="21600" y="21570"/>
                        </a:lnTo>
                        <a:lnTo>
                          <a:pt x="12538" y="1788"/>
                        </a:lnTo>
                        <a:cubicBezTo>
                          <a:pt x="12271" y="1178"/>
                          <a:pt x="11929" y="698"/>
                          <a:pt x="11542" y="391"/>
                        </a:cubicBezTo>
                        <a:cubicBezTo>
                          <a:pt x="11187" y="110"/>
                          <a:pt x="10804" y="-20"/>
                          <a:pt x="10420" y="12"/>
                        </a:cubicBezTo>
                        <a:lnTo>
                          <a:pt x="0" y="4"/>
                        </a:lnTo>
                        <a:close/>
                      </a:path>
                    </a:pathLst>
                  </a:custGeom>
                  <a:solidFill>
                    <a:srgbClr val="000000">
                      <a:alpha val="56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41" name="AutoShape 20"/>
                  <p:cNvSpPr>
                    <a:spLocks/>
                  </p:cNvSpPr>
                  <p:nvPr/>
                </p:nvSpPr>
                <p:spPr bwMode="auto">
                  <a:xfrm>
                    <a:off x="0" y="2353174"/>
                    <a:ext cx="4441960" cy="2356679"/>
                  </a:xfrm>
                  <a:custGeom>
                    <a:avLst/>
                    <a:gdLst>
                      <a:gd name="T0" fmla="*/ 10800 w 21600"/>
                      <a:gd name="T1" fmla="*/ 10786 h 21572"/>
                      <a:gd name="T2" fmla="*/ 10800 w 21600"/>
                      <a:gd name="T3" fmla="*/ 10786 h 21572"/>
                      <a:gd name="T4" fmla="*/ 10800 w 21600"/>
                      <a:gd name="T5" fmla="*/ 10786 h 21572"/>
                      <a:gd name="T6" fmla="*/ 10800 w 21600"/>
                      <a:gd name="T7" fmla="*/ 10786 h 21572"/>
                    </a:gdLst>
                    <a:ahLst/>
                    <a:cxnLst>
                      <a:cxn ang="0">
                        <a:pos x="T0" y="T1"/>
                      </a:cxn>
                      <a:cxn ang="0">
                        <a:pos x="T2" y="T3"/>
                      </a:cxn>
                      <a:cxn ang="0">
                        <a:pos x="T4" y="T5"/>
                      </a:cxn>
                      <a:cxn ang="0">
                        <a:pos x="T6" y="T7"/>
                      </a:cxn>
                    </a:cxnLst>
                    <a:rect l="0" t="0" r="r" b="b"/>
                    <a:pathLst>
                      <a:path w="21600" h="21572">
                        <a:moveTo>
                          <a:pt x="0" y="21568"/>
                        </a:moveTo>
                        <a:cubicBezTo>
                          <a:pt x="441" y="21600"/>
                          <a:pt x="880" y="21457"/>
                          <a:pt x="1290" y="21148"/>
                        </a:cubicBezTo>
                        <a:cubicBezTo>
                          <a:pt x="1724" y="20820"/>
                          <a:pt x="2113" y="20315"/>
                          <a:pt x="2431" y="19668"/>
                        </a:cubicBezTo>
                        <a:lnTo>
                          <a:pt x="11443" y="0"/>
                        </a:lnTo>
                        <a:lnTo>
                          <a:pt x="21600" y="2"/>
                        </a:lnTo>
                        <a:lnTo>
                          <a:pt x="12538" y="19784"/>
                        </a:lnTo>
                        <a:cubicBezTo>
                          <a:pt x="12271" y="20394"/>
                          <a:pt x="11929" y="20874"/>
                          <a:pt x="11542" y="21181"/>
                        </a:cubicBezTo>
                        <a:cubicBezTo>
                          <a:pt x="11187" y="21462"/>
                          <a:pt x="10804" y="21592"/>
                          <a:pt x="10420" y="21560"/>
                        </a:cubicBezTo>
                        <a:lnTo>
                          <a:pt x="0" y="21568"/>
                        </a:lnTo>
                        <a:close/>
                      </a:path>
                    </a:pathLst>
                  </a:custGeom>
                  <a:solidFill>
                    <a:srgbClr val="000000">
                      <a:alpha val="56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42" name="AutoShape 21"/>
                  <p:cNvSpPr>
                    <a:spLocks/>
                  </p:cNvSpPr>
                  <p:nvPr/>
                </p:nvSpPr>
                <p:spPr bwMode="auto">
                  <a:xfrm>
                    <a:off x="110999" y="-1"/>
                    <a:ext cx="4441960" cy="2356680"/>
                  </a:xfrm>
                  <a:custGeom>
                    <a:avLst/>
                    <a:gdLst>
                      <a:gd name="T0" fmla="*/ 10800 w 21600"/>
                      <a:gd name="T1" fmla="+- 0 10814 28"/>
                      <a:gd name="T2" fmla="*/ 10814 h 21572"/>
                      <a:gd name="T3" fmla="*/ 10800 w 21600"/>
                      <a:gd name="T4" fmla="+- 0 10814 28"/>
                      <a:gd name="T5" fmla="*/ 10814 h 21572"/>
                      <a:gd name="T6" fmla="*/ 10800 w 21600"/>
                      <a:gd name="T7" fmla="+- 0 10814 28"/>
                      <a:gd name="T8" fmla="*/ 10814 h 21572"/>
                      <a:gd name="T9" fmla="*/ 10800 w 21600"/>
                      <a:gd name="T10" fmla="+- 0 10814 28"/>
                      <a:gd name="T11" fmla="*/ 10814 h 21572"/>
                    </a:gdLst>
                    <a:ahLst/>
                    <a:cxnLst>
                      <a:cxn ang="0">
                        <a:pos x="T0" y="T2"/>
                      </a:cxn>
                      <a:cxn ang="0">
                        <a:pos x="T3" y="T5"/>
                      </a:cxn>
                      <a:cxn ang="0">
                        <a:pos x="T6" y="T8"/>
                      </a:cxn>
                      <a:cxn ang="0">
                        <a:pos x="T9" y="T11"/>
                      </a:cxn>
                    </a:cxnLst>
                    <a:rect l="0" t="0" r="r" b="b"/>
                    <a:pathLst>
                      <a:path w="21600" h="21572">
                        <a:moveTo>
                          <a:pt x="0" y="4"/>
                        </a:moveTo>
                        <a:cubicBezTo>
                          <a:pt x="441" y="-28"/>
                          <a:pt x="880" y="115"/>
                          <a:pt x="1290" y="424"/>
                        </a:cubicBezTo>
                        <a:cubicBezTo>
                          <a:pt x="1724" y="752"/>
                          <a:pt x="2113" y="1257"/>
                          <a:pt x="2431" y="1904"/>
                        </a:cubicBezTo>
                        <a:lnTo>
                          <a:pt x="11443" y="21572"/>
                        </a:lnTo>
                        <a:lnTo>
                          <a:pt x="21600" y="21570"/>
                        </a:lnTo>
                        <a:lnTo>
                          <a:pt x="12538" y="1788"/>
                        </a:lnTo>
                        <a:cubicBezTo>
                          <a:pt x="12271" y="1178"/>
                          <a:pt x="11929" y="698"/>
                          <a:pt x="11542" y="391"/>
                        </a:cubicBezTo>
                        <a:cubicBezTo>
                          <a:pt x="11187" y="110"/>
                          <a:pt x="10804" y="-20"/>
                          <a:pt x="10420" y="12"/>
                        </a:cubicBezTo>
                        <a:lnTo>
                          <a:pt x="0" y="4"/>
                        </a:lnTo>
                        <a:close/>
                      </a:path>
                    </a:pathLst>
                  </a:custGeom>
                  <a:solidFill>
                    <a:srgbClr val="EFBA4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43" name="AutoShape 22"/>
                  <p:cNvSpPr>
                    <a:spLocks/>
                  </p:cNvSpPr>
                  <p:nvPr/>
                </p:nvSpPr>
                <p:spPr bwMode="auto">
                  <a:xfrm>
                    <a:off x="110999" y="2351967"/>
                    <a:ext cx="4441960" cy="2356680"/>
                  </a:xfrm>
                  <a:custGeom>
                    <a:avLst/>
                    <a:gdLst>
                      <a:gd name="T0" fmla="*/ 10800 w 21600"/>
                      <a:gd name="T1" fmla="*/ 10786 h 21572"/>
                      <a:gd name="T2" fmla="*/ 10800 w 21600"/>
                      <a:gd name="T3" fmla="*/ 10786 h 21572"/>
                      <a:gd name="T4" fmla="*/ 10800 w 21600"/>
                      <a:gd name="T5" fmla="*/ 10786 h 21572"/>
                      <a:gd name="T6" fmla="*/ 10800 w 21600"/>
                      <a:gd name="T7" fmla="*/ 10786 h 21572"/>
                    </a:gdLst>
                    <a:ahLst/>
                    <a:cxnLst>
                      <a:cxn ang="0">
                        <a:pos x="T0" y="T1"/>
                      </a:cxn>
                      <a:cxn ang="0">
                        <a:pos x="T2" y="T3"/>
                      </a:cxn>
                      <a:cxn ang="0">
                        <a:pos x="T4" y="T5"/>
                      </a:cxn>
                      <a:cxn ang="0">
                        <a:pos x="T6" y="T7"/>
                      </a:cxn>
                    </a:cxnLst>
                    <a:rect l="0" t="0" r="r" b="b"/>
                    <a:pathLst>
                      <a:path w="21600" h="21572">
                        <a:moveTo>
                          <a:pt x="0" y="21568"/>
                        </a:moveTo>
                        <a:cubicBezTo>
                          <a:pt x="441" y="21600"/>
                          <a:pt x="880" y="21457"/>
                          <a:pt x="1290" y="21148"/>
                        </a:cubicBezTo>
                        <a:cubicBezTo>
                          <a:pt x="1724" y="20820"/>
                          <a:pt x="2113" y="20315"/>
                          <a:pt x="2431" y="19668"/>
                        </a:cubicBezTo>
                        <a:lnTo>
                          <a:pt x="11443" y="0"/>
                        </a:lnTo>
                        <a:lnTo>
                          <a:pt x="21600" y="2"/>
                        </a:lnTo>
                        <a:lnTo>
                          <a:pt x="12538" y="19784"/>
                        </a:lnTo>
                        <a:cubicBezTo>
                          <a:pt x="12271" y="20394"/>
                          <a:pt x="11929" y="20874"/>
                          <a:pt x="11542" y="21181"/>
                        </a:cubicBezTo>
                        <a:cubicBezTo>
                          <a:pt x="11187" y="21462"/>
                          <a:pt x="10804" y="21592"/>
                          <a:pt x="10420" y="21560"/>
                        </a:cubicBezTo>
                        <a:lnTo>
                          <a:pt x="0" y="21568"/>
                        </a:lnTo>
                        <a:close/>
                      </a:path>
                    </a:pathLst>
                  </a:custGeom>
                  <a:solidFill>
                    <a:srgbClr val="E0AF4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grpSp>
            <p:grpSp>
              <p:nvGrpSpPr>
                <p:cNvPr id="25" name="Group 23"/>
                <p:cNvGrpSpPr>
                  <a:grpSpLocks/>
                </p:cNvGrpSpPr>
                <p:nvPr/>
              </p:nvGrpSpPr>
              <p:grpSpPr bwMode="auto">
                <a:xfrm>
                  <a:off x="10476624" y="-1"/>
                  <a:ext cx="4552960" cy="4709854"/>
                  <a:chOff x="0" y="-1"/>
                  <a:chExt cx="4552959" cy="4709854"/>
                </a:xfrm>
              </p:grpSpPr>
              <p:sp>
                <p:nvSpPr>
                  <p:cNvPr id="36" name="AutoShape 24"/>
                  <p:cNvSpPr>
                    <a:spLocks/>
                  </p:cNvSpPr>
                  <p:nvPr/>
                </p:nvSpPr>
                <p:spPr bwMode="auto">
                  <a:xfrm>
                    <a:off x="0" y="1206"/>
                    <a:ext cx="4441960" cy="2356679"/>
                  </a:xfrm>
                  <a:custGeom>
                    <a:avLst/>
                    <a:gdLst>
                      <a:gd name="T0" fmla="*/ 10800 w 21600"/>
                      <a:gd name="T1" fmla="+- 0 10814 28"/>
                      <a:gd name="T2" fmla="*/ 10814 h 21572"/>
                      <a:gd name="T3" fmla="*/ 10800 w 21600"/>
                      <a:gd name="T4" fmla="+- 0 10814 28"/>
                      <a:gd name="T5" fmla="*/ 10814 h 21572"/>
                      <a:gd name="T6" fmla="*/ 10800 w 21600"/>
                      <a:gd name="T7" fmla="+- 0 10814 28"/>
                      <a:gd name="T8" fmla="*/ 10814 h 21572"/>
                      <a:gd name="T9" fmla="*/ 10800 w 21600"/>
                      <a:gd name="T10" fmla="+- 0 10814 28"/>
                      <a:gd name="T11" fmla="*/ 10814 h 21572"/>
                    </a:gdLst>
                    <a:ahLst/>
                    <a:cxnLst>
                      <a:cxn ang="0">
                        <a:pos x="T0" y="T2"/>
                      </a:cxn>
                      <a:cxn ang="0">
                        <a:pos x="T3" y="T5"/>
                      </a:cxn>
                      <a:cxn ang="0">
                        <a:pos x="T6" y="T8"/>
                      </a:cxn>
                      <a:cxn ang="0">
                        <a:pos x="T9" y="T11"/>
                      </a:cxn>
                    </a:cxnLst>
                    <a:rect l="0" t="0" r="r" b="b"/>
                    <a:pathLst>
                      <a:path w="21600" h="21572">
                        <a:moveTo>
                          <a:pt x="0" y="4"/>
                        </a:moveTo>
                        <a:cubicBezTo>
                          <a:pt x="441" y="-28"/>
                          <a:pt x="880" y="115"/>
                          <a:pt x="1290" y="424"/>
                        </a:cubicBezTo>
                        <a:cubicBezTo>
                          <a:pt x="1724" y="752"/>
                          <a:pt x="2113" y="1257"/>
                          <a:pt x="2431" y="1904"/>
                        </a:cubicBezTo>
                        <a:lnTo>
                          <a:pt x="11443" y="21572"/>
                        </a:lnTo>
                        <a:lnTo>
                          <a:pt x="21600" y="21570"/>
                        </a:lnTo>
                        <a:lnTo>
                          <a:pt x="12538" y="1788"/>
                        </a:lnTo>
                        <a:cubicBezTo>
                          <a:pt x="12271" y="1178"/>
                          <a:pt x="11929" y="698"/>
                          <a:pt x="11542" y="391"/>
                        </a:cubicBezTo>
                        <a:cubicBezTo>
                          <a:pt x="11187" y="110"/>
                          <a:pt x="10804" y="-20"/>
                          <a:pt x="10420" y="12"/>
                        </a:cubicBezTo>
                        <a:lnTo>
                          <a:pt x="0" y="4"/>
                        </a:lnTo>
                        <a:close/>
                      </a:path>
                    </a:pathLst>
                  </a:custGeom>
                  <a:solidFill>
                    <a:srgbClr val="000000">
                      <a:alpha val="56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37" name="AutoShape 25"/>
                  <p:cNvSpPr>
                    <a:spLocks/>
                  </p:cNvSpPr>
                  <p:nvPr/>
                </p:nvSpPr>
                <p:spPr bwMode="auto">
                  <a:xfrm>
                    <a:off x="0" y="2353174"/>
                    <a:ext cx="4441960" cy="2356679"/>
                  </a:xfrm>
                  <a:custGeom>
                    <a:avLst/>
                    <a:gdLst>
                      <a:gd name="T0" fmla="*/ 10800 w 21600"/>
                      <a:gd name="T1" fmla="*/ 10786 h 21572"/>
                      <a:gd name="T2" fmla="*/ 10800 w 21600"/>
                      <a:gd name="T3" fmla="*/ 10786 h 21572"/>
                      <a:gd name="T4" fmla="*/ 10800 w 21600"/>
                      <a:gd name="T5" fmla="*/ 10786 h 21572"/>
                      <a:gd name="T6" fmla="*/ 10800 w 21600"/>
                      <a:gd name="T7" fmla="*/ 10786 h 21572"/>
                    </a:gdLst>
                    <a:ahLst/>
                    <a:cxnLst>
                      <a:cxn ang="0">
                        <a:pos x="T0" y="T1"/>
                      </a:cxn>
                      <a:cxn ang="0">
                        <a:pos x="T2" y="T3"/>
                      </a:cxn>
                      <a:cxn ang="0">
                        <a:pos x="T4" y="T5"/>
                      </a:cxn>
                      <a:cxn ang="0">
                        <a:pos x="T6" y="T7"/>
                      </a:cxn>
                    </a:cxnLst>
                    <a:rect l="0" t="0" r="r" b="b"/>
                    <a:pathLst>
                      <a:path w="21600" h="21572">
                        <a:moveTo>
                          <a:pt x="0" y="21568"/>
                        </a:moveTo>
                        <a:cubicBezTo>
                          <a:pt x="441" y="21600"/>
                          <a:pt x="880" y="21457"/>
                          <a:pt x="1290" y="21148"/>
                        </a:cubicBezTo>
                        <a:cubicBezTo>
                          <a:pt x="1724" y="20820"/>
                          <a:pt x="2113" y="20315"/>
                          <a:pt x="2431" y="19668"/>
                        </a:cubicBezTo>
                        <a:lnTo>
                          <a:pt x="11443" y="0"/>
                        </a:lnTo>
                        <a:lnTo>
                          <a:pt x="21600" y="2"/>
                        </a:lnTo>
                        <a:lnTo>
                          <a:pt x="12538" y="19784"/>
                        </a:lnTo>
                        <a:cubicBezTo>
                          <a:pt x="12271" y="20394"/>
                          <a:pt x="11929" y="20874"/>
                          <a:pt x="11542" y="21181"/>
                        </a:cubicBezTo>
                        <a:cubicBezTo>
                          <a:pt x="11187" y="21462"/>
                          <a:pt x="10804" y="21592"/>
                          <a:pt x="10420" y="21560"/>
                        </a:cubicBezTo>
                        <a:lnTo>
                          <a:pt x="0" y="21568"/>
                        </a:lnTo>
                        <a:close/>
                      </a:path>
                    </a:pathLst>
                  </a:custGeom>
                  <a:solidFill>
                    <a:srgbClr val="000000">
                      <a:alpha val="56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38" name="AutoShape 26"/>
                  <p:cNvSpPr>
                    <a:spLocks/>
                  </p:cNvSpPr>
                  <p:nvPr/>
                </p:nvSpPr>
                <p:spPr bwMode="auto">
                  <a:xfrm>
                    <a:off x="110999" y="-1"/>
                    <a:ext cx="4441960" cy="2356680"/>
                  </a:xfrm>
                  <a:custGeom>
                    <a:avLst/>
                    <a:gdLst>
                      <a:gd name="T0" fmla="*/ 10800 w 21600"/>
                      <a:gd name="T1" fmla="+- 0 10814 28"/>
                      <a:gd name="T2" fmla="*/ 10814 h 21572"/>
                      <a:gd name="T3" fmla="*/ 10800 w 21600"/>
                      <a:gd name="T4" fmla="+- 0 10814 28"/>
                      <a:gd name="T5" fmla="*/ 10814 h 21572"/>
                      <a:gd name="T6" fmla="*/ 10800 w 21600"/>
                      <a:gd name="T7" fmla="+- 0 10814 28"/>
                      <a:gd name="T8" fmla="*/ 10814 h 21572"/>
                      <a:gd name="T9" fmla="*/ 10800 w 21600"/>
                      <a:gd name="T10" fmla="+- 0 10814 28"/>
                      <a:gd name="T11" fmla="*/ 10814 h 21572"/>
                    </a:gdLst>
                    <a:ahLst/>
                    <a:cxnLst>
                      <a:cxn ang="0">
                        <a:pos x="T0" y="T2"/>
                      </a:cxn>
                      <a:cxn ang="0">
                        <a:pos x="T3" y="T5"/>
                      </a:cxn>
                      <a:cxn ang="0">
                        <a:pos x="T6" y="T8"/>
                      </a:cxn>
                      <a:cxn ang="0">
                        <a:pos x="T9" y="T11"/>
                      </a:cxn>
                    </a:cxnLst>
                    <a:rect l="0" t="0" r="r" b="b"/>
                    <a:pathLst>
                      <a:path w="21600" h="21572">
                        <a:moveTo>
                          <a:pt x="0" y="4"/>
                        </a:moveTo>
                        <a:cubicBezTo>
                          <a:pt x="441" y="-28"/>
                          <a:pt x="880" y="115"/>
                          <a:pt x="1290" y="424"/>
                        </a:cubicBezTo>
                        <a:cubicBezTo>
                          <a:pt x="1724" y="752"/>
                          <a:pt x="2113" y="1257"/>
                          <a:pt x="2431" y="1904"/>
                        </a:cubicBezTo>
                        <a:lnTo>
                          <a:pt x="11443" y="21572"/>
                        </a:lnTo>
                        <a:lnTo>
                          <a:pt x="21600" y="21570"/>
                        </a:lnTo>
                        <a:lnTo>
                          <a:pt x="12538" y="1788"/>
                        </a:lnTo>
                        <a:cubicBezTo>
                          <a:pt x="12271" y="1178"/>
                          <a:pt x="11929" y="698"/>
                          <a:pt x="11542" y="391"/>
                        </a:cubicBezTo>
                        <a:cubicBezTo>
                          <a:pt x="11187" y="110"/>
                          <a:pt x="10804" y="-20"/>
                          <a:pt x="10420" y="12"/>
                        </a:cubicBezTo>
                        <a:lnTo>
                          <a:pt x="0" y="4"/>
                        </a:lnTo>
                        <a:close/>
                      </a:path>
                    </a:pathLst>
                  </a:custGeom>
                  <a:solidFill>
                    <a:srgbClr val="C3CC5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39" name="AutoShape 27"/>
                  <p:cNvSpPr>
                    <a:spLocks/>
                  </p:cNvSpPr>
                  <p:nvPr/>
                </p:nvSpPr>
                <p:spPr bwMode="auto">
                  <a:xfrm>
                    <a:off x="110999" y="2351967"/>
                    <a:ext cx="4441960" cy="2356680"/>
                  </a:xfrm>
                  <a:custGeom>
                    <a:avLst/>
                    <a:gdLst>
                      <a:gd name="T0" fmla="*/ 10800 w 21600"/>
                      <a:gd name="T1" fmla="*/ 10786 h 21572"/>
                      <a:gd name="T2" fmla="*/ 10800 w 21600"/>
                      <a:gd name="T3" fmla="*/ 10786 h 21572"/>
                      <a:gd name="T4" fmla="*/ 10800 w 21600"/>
                      <a:gd name="T5" fmla="*/ 10786 h 21572"/>
                      <a:gd name="T6" fmla="*/ 10800 w 21600"/>
                      <a:gd name="T7" fmla="*/ 10786 h 21572"/>
                    </a:gdLst>
                    <a:ahLst/>
                    <a:cxnLst>
                      <a:cxn ang="0">
                        <a:pos x="T0" y="T1"/>
                      </a:cxn>
                      <a:cxn ang="0">
                        <a:pos x="T2" y="T3"/>
                      </a:cxn>
                      <a:cxn ang="0">
                        <a:pos x="T4" y="T5"/>
                      </a:cxn>
                      <a:cxn ang="0">
                        <a:pos x="T6" y="T7"/>
                      </a:cxn>
                    </a:cxnLst>
                    <a:rect l="0" t="0" r="r" b="b"/>
                    <a:pathLst>
                      <a:path w="21600" h="21572">
                        <a:moveTo>
                          <a:pt x="0" y="21568"/>
                        </a:moveTo>
                        <a:cubicBezTo>
                          <a:pt x="441" y="21600"/>
                          <a:pt x="880" y="21457"/>
                          <a:pt x="1290" y="21148"/>
                        </a:cubicBezTo>
                        <a:cubicBezTo>
                          <a:pt x="1724" y="20820"/>
                          <a:pt x="2113" y="20315"/>
                          <a:pt x="2431" y="19668"/>
                        </a:cubicBezTo>
                        <a:lnTo>
                          <a:pt x="11443" y="0"/>
                        </a:lnTo>
                        <a:lnTo>
                          <a:pt x="21600" y="2"/>
                        </a:lnTo>
                        <a:lnTo>
                          <a:pt x="12538" y="19784"/>
                        </a:lnTo>
                        <a:cubicBezTo>
                          <a:pt x="12271" y="20394"/>
                          <a:pt x="11929" y="20874"/>
                          <a:pt x="11542" y="21181"/>
                        </a:cubicBezTo>
                        <a:cubicBezTo>
                          <a:pt x="11187" y="21462"/>
                          <a:pt x="10804" y="21592"/>
                          <a:pt x="10420" y="21560"/>
                        </a:cubicBezTo>
                        <a:lnTo>
                          <a:pt x="0" y="21568"/>
                        </a:lnTo>
                        <a:close/>
                      </a:path>
                    </a:pathLst>
                  </a:custGeom>
                  <a:solidFill>
                    <a:srgbClr val="B0B94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grpSp>
            <p:grpSp>
              <p:nvGrpSpPr>
                <p:cNvPr id="26" name="Group 28"/>
                <p:cNvGrpSpPr>
                  <a:grpSpLocks/>
                </p:cNvGrpSpPr>
                <p:nvPr/>
              </p:nvGrpSpPr>
              <p:grpSpPr bwMode="auto">
                <a:xfrm>
                  <a:off x="5948772" y="-1"/>
                  <a:ext cx="4552960" cy="4709854"/>
                  <a:chOff x="0" y="-1"/>
                  <a:chExt cx="4552959" cy="4709854"/>
                </a:xfrm>
              </p:grpSpPr>
              <p:sp>
                <p:nvSpPr>
                  <p:cNvPr id="32" name="AutoShape 29"/>
                  <p:cNvSpPr>
                    <a:spLocks/>
                  </p:cNvSpPr>
                  <p:nvPr/>
                </p:nvSpPr>
                <p:spPr bwMode="auto">
                  <a:xfrm>
                    <a:off x="0" y="1206"/>
                    <a:ext cx="4441960" cy="2356679"/>
                  </a:xfrm>
                  <a:custGeom>
                    <a:avLst/>
                    <a:gdLst>
                      <a:gd name="T0" fmla="*/ 10800 w 21600"/>
                      <a:gd name="T1" fmla="+- 0 10814 28"/>
                      <a:gd name="T2" fmla="*/ 10814 h 21572"/>
                      <a:gd name="T3" fmla="*/ 10800 w 21600"/>
                      <a:gd name="T4" fmla="+- 0 10814 28"/>
                      <a:gd name="T5" fmla="*/ 10814 h 21572"/>
                      <a:gd name="T6" fmla="*/ 10800 w 21600"/>
                      <a:gd name="T7" fmla="+- 0 10814 28"/>
                      <a:gd name="T8" fmla="*/ 10814 h 21572"/>
                      <a:gd name="T9" fmla="*/ 10800 w 21600"/>
                      <a:gd name="T10" fmla="+- 0 10814 28"/>
                      <a:gd name="T11" fmla="*/ 10814 h 21572"/>
                    </a:gdLst>
                    <a:ahLst/>
                    <a:cxnLst>
                      <a:cxn ang="0">
                        <a:pos x="T0" y="T2"/>
                      </a:cxn>
                      <a:cxn ang="0">
                        <a:pos x="T3" y="T5"/>
                      </a:cxn>
                      <a:cxn ang="0">
                        <a:pos x="T6" y="T8"/>
                      </a:cxn>
                      <a:cxn ang="0">
                        <a:pos x="T9" y="T11"/>
                      </a:cxn>
                    </a:cxnLst>
                    <a:rect l="0" t="0" r="r" b="b"/>
                    <a:pathLst>
                      <a:path w="21600" h="21572">
                        <a:moveTo>
                          <a:pt x="0" y="4"/>
                        </a:moveTo>
                        <a:cubicBezTo>
                          <a:pt x="441" y="-28"/>
                          <a:pt x="880" y="115"/>
                          <a:pt x="1290" y="424"/>
                        </a:cubicBezTo>
                        <a:cubicBezTo>
                          <a:pt x="1724" y="752"/>
                          <a:pt x="2113" y="1257"/>
                          <a:pt x="2431" y="1904"/>
                        </a:cubicBezTo>
                        <a:lnTo>
                          <a:pt x="11443" y="21572"/>
                        </a:lnTo>
                        <a:lnTo>
                          <a:pt x="21600" y="21570"/>
                        </a:lnTo>
                        <a:lnTo>
                          <a:pt x="12538" y="1788"/>
                        </a:lnTo>
                        <a:cubicBezTo>
                          <a:pt x="12271" y="1178"/>
                          <a:pt x="11929" y="698"/>
                          <a:pt x="11542" y="391"/>
                        </a:cubicBezTo>
                        <a:cubicBezTo>
                          <a:pt x="11187" y="110"/>
                          <a:pt x="10804" y="-20"/>
                          <a:pt x="10420" y="12"/>
                        </a:cubicBezTo>
                        <a:lnTo>
                          <a:pt x="0" y="4"/>
                        </a:lnTo>
                        <a:close/>
                      </a:path>
                    </a:pathLst>
                  </a:custGeom>
                  <a:solidFill>
                    <a:srgbClr val="000000">
                      <a:alpha val="56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33" name="AutoShape 30"/>
                  <p:cNvSpPr>
                    <a:spLocks/>
                  </p:cNvSpPr>
                  <p:nvPr/>
                </p:nvSpPr>
                <p:spPr bwMode="auto">
                  <a:xfrm>
                    <a:off x="0" y="2353174"/>
                    <a:ext cx="4441960" cy="2356679"/>
                  </a:xfrm>
                  <a:custGeom>
                    <a:avLst/>
                    <a:gdLst>
                      <a:gd name="T0" fmla="*/ 10800 w 21600"/>
                      <a:gd name="T1" fmla="*/ 10786 h 21572"/>
                      <a:gd name="T2" fmla="*/ 10800 w 21600"/>
                      <a:gd name="T3" fmla="*/ 10786 h 21572"/>
                      <a:gd name="T4" fmla="*/ 10800 w 21600"/>
                      <a:gd name="T5" fmla="*/ 10786 h 21572"/>
                      <a:gd name="T6" fmla="*/ 10800 w 21600"/>
                      <a:gd name="T7" fmla="*/ 10786 h 21572"/>
                    </a:gdLst>
                    <a:ahLst/>
                    <a:cxnLst>
                      <a:cxn ang="0">
                        <a:pos x="T0" y="T1"/>
                      </a:cxn>
                      <a:cxn ang="0">
                        <a:pos x="T2" y="T3"/>
                      </a:cxn>
                      <a:cxn ang="0">
                        <a:pos x="T4" y="T5"/>
                      </a:cxn>
                      <a:cxn ang="0">
                        <a:pos x="T6" y="T7"/>
                      </a:cxn>
                    </a:cxnLst>
                    <a:rect l="0" t="0" r="r" b="b"/>
                    <a:pathLst>
                      <a:path w="21600" h="21572">
                        <a:moveTo>
                          <a:pt x="0" y="21568"/>
                        </a:moveTo>
                        <a:cubicBezTo>
                          <a:pt x="441" y="21600"/>
                          <a:pt x="880" y="21457"/>
                          <a:pt x="1290" y="21148"/>
                        </a:cubicBezTo>
                        <a:cubicBezTo>
                          <a:pt x="1724" y="20820"/>
                          <a:pt x="2113" y="20315"/>
                          <a:pt x="2431" y="19668"/>
                        </a:cubicBezTo>
                        <a:lnTo>
                          <a:pt x="11443" y="0"/>
                        </a:lnTo>
                        <a:lnTo>
                          <a:pt x="21600" y="2"/>
                        </a:lnTo>
                        <a:lnTo>
                          <a:pt x="12538" y="19784"/>
                        </a:lnTo>
                        <a:cubicBezTo>
                          <a:pt x="12271" y="20394"/>
                          <a:pt x="11929" y="20874"/>
                          <a:pt x="11542" y="21181"/>
                        </a:cubicBezTo>
                        <a:cubicBezTo>
                          <a:pt x="11187" y="21462"/>
                          <a:pt x="10804" y="21592"/>
                          <a:pt x="10420" y="21560"/>
                        </a:cubicBezTo>
                        <a:lnTo>
                          <a:pt x="0" y="21568"/>
                        </a:lnTo>
                        <a:close/>
                      </a:path>
                    </a:pathLst>
                  </a:custGeom>
                  <a:solidFill>
                    <a:srgbClr val="000000">
                      <a:alpha val="56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34" name="AutoShape 31"/>
                  <p:cNvSpPr>
                    <a:spLocks/>
                  </p:cNvSpPr>
                  <p:nvPr/>
                </p:nvSpPr>
                <p:spPr bwMode="auto">
                  <a:xfrm>
                    <a:off x="110999" y="-1"/>
                    <a:ext cx="4441960" cy="2356680"/>
                  </a:xfrm>
                  <a:custGeom>
                    <a:avLst/>
                    <a:gdLst>
                      <a:gd name="T0" fmla="*/ 10800 w 21600"/>
                      <a:gd name="T1" fmla="+- 0 10814 28"/>
                      <a:gd name="T2" fmla="*/ 10814 h 21572"/>
                      <a:gd name="T3" fmla="*/ 10800 w 21600"/>
                      <a:gd name="T4" fmla="+- 0 10814 28"/>
                      <a:gd name="T5" fmla="*/ 10814 h 21572"/>
                      <a:gd name="T6" fmla="*/ 10800 w 21600"/>
                      <a:gd name="T7" fmla="+- 0 10814 28"/>
                      <a:gd name="T8" fmla="*/ 10814 h 21572"/>
                      <a:gd name="T9" fmla="*/ 10800 w 21600"/>
                      <a:gd name="T10" fmla="+- 0 10814 28"/>
                      <a:gd name="T11" fmla="*/ 10814 h 21572"/>
                    </a:gdLst>
                    <a:ahLst/>
                    <a:cxnLst>
                      <a:cxn ang="0">
                        <a:pos x="T0" y="T2"/>
                      </a:cxn>
                      <a:cxn ang="0">
                        <a:pos x="T3" y="T5"/>
                      </a:cxn>
                      <a:cxn ang="0">
                        <a:pos x="T6" y="T8"/>
                      </a:cxn>
                      <a:cxn ang="0">
                        <a:pos x="T9" y="T11"/>
                      </a:cxn>
                    </a:cxnLst>
                    <a:rect l="0" t="0" r="r" b="b"/>
                    <a:pathLst>
                      <a:path w="21600" h="21572">
                        <a:moveTo>
                          <a:pt x="0" y="4"/>
                        </a:moveTo>
                        <a:cubicBezTo>
                          <a:pt x="441" y="-28"/>
                          <a:pt x="880" y="115"/>
                          <a:pt x="1290" y="424"/>
                        </a:cubicBezTo>
                        <a:cubicBezTo>
                          <a:pt x="1724" y="752"/>
                          <a:pt x="2113" y="1257"/>
                          <a:pt x="2431" y="1904"/>
                        </a:cubicBezTo>
                        <a:lnTo>
                          <a:pt x="11443" y="21572"/>
                        </a:lnTo>
                        <a:lnTo>
                          <a:pt x="21600" y="21570"/>
                        </a:lnTo>
                        <a:lnTo>
                          <a:pt x="12538" y="1788"/>
                        </a:lnTo>
                        <a:cubicBezTo>
                          <a:pt x="12271" y="1178"/>
                          <a:pt x="11929" y="698"/>
                          <a:pt x="11542" y="391"/>
                        </a:cubicBezTo>
                        <a:cubicBezTo>
                          <a:pt x="11187" y="110"/>
                          <a:pt x="10804" y="-20"/>
                          <a:pt x="10420" y="12"/>
                        </a:cubicBezTo>
                        <a:lnTo>
                          <a:pt x="0" y="4"/>
                        </a:lnTo>
                        <a:close/>
                      </a:path>
                    </a:pathLst>
                  </a:custGeom>
                  <a:solidFill>
                    <a:srgbClr val="8AB35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sp>
                <p:nvSpPr>
                  <p:cNvPr id="35" name="AutoShape 32"/>
                  <p:cNvSpPr>
                    <a:spLocks/>
                  </p:cNvSpPr>
                  <p:nvPr/>
                </p:nvSpPr>
                <p:spPr bwMode="auto">
                  <a:xfrm>
                    <a:off x="110999" y="2351967"/>
                    <a:ext cx="4441960" cy="2356680"/>
                  </a:xfrm>
                  <a:custGeom>
                    <a:avLst/>
                    <a:gdLst>
                      <a:gd name="T0" fmla="*/ 10800 w 21600"/>
                      <a:gd name="T1" fmla="*/ 10786 h 21572"/>
                      <a:gd name="T2" fmla="*/ 10800 w 21600"/>
                      <a:gd name="T3" fmla="*/ 10786 h 21572"/>
                      <a:gd name="T4" fmla="*/ 10800 w 21600"/>
                      <a:gd name="T5" fmla="*/ 10786 h 21572"/>
                      <a:gd name="T6" fmla="*/ 10800 w 21600"/>
                      <a:gd name="T7" fmla="*/ 10786 h 21572"/>
                    </a:gdLst>
                    <a:ahLst/>
                    <a:cxnLst>
                      <a:cxn ang="0">
                        <a:pos x="T0" y="T1"/>
                      </a:cxn>
                      <a:cxn ang="0">
                        <a:pos x="T2" y="T3"/>
                      </a:cxn>
                      <a:cxn ang="0">
                        <a:pos x="T4" y="T5"/>
                      </a:cxn>
                      <a:cxn ang="0">
                        <a:pos x="T6" y="T7"/>
                      </a:cxn>
                    </a:cxnLst>
                    <a:rect l="0" t="0" r="r" b="b"/>
                    <a:pathLst>
                      <a:path w="21600" h="21572">
                        <a:moveTo>
                          <a:pt x="0" y="21568"/>
                        </a:moveTo>
                        <a:cubicBezTo>
                          <a:pt x="441" y="21600"/>
                          <a:pt x="880" y="21457"/>
                          <a:pt x="1290" y="21148"/>
                        </a:cubicBezTo>
                        <a:cubicBezTo>
                          <a:pt x="1724" y="20820"/>
                          <a:pt x="2113" y="20315"/>
                          <a:pt x="2431" y="19668"/>
                        </a:cubicBezTo>
                        <a:lnTo>
                          <a:pt x="11443" y="0"/>
                        </a:lnTo>
                        <a:lnTo>
                          <a:pt x="21600" y="2"/>
                        </a:lnTo>
                        <a:lnTo>
                          <a:pt x="12538" y="19784"/>
                        </a:lnTo>
                        <a:cubicBezTo>
                          <a:pt x="12271" y="20394"/>
                          <a:pt x="11929" y="20874"/>
                          <a:pt x="11542" y="21181"/>
                        </a:cubicBezTo>
                        <a:cubicBezTo>
                          <a:pt x="11187" y="21462"/>
                          <a:pt x="10804" y="21592"/>
                          <a:pt x="10420" y="21560"/>
                        </a:cubicBezTo>
                        <a:lnTo>
                          <a:pt x="0" y="21568"/>
                        </a:lnTo>
                        <a:close/>
                      </a:path>
                    </a:pathLst>
                  </a:custGeom>
                  <a:solidFill>
                    <a:srgbClr val="779E4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defTabSz="309275"/>
                    <a:endParaRPr lang="en-US" sz="1200">
                      <a:solidFill>
                        <a:srgbClr val="000000"/>
                      </a:solidFill>
                      <a:latin typeface="Helvetica Light" charset="0"/>
                      <a:ea typeface="Helvetica Light" charset="0"/>
                      <a:cs typeface="Helvetica Light" charset="0"/>
                      <a:sym typeface="Helvetica Light" charset="0"/>
                    </a:endParaRPr>
                  </a:p>
                </p:txBody>
              </p:sp>
            </p:grpSp>
          </p:grpSp>
          <p:sp>
            <p:nvSpPr>
              <p:cNvPr id="13" name="Text Box 42"/>
              <p:cNvSpPr txBox="1">
                <a:spLocks/>
              </p:cNvSpPr>
              <p:nvPr/>
            </p:nvSpPr>
            <p:spPr bwMode="auto">
              <a:xfrm>
                <a:off x="6059771" y="1560923"/>
                <a:ext cx="1188371" cy="129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defTabSz="309275"/>
                <a:r>
                  <a:rPr lang="en-US" sz="1900" b="1" smtClean="0">
                    <a:solidFill>
                      <a:srgbClr val="8AB354"/>
                    </a:solidFill>
                    <a:latin typeface="Arial" pitchFamily="34" charset="0"/>
                    <a:cs typeface="Arial" pitchFamily="34" charset="0"/>
                    <a:sym typeface="Arial" pitchFamily="34" charset="0"/>
                  </a:rPr>
                  <a:t>01</a:t>
                </a:r>
                <a:endParaRPr lang="en-US" sz="1900" b="1">
                  <a:solidFill>
                    <a:srgbClr val="8AB354"/>
                  </a:solidFill>
                  <a:latin typeface="Arial" pitchFamily="34" charset="0"/>
                  <a:cs typeface="Arial" pitchFamily="34" charset="0"/>
                  <a:sym typeface="Arial" pitchFamily="34" charset="0"/>
                </a:endParaRPr>
              </a:p>
            </p:txBody>
          </p:sp>
          <p:sp>
            <p:nvSpPr>
              <p:cNvPr id="14" name="Text Box 45"/>
              <p:cNvSpPr txBox="1">
                <a:spLocks/>
              </p:cNvSpPr>
              <p:nvPr/>
            </p:nvSpPr>
            <p:spPr bwMode="auto">
              <a:xfrm>
                <a:off x="10880606" y="1560923"/>
                <a:ext cx="1210033" cy="129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defTabSz="309275"/>
                <a:r>
                  <a:rPr lang="en-US" sz="1900" b="1" smtClean="0">
                    <a:solidFill>
                      <a:srgbClr val="C3CC51"/>
                    </a:solidFill>
                    <a:latin typeface="Arial" pitchFamily="34" charset="0"/>
                    <a:cs typeface="Arial" pitchFamily="34" charset="0"/>
                    <a:sym typeface="Arial" pitchFamily="34" charset="0"/>
                  </a:rPr>
                  <a:t>02</a:t>
                </a:r>
                <a:endParaRPr lang="en-US" sz="1900" b="1">
                  <a:solidFill>
                    <a:srgbClr val="C3CC51"/>
                  </a:solidFill>
                  <a:latin typeface="Arial" pitchFamily="34" charset="0"/>
                  <a:cs typeface="Arial" pitchFamily="34" charset="0"/>
                  <a:sym typeface="Arial" pitchFamily="34" charset="0"/>
                </a:endParaRPr>
              </a:p>
            </p:txBody>
          </p:sp>
          <p:sp>
            <p:nvSpPr>
              <p:cNvPr id="15" name="Text Box 48"/>
              <p:cNvSpPr txBox="1">
                <a:spLocks/>
              </p:cNvSpPr>
              <p:nvPr/>
            </p:nvSpPr>
            <p:spPr bwMode="auto">
              <a:xfrm>
                <a:off x="15355048" y="1560923"/>
                <a:ext cx="992118" cy="129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defTabSz="309275"/>
                <a:r>
                  <a:rPr lang="en-US" sz="1900" b="1" smtClean="0">
                    <a:solidFill>
                      <a:srgbClr val="EFBA45"/>
                    </a:solidFill>
                    <a:latin typeface="Arial" pitchFamily="34" charset="0"/>
                    <a:cs typeface="Arial" pitchFamily="34" charset="0"/>
                    <a:sym typeface="Arial" pitchFamily="34" charset="0"/>
                  </a:rPr>
                  <a:t>03</a:t>
                </a:r>
                <a:endParaRPr lang="en-US" sz="1900" b="1">
                  <a:solidFill>
                    <a:srgbClr val="EFBA45"/>
                  </a:solidFill>
                  <a:latin typeface="Arial" pitchFamily="34" charset="0"/>
                  <a:cs typeface="Arial" pitchFamily="34" charset="0"/>
                  <a:sym typeface="Arial" pitchFamily="34" charset="0"/>
                </a:endParaRPr>
              </a:p>
            </p:txBody>
          </p:sp>
          <p:sp>
            <p:nvSpPr>
              <p:cNvPr id="16" name="Text Box 51"/>
              <p:cNvSpPr txBox="1">
                <a:spLocks/>
              </p:cNvSpPr>
              <p:nvPr/>
            </p:nvSpPr>
            <p:spPr bwMode="auto">
              <a:xfrm>
                <a:off x="19771601" y="1560923"/>
                <a:ext cx="1125071" cy="129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defTabSz="309275"/>
                <a:r>
                  <a:rPr lang="en-US" sz="1900" b="1" smtClean="0">
                    <a:solidFill>
                      <a:srgbClr val="ED9A38"/>
                    </a:solidFill>
                    <a:latin typeface="Arial" pitchFamily="34" charset="0"/>
                    <a:cs typeface="Arial" pitchFamily="34" charset="0"/>
                    <a:sym typeface="Arial" pitchFamily="34" charset="0"/>
                  </a:rPr>
                  <a:t>04</a:t>
                </a:r>
                <a:endParaRPr lang="en-US" sz="1900" b="1">
                  <a:solidFill>
                    <a:srgbClr val="ED9A38"/>
                  </a:solidFill>
                  <a:latin typeface="Arial" pitchFamily="34" charset="0"/>
                  <a:cs typeface="Arial" pitchFamily="34" charset="0"/>
                  <a:sym typeface="Arial" pitchFamily="34" charset="0"/>
                </a:endParaRPr>
              </a:p>
            </p:txBody>
          </p:sp>
        </p:grpSp>
        <p:sp>
          <p:nvSpPr>
            <p:cNvPr id="7" name="Text Box 54"/>
            <p:cNvSpPr txBox="1">
              <a:spLocks/>
            </p:cNvSpPr>
            <p:nvPr/>
          </p:nvSpPr>
          <p:spPr bwMode="auto">
            <a:xfrm>
              <a:off x="5325663" y="8645116"/>
              <a:ext cx="5951725" cy="305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defTabSz="309275"/>
              <a:r>
                <a:rPr lang="en-US" b="1" smtClean="0">
                  <a:solidFill>
                    <a:srgbClr val="45A154"/>
                  </a:solidFill>
                  <a:latin typeface="Times New Roman" panose="02020603050405020304" pitchFamily="18" charset="0"/>
                  <a:cs typeface="Times New Roman" panose="02020603050405020304" pitchFamily="18" charset="0"/>
                  <a:sym typeface="Arial" pitchFamily="34" charset="0"/>
                </a:rPr>
                <a:t>Thu thập thông tin, xử lý thông tin bằng crawler </a:t>
              </a:r>
            </a:p>
            <a:p>
              <a:pPr algn="ctr" defTabSz="309275"/>
              <a:r>
                <a:rPr lang="en-US" b="1" smtClean="0">
                  <a:solidFill>
                    <a:srgbClr val="45A154"/>
                  </a:solidFill>
                  <a:latin typeface="Times New Roman" panose="02020603050405020304" pitchFamily="18" charset="0"/>
                  <a:cs typeface="Times New Roman" panose="02020603050405020304" pitchFamily="18" charset="0"/>
                  <a:sym typeface="Arial" pitchFamily="34" charset="0"/>
                </a:rPr>
                <a:t>và xây dựng cơ sở dữ liệu</a:t>
              </a:r>
              <a:endParaRPr lang="en-US" b="1">
                <a:solidFill>
                  <a:srgbClr val="45A154"/>
                </a:solidFill>
                <a:latin typeface="Times New Roman" panose="02020603050405020304" pitchFamily="18" charset="0"/>
                <a:cs typeface="Times New Roman" panose="02020603050405020304" pitchFamily="18" charset="0"/>
                <a:sym typeface="Arial" pitchFamily="34" charset="0"/>
              </a:endParaRPr>
            </a:p>
          </p:txBody>
        </p:sp>
        <p:sp>
          <p:nvSpPr>
            <p:cNvPr id="8" name="Text Box 57"/>
            <p:cNvSpPr txBox="1">
              <a:spLocks/>
            </p:cNvSpPr>
            <p:nvPr/>
          </p:nvSpPr>
          <p:spPr bwMode="auto">
            <a:xfrm>
              <a:off x="9174194" y="-64495"/>
              <a:ext cx="5941282" cy="305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defTabSz="309275"/>
              <a:r>
                <a:rPr lang="en-US" b="1" smtClean="0">
                  <a:solidFill>
                    <a:srgbClr val="A6AF33"/>
                  </a:solidFill>
                  <a:latin typeface="Times New Roman" panose="02020603050405020304" pitchFamily="18" charset="0"/>
                  <a:ea typeface="Tahoma" panose="020B0604030504040204" pitchFamily="34" charset="0"/>
                  <a:cs typeface="Times New Roman" panose="02020603050405020304" pitchFamily="18" charset="0"/>
                  <a:sym typeface="Arial" pitchFamily="34" charset="0"/>
                </a:rPr>
                <a:t>Xây dựng website </a:t>
              </a:r>
            </a:p>
            <a:p>
              <a:pPr algn="ctr" defTabSz="309275"/>
              <a:r>
                <a:rPr lang="en-US" b="1" smtClean="0">
                  <a:solidFill>
                    <a:srgbClr val="A6AF33"/>
                  </a:solidFill>
                  <a:latin typeface="Times New Roman" panose="02020603050405020304" pitchFamily="18" charset="0"/>
                  <a:ea typeface="Tahoma" panose="020B0604030504040204" pitchFamily="34" charset="0"/>
                  <a:cs typeface="Times New Roman" panose="02020603050405020304" pitchFamily="18" charset="0"/>
                  <a:sym typeface="Arial" pitchFamily="34" charset="0"/>
                </a:rPr>
                <a:t>bất động sản dựa trên </a:t>
              </a:r>
            </a:p>
            <a:p>
              <a:pPr algn="ctr" defTabSz="309275"/>
              <a:r>
                <a:rPr lang="en-US" b="1" smtClean="0">
                  <a:solidFill>
                    <a:srgbClr val="A6AF33"/>
                  </a:solidFill>
                  <a:latin typeface="Times New Roman" panose="02020603050405020304" pitchFamily="18" charset="0"/>
                  <a:ea typeface="Tahoma" panose="020B0604030504040204" pitchFamily="34" charset="0"/>
                  <a:cs typeface="Times New Roman" panose="02020603050405020304" pitchFamily="18" charset="0"/>
                  <a:sym typeface="Arial" pitchFamily="34" charset="0"/>
                </a:rPr>
                <a:t>dữ liệu động</a:t>
              </a:r>
              <a:endParaRPr lang="en-US" b="1">
                <a:solidFill>
                  <a:srgbClr val="A6AF33"/>
                </a:solidFill>
                <a:latin typeface="Times New Roman" panose="02020603050405020304" pitchFamily="18" charset="0"/>
                <a:ea typeface="Tahoma" panose="020B0604030504040204" pitchFamily="34" charset="0"/>
                <a:cs typeface="Times New Roman" panose="02020603050405020304" pitchFamily="18" charset="0"/>
                <a:sym typeface="Arial" pitchFamily="34" charset="0"/>
              </a:endParaRPr>
            </a:p>
          </p:txBody>
        </p:sp>
        <p:sp>
          <p:nvSpPr>
            <p:cNvPr id="9" name="Text Box 60"/>
            <p:cNvSpPr txBox="1">
              <a:spLocks/>
            </p:cNvSpPr>
            <p:nvPr/>
          </p:nvSpPr>
          <p:spPr bwMode="auto">
            <a:xfrm>
              <a:off x="14497044" y="8462488"/>
              <a:ext cx="5060393" cy="2146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defTabSz="309275"/>
              <a:r>
                <a:rPr lang="en-US" b="1" smtClean="0">
                  <a:solidFill>
                    <a:schemeClr val="accent6">
                      <a:lumMod val="75000"/>
                    </a:schemeClr>
                  </a:solidFill>
                  <a:latin typeface="Times New Roman" panose="02020603050405020304" pitchFamily="18" charset="0"/>
                  <a:cs typeface="Times New Roman" panose="02020603050405020304" pitchFamily="18" charset="0"/>
                  <a:sym typeface="Arial" pitchFamily="34" charset="0"/>
                </a:rPr>
                <a:t>Lập trình hệ thống và kết quả chạy thử</a:t>
              </a:r>
              <a:endParaRPr lang="en-US" b="1">
                <a:solidFill>
                  <a:schemeClr val="accent6">
                    <a:lumMod val="75000"/>
                  </a:schemeClr>
                </a:solidFill>
                <a:latin typeface="Times New Roman" panose="02020603050405020304" pitchFamily="18" charset="0"/>
                <a:cs typeface="Times New Roman" panose="02020603050405020304" pitchFamily="18" charset="0"/>
                <a:sym typeface="Arial" pitchFamily="34" charset="0"/>
              </a:endParaRPr>
            </a:p>
          </p:txBody>
        </p:sp>
        <p:sp>
          <p:nvSpPr>
            <p:cNvPr id="10" name="Text Box 63"/>
            <p:cNvSpPr txBox="1">
              <a:spLocks/>
            </p:cNvSpPr>
            <p:nvPr/>
          </p:nvSpPr>
          <p:spPr bwMode="auto">
            <a:xfrm>
              <a:off x="18514706" y="281310"/>
              <a:ext cx="4763934" cy="2146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defTabSz="309275"/>
              <a:r>
                <a:rPr lang="en-US" b="1" smtClean="0">
                  <a:solidFill>
                    <a:schemeClr val="accent6">
                      <a:lumMod val="75000"/>
                    </a:schemeClr>
                  </a:solidFill>
                  <a:latin typeface="Times New Roman" panose="02020603050405020304" pitchFamily="18" charset="0"/>
                  <a:cs typeface="Times New Roman" panose="02020603050405020304" pitchFamily="18" charset="0"/>
                  <a:sym typeface="Arial" pitchFamily="34" charset="0"/>
                </a:rPr>
                <a:t>Kết luận và </a:t>
              </a:r>
            </a:p>
            <a:p>
              <a:pPr algn="ctr" defTabSz="309275"/>
              <a:r>
                <a:rPr lang="en-US" b="1" smtClean="0">
                  <a:solidFill>
                    <a:schemeClr val="accent6">
                      <a:lumMod val="75000"/>
                    </a:schemeClr>
                  </a:solidFill>
                  <a:latin typeface="Times New Roman" panose="02020603050405020304" pitchFamily="18" charset="0"/>
                  <a:cs typeface="Times New Roman" panose="02020603050405020304" pitchFamily="18" charset="0"/>
                  <a:sym typeface="Arial" pitchFamily="34" charset="0"/>
                </a:rPr>
                <a:t>hướng phát triển</a:t>
              </a:r>
              <a:endParaRPr lang="en-US" b="1">
                <a:solidFill>
                  <a:schemeClr val="accent6">
                    <a:lumMod val="75000"/>
                  </a:schemeClr>
                </a:solidFill>
                <a:latin typeface="Times New Roman" panose="02020603050405020304" pitchFamily="18" charset="0"/>
                <a:cs typeface="Times New Roman" panose="02020603050405020304" pitchFamily="18" charset="0"/>
                <a:sym typeface="Arial" pitchFamily="34" charset="0"/>
              </a:endParaRPr>
            </a:p>
          </p:txBody>
        </p:sp>
      </p:grpSp>
    </p:spTree>
    <p:extLst>
      <p:ext uri="{BB962C8B-B14F-4D97-AF65-F5344CB8AC3E}">
        <p14:creationId xmlns:p14="http://schemas.microsoft.com/office/powerpoint/2010/main" val="1833200970"/>
      </p:ext>
    </p:extLst>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Group 4"/>
          <p:cNvGrpSpPr/>
          <p:nvPr/>
        </p:nvGrpSpPr>
        <p:grpSpPr>
          <a:xfrm>
            <a:off x="966087" y="1485990"/>
            <a:ext cx="3240360" cy="488848"/>
            <a:chOff x="2113657" y="4283314"/>
            <a:chExt cx="3647460" cy="488848"/>
          </a:xfrm>
        </p:grpSpPr>
        <p:sp>
          <p:nvSpPr>
            <p:cNvPr id="6" name="TextBox 5"/>
            <p:cNvSpPr txBox="1"/>
            <p:nvPr/>
          </p:nvSpPr>
          <p:spPr>
            <a:xfrm>
              <a:off x="2113657" y="4495163"/>
              <a:ext cx="3647458"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Easy to change colors, photos and Text </a:t>
              </a:r>
            </a:p>
          </p:txBody>
        </p:sp>
        <p:sp>
          <p:nvSpPr>
            <p:cNvPr id="7" name="TextBox 6"/>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8" name="Group 7"/>
          <p:cNvGrpSpPr/>
          <p:nvPr/>
        </p:nvGrpSpPr>
        <p:grpSpPr>
          <a:xfrm>
            <a:off x="966087" y="2065560"/>
            <a:ext cx="3240360" cy="488848"/>
            <a:chOff x="2113657" y="4283314"/>
            <a:chExt cx="3647460" cy="488848"/>
          </a:xfrm>
        </p:grpSpPr>
        <p:sp>
          <p:nvSpPr>
            <p:cNvPr id="9" name="TextBox 8"/>
            <p:cNvSpPr txBox="1"/>
            <p:nvPr/>
          </p:nvSpPr>
          <p:spPr>
            <a:xfrm>
              <a:off x="2113657" y="4495163"/>
              <a:ext cx="3647458"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Easy to change colors, photos and Text.  </a:t>
              </a:r>
            </a:p>
          </p:txBody>
        </p:sp>
        <p:sp>
          <p:nvSpPr>
            <p:cNvPr id="10" name="TextBox 9"/>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1" name="Frame 17"/>
          <p:cNvSpPr/>
          <p:nvPr/>
        </p:nvSpPr>
        <p:spPr>
          <a:xfrm>
            <a:off x="539552" y="1556902"/>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Frame 17"/>
          <p:cNvSpPr/>
          <p:nvPr/>
        </p:nvSpPr>
        <p:spPr>
          <a:xfrm>
            <a:off x="539552" y="2136472"/>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3" name="Group 12"/>
          <p:cNvGrpSpPr/>
          <p:nvPr/>
        </p:nvGrpSpPr>
        <p:grpSpPr>
          <a:xfrm>
            <a:off x="966087" y="2645130"/>
            <a:ext cx="3240360" cy="488848"/>
            <a:chOff x="2113657" y="4283314"/>
            <a:chExt cx="3647460" cy="488848"/>
          </a:xfrm>
        </p:grpSpPr>
        <p:sp>
          <p:nvSpPr>
            <p:cNvPr id="14" name="TextBox 13"/>
            <p:cNvSpPr txBox="1"/>
            <p:nvPr/>
          </p:nvSpPr>
          <p:spPr>
            <a:xfrm>
              <a:off x="2113657" y="4495163"/>
              <a:ext cx="3647458"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Easy to change colors, photos and Text.  </a:t>
              </a:r>
            </a:p>
          </p:txBody>
        </p:sp>
        <p:sp>
          <p:nvSpPr>
            <p:cNvPr id="15" name="TextBox 14"/>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6" name="Frame 17"/>
          <p:cNvSpPr/>
          <p:nvPr/>
        </p:nvSpPr>
        <p:spPr>
          <a:xfrm>
            <a:off x="539552" y="2716042"/>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7" name="Group 16"/>
          <p:cNvGrpSpPr/>
          <p:nvPr/>
        </p:nvGrpSpPr>
        <p:grpSpPr>
          <a:xfrm>
            <a:off x="966087" y="3224701"/>
            <a:ext cx="3240360" cy="488848"/>
            <a:chOff x="2113657" y="4283314"/>
            <a:chExt cx="3647460" cy="488848"/>
          </a:xfrm>
        </p:grpSpPr>
        <p:sp>
          <p:nvSpPr>
            <p:cNvPr id="18" name="TextBox 17"/>
            <p:cNvSpPr txBox="1"/>
            <p:nvPr/>
          </p:nvSpPr>
          <p:spPr>
            <a:xfrm>
              <a:off x="2113657" y="4495163"/>
              <a:ext cx="3647458"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Easy to change colors, photos and Text.  </a:t>
              </a:r>
            </a:p>
          </p:txBody>
        </p:sp>
        <p:sp>
          <p:nvSpPr>
            <p:cNvPr id="19" name="TextBox 18"/>
            <p:cNvSpPr txBox="1"/>
            <p:nvPr/>
          </p:nvSpPr>
          <p:spPr>
            <a:xfrm>
              <a:off x="2113658" y="4283314"/>
              <a:ext cx="364745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0" name="Frame 17"/>
          <p:cNvSpPr/>
          <p:nvPr/>
        </p:nvSpPr>
        <p:spPr>
          <a:xfrm>
            <a:off x="539552" y="3295613"/>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1" name="Rectangle 9"/>
          <p:cNvSpPr/>
          <p:nvPr/>
        </p:nvSpPr>
        <p:spPr>
          <a:xfrm>
            <a:off x="3417518" y="4092676"/>
            <a:ext cx="387977" cy="36318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2" name="Oval 7"/>
          <p:cNvSpPr/>
          <p:nvPr/>
        </p:nvSpPr>
        <p:spPr>
          <a:xfrm>
            <a:off x="727133" y="4068144"/>
            <a:ext cx="412245" cy="41224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3" name="Oval 21"/>
          <p:cNvSpPr>
            <a:spLocks noChangeAspect="1"/>
          </p:cNvSpPr>
          <p:nvPr/>
        </p:nvSpPr>
        <p:spPr>
          <a:xfrm>
            <a:off x="2049900" y="4043809"/>
            <a:ext cx="457096" cy="46091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6" name="TextBox 25"/>
          <p:cNvSpPr txBox="1"/>
          <p:nvPr/>
        </p:nvSpPr>
        <p:spPr>
          <a:xfrm>
            <a:off x="1581148" y="4515966"/>
            <a:ext cx="1363470"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9" name="TextBox 28"/>
          <p:cNvSpPr txBox="1"/>
          <p:nvPr/>
        </p:nvSpPr>
        <p:spPr>
          <a:xfrm>
            <a:off x="251520" y="4515966"/>
            <a:ext cx="1363470"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32" name="TextBox 31"/>
          <p:cNvSpPr txBox="1"/>
          <p:nvPr/>
        </p:nvSpPr>
        <p:spPr>
          <a:xfrm>
            <a:off x="2910776" y="4515966"/>
            <a:ext cx="1363470"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33" name="Oval 7"/>
          <p:cNvSpPr/>
          <p:nvPr/>
        </p:nvSpPr>
        <p:spPr>
          <a:xfrm>
            <a:off x="4716016" y="4043611"/>
            <a:ext cx="412245" cy="41224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4" name="TextBox 33"/>
          <p:cNvSpPr txBox="1"/>
          <p:nvPr/>
        </p:nvSpPr>
        <p:spPr>
          <a:xfrm>
            <a:off x="4240403" y="4515966"/>
            <a:ext cx="1363470"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4" name="그림 개체 틀 23">
            <a:extLst>
              <a:ext uri="{FF2B5EF4-FFF2-40B4-BE49-F238E27FC236}">
                <a16:creationId xmlns="" xmlns:a16="http://schemas.microsoft.com/office/drawing/2014/main" id="{B487E384-DD3E-4630-BF97-57FEB7627F97}"/>
              </a:ext>
            </a:extLst>
          </p:cNvPr>
          <p:cNvSpPr>
            <a:spLocks noGrp="1"/>
          </p:cNvSpPr>
          <p:nvPr>
            <p:ph type="pic" idx="1"/>
          </p:nvPr>
        </p:nvSpPr>
        <p:spPr/>
      </p:sp>
    </p:spTree>
    <p:extLst>
      <p:ext uri="{BB962C8B-B14F-4D97-AF65-F5344CB8AC3E}">
        <p14:creationId xmlns:p14="http://schemas.microsoft.com/office/powerpoint/2010/main" val="3637102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6" name="그룹 305">
            <a:extLst>
              <a:ext uri="{FF2B5EF4-FFF2-40B4-BE49-F238E27FC236}">
                <a16:creationId xmlns="" xmlns:a16="http://schemas.microsoft.com/office/drawing/2014/main" id="{1A3A5EF7-8585-40FE-BA09-2281505A471D}"/>
              </a:ext>
            </a:extLst>
          </p:cNvPr>
          <p:cNvGrpSpPr/>
          <p:nvPr/>
        </p:nvGrpSpPr>
        <p:grpSpPr>
          <a:xfrm>
            <a:off x="3755870" y="1422841"/>
            <a:ext cx="4984671" cy="2932688"/>
            <a:chOff x="635000" y="1382713"/>
            <a:chExt cx="7869238" cy="4572000"/>
          </a:xfrm>
          <a:solidFill>
            <a:schemeClr val="accent2">
              <a:lumMod val="60000"/>
              <a:lumOff val="40000"/>
            </a:schemeClr>
          </a:solidFill>
        </p:grpSpPr>
        <p:sp>
          <p:nvSpPr>
            <p:cNvPr id="307" name="Freeform 8">
              <a:extLst>
                <a:ext uri="{FF2B5EF4-FFF2-40B4-BE49-F238E27FC236}">
                  <a16:creationId xmlns="" xmlns:a16="http://schemas.microsoft.com/office/drawing/2014/main" id="{E2A0EB75-E11D-4641-BDB2-261975B5D630}"/>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8" name="Freeform 9">
              <a:extLst>
                <a:ext uri="{FF2B5EF4-FFF2-40B4-BE49-F238E27FC236}">
                  <a16:creationId xmlns="" xmlns:a16="http://schemas.microsoft.com/office/drawing/2014/main" id="{03E5D0CD-B9EB-4BB4-8AFC-3D3358F4D414}"/>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9" name="Freeform 10">
              <a:extLst>
                <a:ext uri="{FF2B5EF4-FFF2-40B4-BE49-F238E27FC236}">
                  <a16:creationId xmlns="" xmlns:a16="http://schemas.microsoft.com/office/drawing/2014/main" id="{D085DD07-1FF1-48EC-B4A8-FAD666F329C9}"/>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0" name="Freeform 11">
              <a:extLst>
                <a:ext uri="{FF2B5EF4-FFF2-40B4-BE49-F238E27FC236}">
                  <a16:creationId xmlns="" xmlns:a16="http://schemas.microsoft.com/office/drawing/2014/main" id="{F18C8E8F-CE34-4758-860B-A6949A6B09C9}"/>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9" name="TextBox 8"/>
          <p:cNvSpPr txBox="1"/>
          <p:nvPr/>
        </p:nvSpPr>
        <p:spPr>
          <a:xfrm>
            <a:off x="6870106" y="1425138"/>
            <a:ext cx="1296144" cy="276999"/>
          </a:xfrm>
          <a:prstGeom prst="rect">
            <a:avLst/>
          </a:prstGeom>
          <a:solidFill>
            <a:schemeClr val="accent4"/>
          </a:solidFill>
        </p:spPr>
        <p:txBody>
          <a:bodyPr wrap="square" rtlCol="0">
            <a:spAutoFit/>
          </a:bodyPr>
          <a:lstStyle/>
          <a:p>
            <a:pPr algn="ctr"/>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cxnSp>
        <p:nvCxnSpPr>
          <p:cNvPr id="10" name="Straight Arrow Connector 9"/>
          <p:cNvCxnSpPr/>
          <p:nvPr/>
        </p:nvCxnSpPr>
        <p:spPr>
          <a:xfrm>
            <a:off x="7518178" y="1683770"/>
            <a:ext cx="0" cy="75503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57572" y="2679654"/>
            <a:ext cx="1296144" cy="276999"/>
          </a:xfrm>
          <a:prstGeom prst="rect">
            <a:avLst/>
          </a:prstGeom>
          <a:solidFill>
            <a:schemeClr val="accent2"/>
          </a:solidFill>
        </p:spPr>
        <p:txBody>
          <a:bodyPr wrap="square" rtlCol="0">
            <a:spAutoFit/>
          </a:bodyPr>
          <a:lstStyle/>
          <a:p>
            <a:pPr algn="ctr"/>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cxnSp>
        <p:nvCxnSpPr>
          <p:cNvPr id="12" name="Straight Arrow Connector 11"/>
          <p:cNvCxnSpPr/>
          <p:nvPr/>
        </p:nvCxnSpPr>
        <p:spPr>
          <a:xfrm>
            <a:off x="5405644" y="2938286"/>
            <a:ext cx="0" cy="755034"/>
          </a:xfrm>
          <a:prstGeom prst="straightConnector1">
            <a:avLst/>
          </a:prstGeom>
          <a:ln w="25400">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61994" y="2300304"/>
            <a:ext cx="1296144" cy="276999"/>
          </a:xfrm>
          <a:prstGeom prst="rect">
            <a:avLst/>
          </a:prstGeom>
          <a:solidFill>
            <a:schemeClr val="accent3"/>
          </a:solidFill>
        </p:spPr>
        <p:txBody>
          <a:bodyPr wrap="square" rtlCol="0">
            <a:spAutoFit/>
          </a:bodyPr>
          <a:lstStyle/>
          <a:p>
            <a:pPr algn="ctr"/>
            <a:r>
              <a:rPr lang="en-US" altLang="ko-KR" sz="1200" b="1" dirty="0">
                <a:solidFill>
                  <a:schemeClr val="bg1"/>
                </a:solidFill>
                <a:latin typeface="Arial" pitchFamily="34" charset="0"/>
                <a:cs typeface="Arial" pitchFamily="34" charset="0"/>
              </a:rPr>
              <a:t>Content  Here</a:t>
            </a:r>
            <a:endParaRPr lang="ko-KR" altLang="en-US" sz="1200" b="1" dirty="0">
              <a:solidFill>
                <a:schemeClr val="bg1"/>
              </a:solidFill>
              <a:latin typeface="Arial" pitchFamily="34" charset="0"/>
              <a:cs typeface="Arial" pitchFamily="34" charset="0"/>
            </a:endParaRPr>
          </a:p>
        </p:txBody>
      </p:sp>
      <p:cxnSp>
        <p:nvCxnSpPr>
          <p:cNvPr id="14" name="Straight Arrow Connector 13"/>
          <p:cNvCxnSpPr/>
          <p:nvPr/>
        </p:nvCxnSpPr>
        <p:spPr>
          <a:xfrm>
            <a:off x="6510065" y="2551024"/>
            <a:ext cx="1" cy="530723"/>
          </a:xfrm>
          <a:prstGeom prst="straightConnector1">
            <a:avLst/>
          </a:prstGeom>
          <a:ln w="2540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916459" y="1234786"/>
            <a:ext cx="2713663" cy="1658745"/>
            <a:chOff x="80902" y="1114177"/>
            <a:chExt cx="3303442" cy="1658745"/>
          </a:xfrm>
        </p:grpSpPr>
        <p:sp>
          <p:nvSpPr>
            <p:cNvPr id="26" name="TextBox 25"/>
            <p:cNvSpPr txBox="1"/>
            <p:nvPr/>
          </p:nvSpPr>
          <p:spPr>
            <a:xfrm>
              <a:off x="80902" y="1114177"/>
              <a:ext cx="3303442" cy="307777"/>
            </a:xfrm>
            <a:prstGeom prst="rect">
              <a:avLst/>
            </a:prstGeom>
            <a:noFill/>
          </p:spPr>
          <p:txBody>
            <a:bodyPr wrap="square" rtlCol="0" anchor="ctr">
              <a:spAutoFit/>
            </a:bodyPr>
            <a:lstStyle/>
            <a:p>
              <a:r>
                <a:rPr lang="en-US" altLang="ko-KR" sz="1400" b="1" dirty="0">
                  <a:solidFill>
                    <a:schemeClr val="tx1">
                      <a:lumMod val="75000"/>
                      <a:lumOff val="25000"/>
                    </a:schemeClr>
                  </a:solidFill>
                  <a:latin typeface="Arial" pitchFamily="34" charset="0"/>
                  <a:cs typeface="Arial" pitchFamily="34" charset="0"/>
                </a:rPr>
                <a:t>Content  Here</a:t>
              </a:r>
              <a:endParaRPr lang="ko-KR" altLang="en-US" sz="1400" b="1" dirty="0">
                <a:solidFill>
                  <a:schemeClr val="tx1">
                    <a:lumMod val="75000"/>
                    <a:lumOff val="25000"/>
                  </a:schemeClr>
                </a:solidFill>
                <a:latin typeface="Arial" pitchFamily="34" charset="0"/>
                <a:cs typeface="Arial" pitchFamily="34" charset="0"/>
              </a:endParaRPr>
            </a:p>
          </p:txBody>
        </p:sp>
        <p:sp>
          <p:nvSpPr>
            <p:cNvPr id="27" name="TextBox 26"/>
            <p:cNvSpPr txBox="1"/>
            <p:nvPr/>
          </p:nvSpPr>
          <p:spPr>
            <a:xfrm>
              <a:off x="80902" y="1387927"/>
              <a:ext cx="3291431" cy="1384995"/>
            </a:xfrm>
            <a:prstGeom prst="rect">
              <a:avLst/>
            </a:prstGeom>
            <a:noFill/>
          </p:spPr>
          <p:txBody>
            <a:bodyPr wrap="square" rtlCol="0" anchor="ctr">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 Easy to change colors, photos and Text. You can simply impress your audience and add a unique zing and appeal to your Presentations. </a:t>
              </a:r>
            </a:p>
          </p:txBody>
        </p:sp>
      </p:grpSp>
      <p:sp>
        <p:nvSpPr>
          <p:cNvPr id="28" name="Round Same Side Corner Rectangle 8"/>
          <p:cNvSpPr/>
          <p:nvPr/>
        </p:nvSpPr>
        <p:spPr>
          <a:xfrm>
            <a:off x="1027770" y="2958630"/>
            <a:ext cx="316434" cy="833409"/>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 Same Side Corner Rectangle 20"/>
          <p:cNvSpPr/>
          <p:nvPr/>
        </p:nvSpPr>
        <p:spPr>
          <a:xfrm rot="10800000">
            <a:off x="2603858" y="2954782"/>
            <a:ext cx="394292" cy="841103"/>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534064" y="3082947"/>
            <a:ext cx="879934" cy="584775"/>
          </a:xfrm>
          <a:prstGeom prst="rect">
            <a:avLst/>
          </a:prstGeom>
          <a:noFill/>
        </p:spPr>
        <p:txBody>
          <a:bodyPr wrap="square" rtlCol="0" anchor="ctr">
            <a:spAutoFit/>
          </a:bodyPr>
          <a:lstStyle/>
          <a:p>
            <a:r>
              <a:rPr lang="en-US" altLang="ko-KR" sz="3200" b="1" dirty="0">
                <a:solidFill>
                  <a:schemeClr val="tx1">
                    <a:lumMod val="75000"/>
                    <a:lumOff val="25000"/>
                  </a:schemeClr>
                </a:solidFill>
                <a:latin typeface="Arial" pitchFamily="34" charset="0"/>
                <a:cs typeface="Arial" pitchFamily="34" charset="0"/>
              </a:rPr>
              <a:t>34</a:t>
            </a:r>
            <a:r>
              <a:rPr lang="en-US" altLang="ko-KR" b="1" dirty="0">
                <a:solidFill>
                  <a:schemeClr val="tx1">
                    <a:lumMod val="75000"/>
                    <a:lumOff val="25000"/>
                  </a:schemeClr>
                </a:solidFill>
                <a:latin typeface="Arial" pitchFamily="34" charset="0"/>
                <a:cs typeface="Arial" pitchFamily="34" charset="0"/>
              </a:rPr>
              <a:t>%</a:t>
            </a:r>
            <a:endParaRPr lang="ko-KR" altLang="en-US" b="1" dirty="0">
              <a:solidFill>
                <a:schemeClr val="tx1">
                  <a:lumMod val="75000"/>
                  <a:lumOff val="25000"/>
                </a:schemeClr>
              </a:solidFill>
              <a:latin typeface="Arial" pitchFamily="34" charset="0"/>
              <a:cs typeface="Arial" pitchFamily="34" charset="0"/>
            </a:endParaRPr>
          </a:p>
        </p:txBody>
      </p:sp>
      <p:sp>
        <p:nvSpPr>
          <p:cNvPr id="31" name="TextBox 30"/>
          <p:cNvSpPr txBox="1"/>
          <p:nvPr/>
        </p:nvSpPr>
        <p:spPr>
          <a:xfrm>
            <a:off x="3188010" y="3082947"/>
            <a:ext cx="879934" cy="584775"/>
          </a:xfrm>
          <a:prstGeom prst="rect">
            <a:avLst/>
          </a:prstGeom>
          <a:noFill/>
        </p:spPr>
        <p:txBody>
          <a:bodyPr wrap="square" rtlCol="0" anchor="ctr">
            <a:spAutoFit/>
          </a:bodyPr>
          <a:lstStyle/>
          <a:p>
            <a:r>
              <a:rPr lang="en-US" altLang="ko-KR" sz="3200" b="1" dirty="0">
                <a:solidFill>
                  <a:schemeClr val="tx1">
                    <a:lumMod val="75000"/>
                    <a:lumOff val="25000"/>
                  </a:schemeClr>
                </a:solidFill>
                <a:latin typeface="Arial" pitchFamily="34" charset="0"/>
                <a:cs typeface="Arial" pitchFamily="34" charset="0"/>
              </a:rPr>
              <a:t>42</a:t>
            </a:r>
            <a:r>
              <a:rPr lang="en-US" altLang="ko-KR" b="1" dirty="0">
                <a:solidFill>
                  <a:schemeClr val="tx1">
                    <a:lumMod val="75000"/>
                    <a:lumOff val="25000"/>
                  </a:schemeClr>
                </a:solidFill>
                <a:latin typeface="Arial" pitchFamily="34" charset="0"/>
                <a:cs typeface="Arial" pitchFamily="34" charset="0"/>
              </a:rPr>
              <a:t>%</a:t>
            </a:r>
            <a:endParaRPr lang="ko-KR" altLang="en-US" b="1" dirty="0">
              <a:solidFill>
                <a:schemeClr val="tx1">
                  <a:lumMod val="75000"/>
                  <a:lumOff val="25000"/>
                </a:schemeClr>
              </a:solidFill>
              <a:latin typeface="Arial" pitchFamily="34" charset="0"/>
              <a:cs typeface="Arial" pitchFamily="34" charset="0"/>
            </a:endParaRPr>
          </a:p>
        </p:txBody>
      </p:sp>
      <p:sp>
        <p:nvSpPr>
          <p:cNvPr id="32" name="TextBox 31"/>
          <p:cNvSpPr txBox="1"/>
          <p:nvPr/>
        </p:nvSpPr>
        <p:spPr>
          <a:xfrm>
            <a:off x="916459" y="3867894"/>
            <a:ext cx="2671131" cy="830997"/>
          </a:xfrm>
          <a:prstGeom prst="rect">
            <a:avLst/>
          </a:prstGeom>
          <a:noFill/>
        </p:spPr>
        <p:txBody>
          <a:bodyPr wrap="square" rtlCol="0" anchor="ctr">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 Easy to change colors, photos and Text. </a:t>
            </a:r>
          </a:p>
        </p:txBody>
      </p:sp>
    </p:spTree>
    <p:extLst>
      <p:ext uri="{BB962C8B-B14F-4D97-AF65-F5344CB8AC3E}">
        <p14:creationId xmlns:p14="http://schemas.microsoft.com/office/powerpoint/2010/main" val="1751945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p:nvPr/>
        </p:nvSpPr>
        <p:spPr>
          <a:xfrm>
            <a:off x="1224954" y="557045"/>
            <a:ext cx="360040" cy="33702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7"/>
          <p:cNvSpPr/>
          <p:nvPr/>
        </p:nvSpPr>
        <p:spPr>
          <a:xfrm>
            <a:off x="1226377" y="3478893"/>
            <a:ext cx="357194" cy="35719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21"/>
          <p:cNvSpPr>
            <a:spLocks noChangeAspect="1"/>
          </p:cNvSpPr>
          <p:nvPr/>
        </p:nvSpPr>
        <p:spPr>
          <a:xfrm>
            <a:off x="1198242" y="1978024"/>
            <a:ext cx="413465" cy="41691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ounded Rectangle 7"/>
          <p:cNvSpPr/>
          <p:nvPr/>
        </p:nvSpPr>
        <p:spPr>
          <a:xfrm>
            <a:off x="7572437" y="497277"/>
            <a:ext cx="263823" cy="456566"/>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FFCE29"/>
              </a:solidFill>
            </a:endParaRPr>
          </a:p>
        </p:txBody>
      </p:sp>
      <p:grpSp>
        <p:nvGrpSpPr>
          <p:cNvPr id="9" name="Group 8"/>
          <p:cNvGrpSpPr/>
          <p:nvPr/>
        </p:nvGrpSpPr>
        <p:grpSpPr>
          <a:xfrm>
            <a:off x="6660232" y="1037936"/>
            <a:ext cx="2088233" cy="863358"/>
            <a:chOff x="803640" y="3362835"/>
            <a:chExt cx="2059657" cy="863358"/>
          </a:xfrm>
        </p:grpSpPr>
        <p:sp>
          <p:nvSpPr>
            <p:cNvPr id="10" name="TextBox 9"/>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2" name="Group 11"/>
          <p:cNvGrpSpPr/>
          <p:nvPr/>
        </p:nvGrpSpPr>
        <p:grpSpPr>
          <a:xfrm>
            <a:off x="6660232" y="2469466"/>
            <a:ext cx="2088233" cy="863358"/>
            <a:chOff x="803640" y="3362835"/>
            <a:chExt cx="2059657" cy="863358"/>
          </a:xfrm>
        </p:grpSpPr>
        <p:sp>
          <p:nvSpPr>
            <p:cNvPr id="13" name="TextBox 12"/>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6660232" y="3940640"/>
            <a:ext cx="2088233" cy="863358"/>
            <a:chOff x="803640" y="3362835"/>
            <a:chExt cx="2059657" cy="863358"/>
          </a:xfrm>
        </p:grpSpPr>
        <p:sp>
          <p:nvSpPr>
            <p:cNvPr id="16" name="TextBox 15"/>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8" name="Trapezoid 13"/>
          <p:cNvSpPr/>
          <p:nvPr/>
        </p:nvSpPr>
        <p:spPr>
          <a:xfrm>
            <a:off x="7467827" y="1985387"/>
            <a:ext cx="473043" cy="39998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FFCE29"/>
              </a:solidFill>
            </a:endParaRPr>
          </a:p>
        </p:txBody>
      </p:sp>
      <p:sp>
        <p:nvSpPr>
          <p:cNvPr id="19" name="Rectangle 18"/>
          <p:cNvSpPr/>
          <p:nvPr/>
        </p:nvSpPr>
        <p:spPr>
          <a:xfrm>
            <a:off x="7427683" y="3416917"/>
            <a:ext cx="553330" cy="439632"/>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0" name="Group 19"/>
          <p:cNvGrpSpPr/>
          <p:nvPr/>
        </p:nvGrpSpPr>
        <p:grpSpPr>
          <a:xfrm>
            <a:off x="411438" y="1004370"/>
            <a:ext cx="2088233" cy="863358"/>
            <a:chOff x="803640" y="3362835"/>
            <a:chExt cx="2059657" cy="863358"/>
          </a:xfrm>
        </p:grpSpPr>
        <p:sp>
          <p:nvSpPr>
            <p:cNvPr id="21" name="TextBox 20"/>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411438" y="2505239"/>
            <a:ext cx="2088233" cy="863358"/>
            <a:chOff x="803640" y="3362835"/>
            <a:chExt cx="2059657" cy="863358"/>
          </a:xfrm>
        </p:grpSpPr>
        <p:sp>
          <p:nvSpPr>
            <p:cNvPr id="24" name="TextBox 23"/>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411438" y="3946384"/>
            <a:ext cx="2088233" cy="863358"/>
            <a:chOff x="803640" y="3362835"/>
            <a:chExt cx="2059657" cy="863358"/>
          </a:xfrm>
        </p:grpSpPr>
        <p:sp>
          <p:nvSpPr>
            <p:cNvPr id="27" name="TextBox 26"/>
            <p:cNvSpPr txBox="1"/>
            <p:nvPr/>
          </p:nvSpPr>
          <p:spPr>
            <a:xfrm>
              <a:off x="803640" y="3579862"/>
              <a:ext cx="2059657" cy="646331"/>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 name="그림 개체 틀 2">
            <a:extLst>
              <a:ext uri="{FF2B5EF4-FFF2-40B4-BE49-F238E27FC236}">
                <a16:creationId xmlns="" xmlns:a16="http://schemas.microsoft.com/office/drawing/2014/main" id="{F6DDB488-D633-4B47-A064-CDF13D4862A8}"/>
              </a:ext>
            </a:extLst>
          </p:cNvPr>
          <p:cNvSpPr>
            <a:spLocks noGrp="1"/>
          </p:cNvSpPr>
          <p:nvPr>
            <p:ph type="pic" idx="10"/>
          </p:nvPr>
        </p:nvSpPr>
        <p:spPr/>
      </p:sp>
    </p:spTree>
    <p:extLst>
      <p:ext uri="{BB962C8B-B14F-4D97-AF65-F5344CB8AC3E}">
        <p14:creationId xmlns:p14="http://schemas.microsoft.com/office/powerpoint/2010/main" val="7971758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Table 3"/>
          <p:cNvGraphicFramePr>
            <a:graphicFrameLocks noGrp="1"/>
          </p:cNvGraphicFramePr>
          <p:nvPr>
            <p:extLst>
              <p:ext uri="{D42A27DB-BD31-4B8C-83A1-F6EECF244321}">
                <p14:modId xmlns:p14="http://schemas.microsoft.com/office/powerpoint/2010/main" val="3531640083"/>
              </p:ext>
            </p:extLst>
          </p:nvPr>
        </p:nvGraphicFramePr>
        <p:xfrm>
          <a:off x="755576" y="1289323"/>
          <a:ext cx="7632849" cy="3102064"/>
        </p:xfrm>
        <a:graphic>
          <a:graphicData uri="http://schemas.openxmlformats.org/drawingml/2006/table">
            <a:tbl>
              <a:tblPr firstRow="1" bandRow="1">
                <a:tableStyleId>{5C22544A-7EE6-4342-B048-85BDC9FD1C3A}</a:tableStyleId>
              </a:tblPr>
              <a:tblGrid>
                <a:gridCol w="2592288">
                  <a:extLst>
                    <a:ext uri="{9D8B030D-6E8A-4147-A177-3AD203B41FA5}">
                      <a16:colId xmlns="" xmlns:a16="http://schemas.microsoft.com/office/drawing/2014/main" val="20000"/>
                    </a:ext>
                  </a:extLst>
                </a:gridCol>
                <a:gridCol w="1680187">
                  <a:extLst>
                    <a:ext uri="{9D8B030D-6E8A-4147-A177-3AD203B41FA5}">
                      <a16:colId xmlns="" xmlns:a16="http://schemas.microsoft.com/office/drawing/2014/main" val="20001"/>
                    </a:ext>
                  </a:extLst>
                </a:gridCol>
                <a:gridCol w="1680187">
                  <a:extLst>
                    <a:ext uri="{9D8B030D-6E8A-4147-A177-3AD203B41FA5}">
                      <a16:colId xmlns="" xmlns:a16="http://schemas.microsoft.com/office/drawing/2014/main" val="20002"/>
                    </a:ext>
                  </a:extLst>
                </a:gridCol>
                <a:gridCol w="1680187">
                  <a:extLst>
                    <a:ext uri="{9D8B030D-6E8A-4147-A177-3AD203B41FA5}">
                      <a16:colId xmlns="" xmlns:a16="http://schemas.microsoft.com/office/drawing/2014/main" val="20003"/>
                    </a:ext>
                  </a:extLst>
                </a:gridCol>
              </a:tblGrid>
              <a:tr h="34203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bg1"/>
                          </a:solidFill>
                          <a:latin typeface="+mn-lt"/>
                          <a:cs typeface="Arial" pitchFamily="34" charset="0"/>
                        </a:rPr>
                        <a:t>Your Text  Here</a:t>
                      </a:r>
                      <a:endParaRPr lang="ko-KR" altLang="en-US" sz="1400" b="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r>
                        <a:rPr lang="en-US" altLang="ko-KR" sz="1400" b="0" dirty="0">
                          <a:solidFill>
                            <a:schemeClr val="bg1"/>
                          </a:solidFill>
                          <a:latin typeface="+mn-lt"/>
                          <a:cs typeface="Arial" pitchFamily="34" charset="0"/>
                        </a:rPr>
                        <a:t>Content</a:t>
                      </a:r>
                      <a:r>
                        <a:rPr lang="en-US" altLang="ko-KR" sz="1400" b="0" baseline="0" dirty="0">
                          <a:solidFill>
                            <a:schemeClr val="bg1"/>
                          </a:solidFill>
                          <a:latin typeface="+mn-lt"/>
                          <a:cs typeface="Arial" pitchFamily="34" charset="0"/>
                        </a:rPr>
                        <a:t> Here</a:t>
                      </a:r>
                      <a:endParaRPr lang="ko-KR" altLang="en-US" sz="1400" b="0" dirty="0">
                        <a:solidFill>
                          <a:schemeClr val="bg1"/>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bg1"/>
                          </a:solidFill>
                          <a:latin typeface="+mn-lt"/>
                          <a:cs typeface="Arial" pitchFamily="34" charset="0"/>
                        </a:rPr>
                        <a:t>Content</a:t>
                      </a:r>
                      <a:r>
                        <a:rPr lang="en-US" altLang="ko-KR" sz="1400" b="0" baseline="0" dirty="0">
                          <a:solidFill>
                            <a:schemeClr val="bg1"/>
                          </a:solidFill>
                          <a:latin typeface="+mn-lt"/>
                          <a:cs typeface="Arial" pitchFamily="34" charset="0"/>
                        </a:rPr>
                        <a:t> Here</a:t>
                      </a:r>
                      <a:endParaRPr lang="ko-KR" altLang="en-US" sz="1400" b="0" dirty="0">
                        <a:solidFill>
                          <a:schemeClr val="bg1"/>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bg1"/>
                          </a:solidFill>
                          <a:latin typeface="+mn-lt"/>
                          <a:cs typeface="Arial" pitchFamily="34" charset="0"/>
                        </a:rPr>
                        <a:t>Content</a:t>
                      </a:r>
                      <a:r>
                        <a:rPr lang="en-US" altLang="ko-KR" sz="1400" b="0" baseline="0" dirty="0">
                          <a:solidFill>
                            <a:schemeClr val="bg1"/>
                          </a:solidFill>
                          <a:latin typeface="+mn-lt"/>
                          <a:cs typeface="Arial" pitchFamily="34" charset="0"/>
                        </a:rPr>
                        <a:t> Here</a:t>
                      </a:r>
                      <a:endParaRPr lang="ko-KR" altLang="en-US" sz="1400" b="0" dirty="0">
                        <a:solidFill>
                          <a:schemeClr val="bg1"/>
                        </a:solidFill>
                        <a:latin typeface="+mn-lt"/>
                        <a:cs typeface="Arial" pitchFamily="34" charset="0"/>
                      </a:endParaRPr>
                    </a:p>
                  </a:txBody>
                  <a:tcPr anchor="ctr">
                    <a:lnL w="952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 xmlns:a16="http://schemas.microsoft.com/office/drawing/2014/main" val="10000"/>
                  </a:ext>
                </a:extLst>
              </a:tr>
              <a:tr h="34203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a:t>
                      </a:r>
                      <a:r>
                        <a:rPr lang="en-US" altLang="ko-KR" sz="1200" b="0" baseline="0" dirty="0">
                          <a:solidFill>
                            <a:schemeClr val="tx1">
                              <a:lumMod val="75000"/>
                              <a:lumOff val="25000"/>
                            </a:schemeClr>
                          </a:solidFill>
                          <a:latin typeface="+mn-lt"/>
                          <a:cs typeface="Arial" pitchFamily="34" charset="0"/>
                        </a:rPr>
                        <a:t> Here</a:t>
                      </a:r>
                      <a:endParaRPr lang="ko-KR" altLang="en-US" sz="1200" b="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4203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Your Text  Here</a:t>
                      </a:r>
                      <a:endParaRPr lang="ko-KR" altLang="en-US" sz="1200" b="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34203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a:t>
                      </a:r>
                      <a:r>
                        <a:rPr lang="en-US" altLang="ko-KR" sz="1200" b="0" baseline="0" dirty="0">
                          <a:solidFill>
                            <a:schemeClr val="tx1">
                              <a:lumMod val="75000"/>
                              <a:lumOff val="25000"/>
                            </a:schemeClr>
                          </a:solidFill>
                          <a:latin typeface="+mn-lt"/>
                          <a:cs typeface="Arial" pitchFamily="34" charset="0"/>
                        </a:rPr>
                        <a:t> Here</a:t>
                      </a:r>
                      <a:endParaRPr lang="ko-KR" altLang="en-US" sz="1200" b="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4203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Your Text  Here</a:t>
                      </a:r>
                      <a:endParaRPr lang="ko-KR" altLang="en-US" sz="1200" b="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4203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a:t>
                      </a:r>
                      <a:r>
                        <a:rPr lang="en-US" altLang="ko-KR" sz="1200" b="0" baseline="0" dirty="0">
                          <a:solidFill>
                            <a:schemeClr val="tx1">
                              <a:lumMod val="75000"/>
                              <a:lumOff val="25000"/>
                            </a:schemeClr>
                          </a:solidFill>
                          <a:latin typeface="+mn-lt"/>
                          <a:cs typeface="Arial" pitchFamily="34" charset="0"/>
                        </a:rPr>
                        <a:t> Here</a:t>
                      </a:r>
                      <a:endParaRPr lang="ko-KR" altLang="en-US" sz="1200" b="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4203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Your Text  Here</a:t>
                      </a:r>
                      <a:endParaRPr lang="ko-KR" altLang="en-US" sz="1200" b="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34203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Content</a:t>
                      </a:r>
                      <a:r>
                        <a:rPr lang="en-US" altLang="ko-KR" sz="1200" b="0" baseline="0" dirty="0">
                          <a:solidFill>
                            <a:schemeClr val="tx1">
                              <a:lumMod val="75000"/>
                              <a:lumOff val="25000"/>
                            </a:schemeClr>
                          </a:solidFill>
                          <a:latin typeface="+mn-lt"/>
                          <a:cs typeface="Arial" pitchFamily="34" charset="0"/>
                        </a:rPr>
                        <a:t> Here</a:t>
                      </a:r>
                      <a:endParaRPr lang="ko-KR" altLang="en-US" sz="1200" b="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lumMod val="75000"/>
                              <a:lumOff val="25000"/>
                            </a:schemeClr>
                          </a:solidFill>
                          <a:latin typeface="+mn-lt"/>
                          <a:cs typeface="Arial" pitchFamily="34" charset="0"/>
                        </a:rPr>
                        <a:t>Text </a:t>
                      </a:r>
                      <a:endParaRPr lang="ko-KR" altLang="en-US" sz="1200" dirty="0">
                        <a:solidFill>
                          <a:schemeClr val="tx1">
                            <a:lumMod val="75000"/>
                            <a:lumOff val="25000"/>
                          </a:schemeClr>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r h="342038">
                <a:tc>
                  <a:txBody>
                    <a:bodyPr/>
                    <a:lstStyle/>
                    <a:p>
                      <a:pPr latinLnBrk="1"/>
                      <a:endParaRPr lang="ko-KR" altLang="en-US" dirty="0">
                        <a:latin typeface="+mn-lt"/>
                      </a:endParaRPr>
                    </a:p>
                  </a:txBody>
                  <a:tcPr>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bg1"/>
                          </a:solidFill>
                          <a:latin typeface="+mn-lt"/>
                          <a:cs typeface="Arial" pitchFamily="34" charset="0"/>
                        </a:rPr>
                        <a:t>Text  Here</a:t>
                      </a:r>
                      <a:endParaRPr lang="ko-KR" altLang="en-US" sz="1400" b="0" dirty="0">
                        <a:solidFill>
                          <a:schemeClr val="bg1"/>
                        </a:solidFill>
                        <a:latin typeface="+mn-lt"/>
                        <a:cs typeface="Arial" pitchFamily="34" charset="0"/>
                      </a:endParaRPr>
                    </a:p>
                  </a:txBody>
                  <a:tcPr anchor="ctr">
                    <a:lnL w="12700" cmpd="sng">
                      <a:noFill/>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bg1"/>
                          </a:solidFill>
                          <a:latin typeface="+mn-lt"/>
                          <a:cs typeface="Arial" pitchFamily="34" charset="0"/>
                        </a:rPr>
                        <a:t>Text  Here</a:t>
                      </a:r>
                      <a:endParaRPr lang="ko-KR" altLang="en-US" sz="1400" b="0" dirty="0">
                        <a:solidFill>
                          <a:schemeClr val="bg1"/>
                        </a:solidFill>
                        <a:latin typeface="+mn-lt"/>
                        <a:cs typeface="Arial"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bg1"/>
                          </a:solidFill>
                          <a:latin typeface="+mn-lt"/>
                          <a:cs typeface="Arial" pitchFamily="34" charset="0"/>
                        </a:rPr>
                        <a:t>Text  Here</a:t>
                      </a:r>
                      <a:endParaRPr lang="ko-KR" altLang="en-US" sz="1400" b="0" dirty="0">
                        <a:solidFill>
                          <a:schemeClr val="bg1"/>
                        </a:solidFill>
                        <a:latin typeface="+mn-lt"/>
                        <a:cs typeface="Arial" pitchFamily="34" charset="0"/>
                      </a:endParaRPr>
                    </a:p>
                  </a:txBody>
                  <a:tcPr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3807662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a:xfrm>
            <a:off x="0" y="699542"/>
            <a:ext cx="9144000" cy="288032"/>
          </a:xfrm>
        </p:spPr>
        <p:txBody>
          <a:bodyPr/>
          <a:lstStyle/>
          <a:p>
            <a:pPr lvl="0"/>
            <a:r>
              <a:rPr lang="en-US" altLang="ko-KR" dirty="0"/>
              <a:t>Insert the title of your subtitle Here</a:t>
            </a:r>
          </a:p>
        </p:txBody>
      </p:sp>
      <p:grpSp>
        <p:nvGrpSpPr>
          <p:cNvPr id="4" name="Group 3"/>
          <p:cNvGrpSpPr/>
          <p:nvPr/>
        </p:nvGrpSpPr>
        <p:grpSpPr>
          <a:xfrm>
            <a:off x="3330498" y="1351488"/>
            <a:ext cx="2486498" cy="3392458"/>
            <a:chOff x="3422056" y="821410"/>
            <a:chExt cx="2486498" cy="3392458"/>
          </a:xfrm>
        </p:grpSpPr>
        <p:sp>
          <p:nvSpPr>
            <p:cNvPr id="5" name="Oval 1"/>
            <p:cNvSpPr/>
            <p:nvPr/>
          </p:nvSpPr>
          <p:spPr>
            <a:xfrm rot="20110090">
              <a:off x="4547567" y="3137124"/>
              <a:ext cx="1067821" cy="1076744"/>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1"/>
            <p:cNvSpPr/>
            <p:nvPr/>
          </p:nvSpPr>
          <p:spPr>
            <a:xfrm rot="20629582">
              <a:off x="3422056" y="2512575"/>
              <a:ext cx="1317398" cy="1328406"/>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1"/>
            <p:cNvSpPr/>
            <p:nvPr/>
          </p:nvSpPr>
          <p:spPr>
            <a:xfrm rot="20625983">
              <a:off x="3912780" y="821410"/>
              <a:ext cx="1175566" cy="1185389"/>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1"/>
            <p:cNvSpPr/>
            <p:nvPr/>
          </p:nvSpPr>
          <p:spPr>
            <a:xfrm rot="20625983">
              <a:off x="4483704" y="1742062"/>
              <a:ext cx="1424850" cy="1436756"/>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Rectangle 9"/>
          <p:cNvSpPr/>
          <p:nvPr/>
        </p:nvSpPr>
        <p:spPr>
          <a:xfrm>
            <a:off x="4873148" y="4111843"/>
            <a:ext cx="241903" cy="2264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30"/>
          <p:cNvSpPr/>
          <p:nvPr/>
        </p:nvSpPr>
        <p:spPr>
          <a:xfrm>
            <a:off x="3833690" y="3589947"/>
            <a:ext cx="267387" cy="26660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7"/>
          <p:cNvSpPr/>
          <p:nvPr/>
        </p:nvSpPr>
        <p:spPr>
          <a:xfrm>
            <a:off x="4267520" y="1817806"/>
            <a:ext cx="282969" cy="28296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9"/>
          <p:cNvSpPr/>
          <p:nvPr/>
        </p:nvSpPr>
        <p:spPr>
          <a:xfrm>
            <a:off x="4904689" y="2790959"/>
            <a:ext cx="399765" cy="39911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 name="Group 12"/>
          <p:cNvGrpSpPr/>
          <p:nvPr/>
        </p:nvGrpSpPr>
        <p:grpSpPr>
          <a:xfrm>
            <a:off x="6491816" y="3094297"/>
            <a:ext cx="2012740" cy="1661995"/>
            <a:chOff x="6210996" y="1433695"/>
            <a:chExt cx="1712589" cy="1182382"/>
          </a:xfrm>
        </p:grpSpPr>
        <p:sp>
          <p:nvSpPr>
            <p:cNvPr id="14" name="TextBox 13"/>
            <p:cNvSpPr txBox="1"/>
            <p:nvPr/>
          </p:nvSpPr>
          <p:spPr>
            <a:xfrm>
              <a:off x="6210999" y="1433695"/>
              <a:ext cx="1712586" cy="197064"/>
            </a:xfrm>
            <a:prstGeom prst="rect">
              <a:avLst/>
            </a:prstGeom>
            <a:noFill/>
          </p:spPr>
          <p:txBody>
            <a:bodyPr wrap="square" rtlCol="0" anchor="ctr">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5" name="TextBox 14"/>
            <p:cNvSpPr txBox="1"/>
            <p:nvPr/>
          </p:nvSpPr>
          <p:spPr>
            <a:xfrm>
              <a:off x="6210996" y="1630759"/>
              <a:ext cx="1712586" cy="985318"/>
            </a:xfrm>
            <a:prstGeom prst="rect">
              <a:avLst/>
            </a:prstGeom>
            <a:noFill/>
          </p:spPr>
          <p:txBody>
            <a:bodyPr wrap="square" rtlCol="0" anchor="ctr">
              <a:spAutoFit/>
            </a:bodyPr>
            <a:lstStyle/>
            <a:p>
              <a:pPr algn="r"/>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bg1"/>
                </a:solidFill>
                <a:cs typeface="Arial" pitchFamily="34" charset="0"/>
              </a:endParaRPr>
            </a:p>
          </p:txBody>
        </p:sp>
      </p:grpSp>
      <p:grpSp>
        <p:nvGrpSpPr>
          <p:cNvPr id="16" name="Group 15"/>
          <p:cNvGrpSpPr/>
          <p:nvPr/>
        </p:nvGrpSpPr>
        <p:grpSpPr>
          <a:xfrm>
            <a:off x="784613" y="1366419"/>
            <a:ext cx="1960863" cy="1661995"/>
            <a:chOff x="6210995" y="1433695"/>
            <a:chExt cx="2129053" cy="1182382"/>
          </a:xfrm>
        </p:grpSpPr>
        <p:sp>
          <p:nvSpPr>
            <p:cNvPr id="17" name="TextBox 16"/>
            <p:cNvSpPr txBox="1"/>
            <p:nvPr/>
          </p:nvSpPr>
          <p:spPr>
            <a:xfrm>
              <a:off x="6210999" y="1433695"/>
              <a:ext cx="2129049" cy="197064"/>
            </a:xfrm>
            <a:prstGeom prst="rect">
              <a:avLst/>
            </a:prstGeom>
            <a:noFill/>
          </p:spPr>
          <p:txBody>
            <a:bodyPr wrap="square" rtlCol="0" anchor="ctr">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18" name="TextBox 17"/>
            <p:cNvSpPr txBox="1"/>
            <p:nvPr/>
          </p:nvSpPr>
          <p:spPr>
            <a:xfrm>
              <a:off x="6210995" y="1630759"/>
              <a:ext cx="2129049" cy="985318"/>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bg1"/>
                </a:solidFill>
                <a:cs typeface="Arial" pitchFamily="34" charset="0"/>
              </a:endParaRPr>
            </a:p>
          </p:txBody>
        </p:sp>
      </p:grpSp>
      <p:grpSp>
        <p:nvGrpSpPr>
          <p:cNvPr id="19" name="Group 18"/>
          <p:cNvGrpSpPr/>
          <p:nvPr/>
        </p:nvGrpSpPr>
        <p:grpSpPr>
          <a:xfrm>
            <a:off x="6491816" y="1366419"/>
            <a:ext cx="2012740" cy="1661995"/>
            <a:chOff x="6210996" y="1433695"/>
            <a:chExt cx="1712589" cy="1182382"/>
          </a:xfrm>
        </p:grpSpPr>
        <p:sp>
          <p:nvSpPr>
            <p:cNvPr id="20" name="TextBox 19"/>
            <p:cNvSpPr txBox="1"/>
            <p:nvPr/>
          </p:nvSpPr>
          <p:spPr>
            <a:xfrm>
              <a:off x="6210999" y="1433695"/>
              <a:ext cx="1712586" cy="197064"/>
            </a:xfrm>
            <a:prstGeom prst="rect">
              <a:avLst/>
            </a:prstGeom>
            <a:noFill/>
          </p:spPr>
          <p:txBody>
            <a:bodyPr wrap="square" rtlCol="0" anchor="ctr">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1" name="TextBox 20"/>
            <p:cNvSpPr txBox="1"/>
            <p:nvPr/>
          </p:nvSpPr>
          <p:spPr>
            <a:xfrm>
              <a:off x="6210996" y="1630759"/>
              <a:ext cx="1712586" cy="985318"/>
            </a:xfrm>
            <a:prstGeom prst="rect">
              <a:avLst/>
            </a:prstGeom>
            <a:noFill/>
          </p:spPr>
          <p:txBody>
            <a:bodyPr wrap="square" rtlCol="0" anchor="ctr">
              <a:spAutoFit/>
            </a:bodyPr>
            <a:lstStyle/>
            <a:p>
              <a:pPr algn="r"/>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bg1"/>
                </a:solidFill>
                <a:cs typeface="Arial" pitchFamily="34" charset="0"/>
              </a:endParaRPr>
            </a:p>
          </p:txBody>
        </p:sp>
      </p:grpSp>
      <p:grpSp>
        <p:nvGrpSpPr>
          <p:cNvPr id="22" name="Group 21"/>
          <p:cNvGrpSpPr/>
          <p:nvPr/>
        </p:nvGrpSpPr>
        <p:grpSpPr>
          <a:xfrm>
            <a:off x="745084" y="3094297"/>
            <a:ext cx="2000392" cy="1661995"/>
            <a:chOff x="6210995" y="1433695"/>
            <a:chExt cx="2064894" cy="1182382"/>
          </a:xfrm>
        </p:grpSpPr>
        <p:sp>
          <p:nvSpPr>
            <p:cNvPr id="23" name="TextBox 22"/>
            <p:cNvSpPr txBox="1"/>
            <p:nvPr/>
          </p:nvSpPr>
          <p:spPr>
            <a:xfrm>
              <a:off x="6210995" y="1433695"/>
              <a:ext cx="2064894" cy="197064"/>
            </a:xfrm>
            <a:prstGeom prst="rect">
              <a:avLst/>
            </a:prstGeom>
            <a:noFill/>
          </p:spPr>
          <p:txBody>
            <a:bodyPr wrap="square" rtlCol="0" anchor="ctr">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4" name="TextBox 23"/>
            <p:cNvSpPr txBox="1"/>
            <p:nvPr/>
          </p:nvSpPr>
          <p:spPr>
            <a:xfrm>
              <a:off x="6210995" y="1630759"/>
              <a:ext cx="2064894" cy="985318"/>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19742677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개체 틀 8">
            <a:extLst>
              <a:ext uri="{FF2B5EF4-FFF2-40B4-BE49-F238E27FC236}">
                <a16:creationId xmlns="" xmlns:a16="http://schemas.microsoft.com/office/drawing/2014/main" id="{BB70536B-FFA6-43AC-99A6-AC07FBF92FF9}"/>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6687" r="26687"/>
          <a:stretch>
            <a:fillRect/>
          </a:stretch>
        </p:blipFill>
        <p:spPr/>
      </p:pic>
      <p:sp>
        <p:nvSpPr>
          <p:cNvPr id="5" name="Rectangle 4"/>
          <p:cNvSpPr/>
          <p:nvPr/>
        </p:nvSpPr>
        <p:spPr>
          <a:xfrm>
            <a:off x="363283" y="1419622"/>
            <a:ext cx="1800200" cy="18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Group 5"/>
          <p:cNvGrpSpPr/>
          <p:nvPr/>
        </p:nvGrpSpPr>
        <p:grpSpPr>
          <a:xfrm>
            <a:off x="399287" y="1674028"/>
            <a:ext cx="1728192" cy="1297826"/>
            <a:chOff x="803640" y="3297699"/>
            <a:chExt cx="2059657" cy="1297826"/>
          </a:xfrm>
        </p:grpSpPr>
        <p:sp>
          <p:nvSpPr>
            <p:cNvPr id="7" name="TextBox 6"/>
            <p:cNvSpPr txBox="1"/>
            <p:nvPr/>
          </p:nvSpPr>
          <p:spPr>
            <a:xfrm>
              <a:off x="803640" y="3579862"/>
              <a:ext cx="2059657" cy="1015663"/>
            </a:xfrm>
            <a:prstGeom prst="rect">
              <a:avLst/>
            </a:prstGeom>
            <a:noFill/>
          </p:spPr>
          <p:txBody>
            <a:bodyPr wrap="square" rtlCol="0" anchor="ctr">
              <a:spAutoFit/>
            </a:bodyPr>
            <a:lstStyle/>
            <a:p>
              <a:pPr algn="ct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8" name="TextBox 7"/>
            <p:cNvSpPr txBox="1"/>
            <p:nvPr/>
          </p:nvSpPr>
          <p:spPr>
            <a:xfrm>
              <a:off x="803640" y="3297699"/>
              <a:ext cx="2059657"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0" name="Group 9"/>
          <p:cNvGrpSpPr/>
          <p:nvPr/>
        </p:nvGrpSpPr>
        <p:grpSpPr>
          <a:xfrm>
            <a:off x="5220072" y="1226402"/>
            <a:ext cx="1512168" cy="1417356"/>
            <a:chOff x="803640" y="3362835"/>
            <a:chExt cx="2059657" cy="1417356"/>
          </a:xfrm>
        </p:grpSpPr>
        <p:sp>
          <p:nvSpPr>
            <p:cNvPr id="11" name="TextBox 10"/>
            <p:cNvSpPr txBox="1"/>
            <p:nvPr/>
          </p:nvSpPr>
          <p:spPr>
            <a:xfrm>
              <a:off x="803640" y="3579862"/>
              <a:ext cx="2059657"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3" name="Group 12"/>
          <p:cNvGrpSpPr/>
          <p:nvPr/>
        </p:nvGrpSpPr>
        <p:grpSpPr>
          <a:xfrm>
            <a:off x="7164288" y="1226402"/>
            <a:ext cx="1512168" cy="1417356"/>
            <a:chOff x="803640" y="3362835"/>
            <a:chExt cx="2059657" cy="1417356"/>
          </a:xfrm>
        </p:grpSpPr>
        <p:sp>
          <p:nvSpPr>
            <p:cNvPr id="14" name="TextBox 13"/>
            <p:cNvSpPr txBox="1"/>
            <p:nvPr/>
          </p:nvSpPr>
          <p:spPr>
            <a:xfrm>
              <a:off x="803640" y="3579862"/>
              <a:ext cx="2059657"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5220072" y="3314634"/>
            <a:ext cx="1512168" cy="1417356"/>
            <a:chOff x="803640" y="3362835"/>
            <a:chExt cx="2059657" cy="1417356"/>
          </a:xfrm>
        </p:grpSpPr>
        <p:sp>
          <p:nvSpPr>
            <p:cNvPr id="17" name="TextBox 16"/>
            <p:cNvSpPr txBox="1"/>
            <p:nvPr/>
          </p:nvSpPr>
          <p:spPr>
            <a:xfrm>
              <a:off x="803640" y="3579862"/>
              <a:ext cx="2059657"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7164288" y="3314634"/>
            <a:ext cx="1512168" cy="1417356"/>
            <a:chOff x="803640" y="3362835"/>
            <a:chExt cx="2059657" cy="1417356"/>
          </a:xfrm>
        </p:grpSpPr>
        <p:sp>
          <p:nvSpPr>
            <p:cNvPr id="20" name="TextBox 19"/>
            <p:cNvSpPr txBox="1"/>
            <p:nvPr/>
          </p:nvSpPr>
          <p:spPr>
            <a:xfrm>
              <a:off x="803640" y="3579862"/>
              <a:ext cx="2059657" cy="120032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4" name="Rectangle 9"/>
          <p:cNvSpPr/>
          <p:nvPr/>
        </p:nvSpPr>
        <p:spPr>
          <a:xfrm>
            <a:off x="5782167" y="2829229"/>
            <a:ext cx="387977" cy="36318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5" name="Oval 7"/>
          <p:cNvSpPr/>
          <p:nvPr/>
        </p:nvSpPr>
        <p:spPr>
          <a:xfrm>
            <a:off x="5770033" y="739133"/>
            <a:ext cx="412245" cy="41224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6" name="Oval 21"/>
          <p:cNvSpPr>
            <a:spLocks noChangeAspect="1"/>
          </p:cNvSpPr>
          <p:nvPr/>
        </p:nvSpPr>
        <p:spPr>
          <a:xfrm>
            <a:off x="7691824" y="714798"/>
            <a:ext cx="457096" cy="46091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7" name="Oval 7"/>
          <p:cNvSpPr/>
          <p:nvPr/>
        </p:nvSpPr>
        <p:spPr>
          <a:xfrm>
            <a:off x="7714249" y="2804697"/>
            <a:ext cx="412245" cy="41224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Tree>
    <p:extLst>
      <p:ext uri="{BB962C8B-B14F-4D97-AF65-F5344CB8AC3E}">
        <p14:creationId xmlns:p14="http://schemas.microsoft.com/office/powerpoint/2010/main" val="1248573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Rectangle 3"/>
          <p:cNvSpPr/>
          <p:nvPr/>
        </p:nvSpPr>
        <p:spPr>
          <a:xfrm>
            <a:off x="2484432" y="1672938"/>
            <a:ext cx="5976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ectangle 4"/>
          <p:cNvSpPr/>
          <p:nvPr/>
        </p:nvSpPr>
        <p:spPr>
          <a:xfrm>
            <a:off x="2484432" y="4515974"/>
            <a:ext cx="5976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2491865" y="1343795"/>
            <a:ext cx="2296823" cy="276999"/>
          </a:xfrm>
          <a:prstGeom prst="rect">
            <a:avLst/>
          </a:prstGeom>
          <a:solidFill>
            <a:schemeClr val="accent2"/>
          </a:solidFill>
        </p:spPr>
        <p:txBody>
          <a:bodyPr wrap="square" rtlCol="0" anchor="ctr">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7" name="TextBox 6"/>
          <p:cNvSpPr txBox="1"/>
          <p:nvPr/>
        </p:nvSpPr>
        <p:spPr>
          <a:xfrm>
            <a:off x="2556440" y="1794086"/>
            <a:ext cx="5903992" cy="2677656"/>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Easy to change colors, photos and Text. I hope and I believe that this Template will your Time, Money and Reputation. You can simply impress your audience and add a unique zing and appeal to your Presentations. You can simply impress your audience and add a unique zing and appeal to your Presentations.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Tree>
    <p:extLst>
      <p:ext uri="{BB962C8B-B14F-4D97-AF65-F5344CB8AC3E}">
        <p14:creationId xmlns:p14="http://schemas.microsoft.com/office/powerpoint/2010/main" val="841548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11" name="Rectangle 10"/>
          <p:cNvSpPr/>
          <p:nvPr/>
        </p:nvSpPr>
        <p:spPr>
          <a:xfrm>
            <a:off x="1517965" y="1094900"/>
            <a:ext cx="7518531" cy="3853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2483768" y="1672930"/>
            <a:ext cx="5976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483768" y="4515966"/>
            <a:ext cx="5976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3"/>
          <p:cNvSpPr txBox="1"/>
          <p:nvPr/>
        </p:nvSpPr>
        <p:spPr>
          <a:xfrm>
            <a:off x="2491201" y="1343787"/>
            <a:ext cx="2296823" cy="276999"/>
          </a:xfrm>
          <a:prstGeom prst="rect">
            <a:avLst/>
          </a:prstGeom>
          <a:solidFill>
            <a:schemeClr val="accent2"/>
          </a:solidFill>
        </p:spPr>
        <p:txBody>
          <a:bodyPr wrap="square" rtlCol="0" anchor="ctr">
            <a:spAutoFit/>
          </a:bodyPr>
          <a:lstStyle/>
          <a:p>
            <a:r>
              <a:rPr lang="en-US" altLang="ko-KR" sz="1200" b="1" dirty="0">
                <a:solidFill>
                  <a:schemeClr val="bg1"/>
                </a:solidFill>
                <a:ea typeface="+mj-ea"/>
                <a:cs typeface="Arial" pitchFamily="34" charset="0"/>
              </a:rPr>
              <a:t>Your Text  Here</a:t>
            </a:r>
            <a:endParaRPr lang="ko-KR" altLang="en-US" sz="1200" b="1" dirty="0">
              <a:solidFill>
                <a:schemeClr val="bg1"/>
              </a:solidFill>
              <a:ea typeface="+mj-ea"/>
              <a:cs typeface="Arial" pitchFamily="34" charset="0"/>
            </a:endParaRPr>
          </a:p>
        </p:txBody>
      </p:sp>
      <p:sp>
        <p:nvSpPr>
          <p:cNvPr id="15" name="TextBox 14"/>
          <p:cNvSpPr txBox="1"/>
          <p:nvPr/>
        </p:nvSpPr>
        <p:spPr>
          <a:xfrm>
            <a:off x="2555776" y="1794078"/>
            <a:ext cx="2736304" cy="2677656"/>
          </a:xfrm>
          <a:prstGeom prst="rect">
            <a:avLst/>
          </a:prstGeom>
          <a:noFill/>
        </p:spPr>
        <p:txBody>
          <a:bodyPr wrap="square" rtlCol="0" anchor="ctr">
            <a:spAutoFit/>
          </a:bodyPr>
          <a:lstStyle/>
          <a:p>
            <a:r>
              <a:rPr lang="en-US" altLang="ko-KR" sz="1200" dirty="0">
                <a:solidFill>
                  <a:schemeClr val="tx1">
                    <a:lumMod val="75000"/>
                    <a:lumOff val="25000"/>
                  </a:schemeClr>
                </a:solidFill>
                <a:ea typeface="+mj-ea"/>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a:t>
            </a:r>
          </a:p>
          <a:p>
            <a:endParaRPr lang="en-US" altLang="ko-KR" sz="1200" dirty="0">
              <a:solidFill>
                <a:schemeClr val="tx1">
                  <a:lumMod val="75000"/>
                  <a:lumOff val="25000"/>
                </a:schemeClr>
              </a:solidFill>
              <a:ea typeface="+mj-ea"/>
              <a:cs typeface="Arial" pitchFamily="34" charset="0"/>
            </a:endParaRPr>
          </a:p>
          <a:p>
            <a:r>
              <a:rPr lang="en-US" altLang="ko-KR" sz="1200" dirty="0">
                <a:solidFill>
                  <a:schemeClr val="tx1">
                    <a:lumMod val="75000"/>
                    <a:lumOff val="25000"/>
                  </a:schemeClr>
                </a:solidFill>
                <a:ea typeface="+mj-ea"/>
                <a:cs typeface="Arial" pitchFamily="34" charset="0"/>
              </a:rPr>
              <a:t>You can simply impress your audience and add a unique zing and appeal to your Presentations. Easy to change colors, photos and Text. </a:t>
            </a:r>
          </a:p>
        </p:txBody>
      </p:sp>
      <p:sp>
        <p:nvSpPr>
          <p:cNvPr id="16" name="TextBox 15"/>
          <p:cNvSpPr txBox="1"/>
          <p:nvPr/>
        </p:nvSpPr>
        <p:spPr>
          <a:xfrm>
            <a:off x="5507772" y="1343786"/>
            <a:ext cx="2296823" cy="276999"/>
          </a:xfrm>
          <a:prstGeom prst="rect">
            <a:avLst/>
          </a:prstGeom>
          <a:solidFill>
            <a:schemeClr val="accent4"/>
          </a:solidFill>
        </p:spPr>
        <p:txBody>
          <a:bodyPr wrap="square" rtlCol="0" anchor="ctr">
            <a:spAutoFit/>
          </a:bodyPr>
          <a:lstStyle/>
          <a:p>
            <a:r>
              <a:rPr lang="en-US" altLang="ko-KR" sz="1200" b="1" dirty="0">
                <a:solidFill>
                  <a:schemeClr val="bg1"/>
                </a:solidFill>
                <a:ea typeface="+mj-ea"/>
                <a:cs typeface="Arial" pitchFamily="34" charset="0"/>
              </a:rPr>
              <a:t>Your Text  Here</a:t>
            </a:r>
            <a:endParaRPr lang="ko-KR" altLang="en-US" sz="1200" b="1" dirty="0">
              <a:solidFill>
                <a:schemeClr val="bg1"/>
              </a:solidFill>
              <a:ea typeface="+mj-ea"/>
              <a:cs typeface="Arial" pitchFamily="34" charset="0"/>
            </a:endParaRPr>
          </a:p>
        </p:txBody>
      </p:sp>
      <p:sp>
        <p:nvSpPr>
          <p:cNvPr id="17" name="TextBox 16"/>
          <p:cNvSpPr txBox="1"/>
          <p:nvPr/>
        </p:nvSpPr>
        <p:spPr>
          <a:xfrm>
            <a:off x="5507772" y="1845025"/>
            <a:ext cx="2736304" cy="2677656"/>
          </a:xfrm>
          <a:prstGeom prst="rect">
            <a:avLst/>
          </a:prstGeom>
          <a:noFill/>
        </p:spPr>
        <p:txBody>
          <a:bodyPr wrap="square" rtlCol="0">
            <a:spAutoFit/>
          </a:bodyPr>
          <a:lstStyle/>
          <a:p>
            <a:r>
              <a:rPr lang="en-US" altLang="ko-KR" sz="1200" dirty="0">
                <a:solidFill>
                  <a:schemeClr val="tx1">
                    <a:lumMod val="75000"/>
                    <a:lumOff val="25000"/>
                  </a:schemeClr>
                </a:solidFill>
                <a:ea typeface="+mj-ea"/>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a:t>
            </a:r>
          </a:p>
          <a:p>
            <a:endParaRPr lang="en-US" altLang="ko-KR" sz="1200" dirty="0">
              <a:solidFill>
                <a:schemeClr val="tx1">
                  <a:lumMod val="75000"/>
                  <a:lumOff val="25000"/>
                </a:schemeClr>
              </a:solidFill>
              <a:ea typeface="+mj-ea"/>
              <a:cs typeface="Arial" pitchFamily="34" charset="0"/>
            </a:endParaRPr>
          </a:p>
          <a:p>
            <a:r>
              <a:rPr lang="en-US" altLang="ko-KR" sz="1200" dirty="0">
                <a:solidFill>
                  <a:schemeClr val="tx1">
                    <a:lumMod val="75000"/>
                    <a:lumOff val="25000"/>
                  </a:schemeClr>
                </a:solidFill>
                <a:ea typeface="+mj-ea"/>
                <a:cs typeface="Arial" pitchFamily="34" charset="0"/>
              </a:rPr>
              <a:t>You can simply impress your audience and add a unique zing and appeal to your Presentations. Easy to change colors, photos and Text. </a:t>
            </a:r>
          </a:p>
        </p:txBody>
      </p:sp>
    </p:spTree>
    <p:extLst>
      <p:ext uri="{BB962C8B-B14F-4D97-AF65-F5344CB8AC3E}">
        <p14:creationId xmlns:p14="http://schemas.microsoft.com/office/powerpoint/2010/main" val="10696024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a:t>
            </a:r>
          </a:p>
          <a:p>
            <a:pPr lvl="0"/>
            <a:r>
              <a:rPr lang="en-US" altLang="ko-KR" dirty="0"/>
              <a:t>of your subtitle Here</a:t>
            </a:r>
          </a:p>
        </p:txBody>
      </p:sp>
      <p:sp>
        <p:nvSpPr>
          <p:cNvPr id="4" name="Oval 3"/>
          <p:cNvSpPr/>
          <p:nvPr/>
        </p:nvSpPr>
        <p:spPr>
          <a:xfrm>
            <a:off x="2824628" y="819150"/>
            <a:ext cx="3499972" cy="3499972"/>
          </a:xfrm>
          <a:prstGeom prst="ellipse">
            <a:avLst/>
          </a:prstGeom>
          <a:noFill/>
          <a:ln w="12700">
            <a:solidFill>
              <a:schemeClr val="tx1">
                <a:alpha val="4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 xmlns:a16="http://schemas.microsoft.com/office/drawing/2014/main" id="{59C60A8D-86AA-4F5A-936A-86D589EA22AD}"/>
              </a:ext>
            </a:extLst>
          </p:cNvPr>
          <p:cNvSpPr>
            <a:spLocks noGrp="1"/>
          </p:cNvSpPr>
          <p:nvPr>
            <p:ph type="body" sz="quarter" idx="10"/>
          </p:nvPr>
        </p:nvSpPr>
        <p:spPr/>
        <p:txBody>
          <a:bodyPr/>
          <a:lstStyle/>
          <a:p>
            <a:r>
              <a:rPr lang="en-US" altLang="ko-KR" dirty="0"/>
              <a:t>Fully Editable Shapes</a:t>
            </a:r>
          </a:p>
        </p:txBody>
      </p:sp>
      <p:grpSp>
        <p:nvGrpSpPr>
          <p:cNvPr id="5" name="Group 3">
            <a:extLst>
              <a:ext uri="{FF2B5EF4-FFF2-40B4-BE49-F238E27FC236}">
                <a16:creationId xmlns="" xmlns:a16="http://schemas.microsoft.com/office/drawing/2014/main" id="{55AA9BBE-C8F7-4448-95BE-DDF1DD95D077}"/>
              </a:ext>
            </a:extLst>
          </p:cNvPr>
          <p:cNvGrpSpPr/>
          <p:nvPr/>
        </p:nvGrpSpPr>
        <p:grpSpPr>
          <a:xfrm>
            <a:off x="1403648" y="1131590"/>
            <a:ext cx="2486498" cy="3392458"/>
            <a:chOff x="3422056" y="821410"/>
            <a:chExt cx="2486498" cy="3392458"/>
          </a:xfrm>
          <a:solidFill>
            <a:schemeClr val="accent2">
              <a:lumMod val="40000"/>
              <a:lumOff val="60000"/>
            </a:schemeClr>
          </a:solidFill>
        </p:grpSpPr>
        <p:sp>
          <p:nvSpPr>
            <p:cNvPr id="6" name="Oval 1">
              <a:extLst>
                <a:ext uri="{FF2B5EF4-FFF2-40B4-BE49-F238E27FC236}">
                  <a16:creationId xmlns="" xmlns:a16="http://schemas.microsoft.com/office/drawing/2014/main" id="{FE5F7BB7-AE52-47AF-9AAD-E6A701B4B691}"/>
                </a:ext>
              </a:extLst>
            </p:cNvPr>
            <p:cNvSpPr/>
            <p:nvPr/>
          </p:nvSpPr>
          <p:spPr>
            <a:xfrm rot="20110090">
              <a:off x="4547567" y="3137124"/>
              <a:ext cx="1067821" cy="1076744"/>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1">
              <a:extLst>
                <a:ext uri="{FF2B5EF4-FFF2-40B4-BE49-F238E27FC236}">
                  <a16:creationId xmlns="" xmlns:a16="http://schemas.microsoft.com/office/drawing/2014/main" id="{CECD0CD6-AC7E-4C06-BCA4-A237C64B0DB0}"/>
                </a:ext>
              </a:extLst>
            </p:cNvPr>
            <p:cNvSpPr/>
            <p:nvPr/>
          </p:nvSpPr>
          <p:spPr>
            <a:xfrm rot="20629582">
              <a:off x="3422056" y="2512575"/>
              <a:ext cx="1317398" cy="1328406"/>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1">
              <a:extLst>
                <a:ext uri="{FF2B5EF4-FFF2-40B4-BE49-F238E27FC236}">
                  <a16:creationId xmlns="" xmlns:a16="http://schemas.microsoft.com/office/drawing/2014/main" id="{1B6F082E-054B-40F5-8EB0-9D8B40C75716}"/>
                </a:ext>
              </a:extLst>
            </p:cNvPr>
            <p:cNvSpPr/>
            <p:nvPr/>
          </p:nvSpPr>
          <p:spPr>
            <a:xfrm rot="20625983">
              <a:off x="3912780" y="821410"/>
              <a:ext cx="1175566" cy="1185389"/>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Oval 1">
              <a:extLst>
                <a:ext uri="{FF2B5EF4-FFF2-40B4-BE49-F238E27FC236}">
                  <a16:creationId xmlns="" xmlns:a16="http://schemas.microsoft.com/office/drawing/2014/main" id="{EEBB977D-5CAB-4D59-AECD-9069EF4FEF4B}"/>
                </a:ext>
              </a:extLst>
            </p:cNvPr>
            <p:cNvSpPr/>
            <p:nvPr/>
          </p:nvSpPr>
          <p:spPr>
            <a:xfrm rot="20625983">
              <a:off x="4483704" y="1742062"/>
              <a:ext cx="1424850" cy="1436756"/>
            </a:xfrm>
            <a:custGeom>
              <a:avLst/>
              <a:gdLst/>
              <a:ahLst/>
              <a:cxnLst/>
              <a:rect l="l" t="t" r="r" b="b"/>
              <a:pathLst>
                <a:path w="1462487" h="1474707">
                  <a:moveTo>
                    <a:pt x="1462487" y="349243"/>
                  </a:moveTo>
                  <a:lnTo>
                    <a:pt x="1460292" y="357434"/>
                  </a:lnTo>
                  <a:lnTo>
                    <a:pt x="1458059" y="353991"/>
                  </a:lnTo>
                  <a:close/>
                  <a:moveTo>
                    <a:pt x="753000" y="293334"/>
                  </a:moveTo>
                  <a:cubicBezTo>
                    <a:pt x="782853" y="295126"/>
                    <a:pt x="812972" y="299936"/>
                    <a:pt x="842985" y="307979"/>
                  </a:cubicBezTo>
                  <a:cubicBezTo>
                    <a:pt x="1083094" y="372316"/>
                    <a:pt x="1225586" y="619120"/>
                    <a:pt x="1161249" y="859229"/>
                  </a:cubicBezTo>
                  <a:cubicBezTo>
                    <a:pt x="1096912" y="1099339"/>
                    <a:pt x="850109" y="1241831"/>
                    <a:pt x="610000" y="1177494"/>
                  </a:cubicBezTo>
                  <a:cubicBezTo>
                    <a:pt x="369892" y="1113157"/>
                    <a:pt x="227400" y="866354"/>
                    <a:pt x="291737" y="626243"/>
                  </a:cubicBezTo>
                  <a:cubicBezTo>
                    <a:pt x="348031" y="416147"/>
                    <a:pt x="544027" y="280789"/>
                    <a:pt x="753000" y="293334"/>
                  </a:cubicBezTo>
                  <a:close/>
                  <a:moveTo>
                    <a:pt x="756927" y="226756"/>
                  </a:moveTo>
                  <a:cubicBezTo>
                    <a:pt x="516994" y="212353"/>
                    <a:pt x="291963" y="367763"/>
                    <a:pt x="227328" y="608985"/>
                  </a:cubicBezTo>
                  <a:cubicBezTo>
                    <a:pt x="153460" y="884668"/>
                    <a:pt x="317061" y="1168034"/>
                    <a:pt x="592743" y="1241903"/>
                  </a:cubicBezTo>
                  <a:cubicBezTo>
                    <a:pt x="868423" y="1315772"/>
                    <a:pt x="1151788" y="1152169"/>
                    <a:pt x="1225657" y="876487"/>
                  </a:cubicBezTo>
                  <a:cubicBezTo>
                    <a:pt x="1299525" y="600806"/>
                    <a:pt x="1135924" y="317439"/>
                    <a:pt x="860243" y="243570"/>
                  </a:cubicBezTo>
                  <a:cubicBezTo>
                    <a:pt x="825783" y="234336"/>
                    <a:pt x="791203" y="228813"/>
                    <a:pt x="756927" y="226756"/>
                  </a:cubicBezTo>
                  <a:close/>
                  <a:moveTo>
                    <a:pt x="810386" y="0"/>
                  </a:moveTo>
                  <a:lnTo>
                    <a:pt x="1025208" y="57562"/>
                  </a:lnTo>
                  <a:lnTo>
                    <a:pt x="1022130" y="240527"/>
                  </a:lnTo>
                  <a:lnTo>
                    <a:pt x="1016510" y="239022"/>
                  </a:lnTo>
                  <a:cubicBezTo>
                    <a:pt x="1062297" y="264790"/>
                    <a:pt x="1103679" y="296387"/>
                    <a:pt x="1138682" y="333856"/>
                  </a:cubicBezTo>
                  <a:lnTo>
                    <a:pt x="1301566" y="293354"/>
                  </a:lnTo>
                  <a:lnTo>
                    <a:pt x="1405978" y="489724"/>
                  </a:lnTo>
                  <a:lnTo>
                    <a:pt x="1289918" y="594359"/>
                  </a:lnTo>
                  <a:cubicBezTo>
                    <a:pt x="1304467" y="647352"/>
                    <a:pt x="1311324" y="702842"/>
                    <a:pt x="1308862" y="759248"/>
                  </a:cubicBezTo>
                  <a:lnTo>
                    <a:pt x="1453830" y="839725"/>
                  </a:lnTo>
                  <a:lnTo>
                    <a:pt x="1396268" y="1054549"/>
                  </a:lnTo>
                  <a:lnTo>
                    <a:pt x="1220358" y="1051590"/>
                  </a:lnTo>
                  <a:cubicBezTo>
                    <a:pt x="1198118" y="1088752"/>
                    <a:pt x="1171171" y="1122269"/>
                    <a:pt x="1140977" y="1152189"/>
                  </a:cubicBezTo>
                  <a:lnTo>
                    <a:pt x="1198748" y="1302969"/>
                  </a:lnTo>
                  <a:lnTo>
                    <a:pt x="1016568" y="1430534"/>
                  </a:lnTo>
                  <a:lnTo>
                    <a:pt x="878385" y="1310568"/>
                  </a:lnTo>
                  <a:lnTo>
                    <a:pt x="895202" y="1298794"/>
                  </a:lnTo>
                  <a:cubicBezTo>
                    <a:pt x="842274" y="1315923"/>
                    <a:pt x="786304" y="1324159"/>
                    <a:pt x="729238" y="1323841"/>
                  </a:cubicBezTo>
                  <a:lnTo>
                    <a:pt x="645487" y="1474707"/>
                  </a:lnTo>
                  <a:lnTo>
                    <a:pt x="430663" y="1417146"/>
                  </a:lnTo>
                  <a:lnTo>
                    <a:pt x="433566" y="1244616"/>
                  </a:lnTo>
                  <a:cubicBezTo>
                    <a:pt x="388043" y="1218671"/>
                    <a:pt x="346927" y="1186942"/>
                    <a:pt x="312175" y="1149403"/>
                  </a:cubicBezTo>
                  <a:lnTo>
                    <a:pt x="314959" y="1155374"/>
                  </a:lnTo>
                  <a:lnTo>
                    <a:pt x="135309" y="1190176"/>
                  </a:lnTo>
                  <a:lnTo>
                    <a:pt x="41317" y="988611"/>
                  </a:lnTo>
                  <a:lnTo>
                    <a:pt x="162815" y="890097"/>
                  </a:lnTo>
                  <a:cubicBezTo>
                    <a:pt x="149847" y="842564"/>
                    <a:pt x="143072" y="793029"/>
                    <a:pt x="143063" y="742616"/>
                  </a:cubicBezTo>
                  <a:lnTo>
                    <a:pt x="0" y="663197"/>
                  </a:lnTo>
                  <a:lnTo>
                    <a:pt x="57561" y="448372"/>
                  </a:lnTo>
                  <a:lnTo>
                    <a:pt x="221502" y="451130"/>
                  </a:lnTo>
                  <a:cubicBezTo>
                    <a:pt x="243744" y="411880"/>
                    <a:pt x="270601" y="376094"/>
                    <a:pt x="300983" y="344063"/>
                  </a:cubicBezTo>
                  <a:lnTo>
                    <a:pt x="246073" y="174702"/>
                  </a:lnTo>
                  <a:lnTo>
                    <a:pt x="434681" y="56847"/>
                  </a:lnTo>
                  <a:lnTo>
                    <a:pt x="566393" y="183881"/>
                  </a:lnTo>
                  <a:lnTo>
                    <a:pt x="565070" y="184708"/>
                  </a:lnTo>
                  <a:cubicBezTo>
                    <a:pt x="616848" y="168416"/>
                    <a:pt x="671513" y="160885"/>
                    <a:pt x="727187" y="161498"/>
                  </a:cubicBezTo>
                  <a:lnTo>
                    <a:pt x="721568" y="1599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Rectangle 9">
            <a:extLst>
              <a:ext uri="{FF2B5EF4-FFF2-40B4-BE49-F238E27FC236}">
                <a16:creationId xmlns="" xmlns:a16="http://schemas.microsoft.com/office/drawing/2014/main" id="{6A0D8788-2CF3-4594-A41D-F73B28004B1B}"/>
              </a:ext>
            </a:extLst>
          </p:cNvPr>
          <p:cNvSpPr/>
          <p:nvPr/>
        </p:nvSpPr>
        <p:spPr>
          <a:xfrm>
            <a:off x="2946298" y="3891945"/>
            <a:ext cx="241903" cy="2264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30">
            <a:extLst>
              <a:ext uri="{FF2B5EF4-FFF2-40B4-BE49-F238E27FC236}">
                <a16:creationId xmlns="" xmlns:a16="http://schemas.microsoft.com/office/drawing/2014/main" id="{1E1C5E24-7CE8-4EF6-B5FD-0B7B91DFE9BC}"/>
              </a:ext>
            </a:extLst>
          </p:cNvPr>
          <p:cNvSpPr/>
          <p:nvPr/>
        </p:nvSpPr>
        <p:spPr>
          <a:xfrm>
            <a:off x="1906840" y="3370049"/>
            <a:ext cx="267387" cy="26660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Oval 7">
            <a:extLst>
              <a:ext uri="{FF2B5EF4-FFF2-40B4-BE49-F238E27FC236}">
                <a16:creationId xmlns="" xmlns:a16="http://schemas.microsoft.com/office/drawing/2014/main" id="{B15D08C8-EF25-472E-BCC2-8988A209963C}"/>
              </a:ext>
            </a:extLst>
          </p:cNvPr>
          <p:cNvSpPr/>
          <p:nvPr/>
        </p:nvSpPr>
        <p:spPr>
          <a:xfrm>
            <a:off x="2340670" y="1597908"/>
            <a:ext cx="282969" cy="28296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9">
            <a:extLst>
              <a:ext uri="{FF2B5EF4-FFF2-40B4-BE49-F238E27FC236}">
                <a16:creationId xmlns="" xmlns:a16="http://schemas.microsoft.com/office/drawing/2014/main" id="{DF6D0D39-DD52-411F-86FB-1BD5717D0D31}"/>
              </a:ext>
            </a:extLst>
          </p:cNvPr>
          <p:cNvSpPr/>
          <p:nvPr/>
        </p:nvSpPr>
        <p:spPr>
          <a:xfrm>
            <a:off x="2977839" y="2571061"/>
            <a:ext cx="399765" cy="39911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그룹 13">
            <a:extLst>
              <a:ext uri="{FF2B5EF4-FFF2-40B4-BE49-F238E27FC236}">
                <a16:creationId xmlns="" xmlns:a16="http://schemas.microsoft.com/office/drawing/2014/main" id="{82682CF5-54AB-4A9E-A305-42DCAB6F1EAF}"/>
              </a:ext>
            </a:extLst>
          </p:cNvPr>
          <p:cNvGrpSpPr/>
          <p:nvPr/>
        </p:nvGrpSpPr>
        <p:grpSpPr>
          <a:xfrm>
            <a:off x="4902181" y="3384940"/>
            <a:ext cx="2867454" cy="2214998"/>
            <a:chOff x="3023754" y="3403834"/>
            <a:chExt cx="2867454" cy="2214998"/>
          </a:xfrm>
          <a:solidFill>
            <a:schemeClr val="accent1">
              <a:lumMod val="20000"/>
              <a:lumOff val="80000"/>
            </a:schemeClr>
          </a:solidFill>
        </p:grpSpPr>
        <p:sp>
          <p:nvSpPr>
            <p:cNvPr id="15" name="Trapezoid 33">
              <a:extLst>
                <a:ext uri="{FF2B5EF4-FFF2-40B4-BE49-F238E27FC236}">
                  <a16:creationId xmlns="" xmlns:a16="http://schemas.microsoft.com/office/drawing/2014/main" id="{1DDB7891-65CB-480B-BBBD-45842B8E1422}"/>
                </a:ext>
              </a:extLst>
            </p:cNvPr>
            <p:cNvSpPr/>
            <p:nvPr/>
          </p:nvSpPr>
          <p:spPr>
            <a:xfrm>
              <a:off x="3965894" y="3403834"/>
              <a:ext cx="914400" cy="1739666"/>
            </a:xfrm>
            <a:custGeom>
              <a:avLst/>
              <a:gdLst>
                <a:gd name="connsiteX0" fmla="*/ 0 w 914400"/>
                <a:gd name="connsiteY0" fmla="*/ 1739666 h 1739666"/>
                <a:gd name="connsiteX1" fmla="*/ 260357 w 914400"/>
                <a:gd name="connsiteY1" fmla="*/ 0 h 1739666"/>
                <a:gd name="connsiteX2" fmla="*/ 654043 w 914400"/>
                <a:gd name="connsiteY2" fmla="*/ 0 h 1739666"/>
                <a:gd name="connsiteX3" fmla="*/ 914400 w 914400"/>
                <a:gd name="connsiteY3" fmla="*/ 1739666 h 1739666"/>
                <a:gd name="connsiteX4" fmla="*/ 0 w 914400"/>
                <a:gd name="connsiteY4" fmla="*/ 1739666 h 1739666"/>
                <a:gd name="connsiteX0" fmla="*/ 0 w 914400"/>
                <a:gd name="connsiteY0" fmla="*/ 1739666 h 1739666"/>
                <a:gd name="connsiteX1" fmla="*/ 260357 w 914400"/>
                <a:gd name="connsiteY1" fmla="*/ 0 h 1739666"/>
                <a:gd name="connsiteX2" fmla="*/ 502739 w 914400"/>
                <a:gd name="connsiteY2" fmla="*/ 142448 h 1739666"/>
                <a:gd name="connsiteX3" fmla="*/ 654043 w 914400"/>
                <a:gd name="connsiteY3" fmla="*/ 0 h 1739666"/>
                <a:gd name="connsiteX4" fmla="*/ 914400 w 914400"/>
                <a:gd name="connsiteY4" fmla="*/ 1739666 h 1739666"/>
                <a:gd name="connsiteX5" fmla="*/ 0 w 914400"/>
                <a:gd name="connsiteY5" fmla="*/ 1739666 h 173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1739666">
                  <a:moveTo>
                    <a:pt x="0" y="1739666"/>
                  </a:moveTo>
                  <a:lnTo>
                    <a:pt x="260357" y="0"/>
                  </a:lnTo>
                  <a:cubicBezTo>
                    <a:pt x="311996" y="-225"/>
                    <a:pt x="451100" y="142673"/>
                    <a:pt x="502739" y="142448"/>
                  </a:cubicBezTo>
                  <a:lnTo>
                    <a:pt x="654043" y="0"/>
                  </a:lnTo>
                  <a:lnTo>
                    <a:pt x="914400" y="1739666"/>
                  </a:lnTo>
                  <a:lnTo>
                    <a:pt x="0" y="17396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Chord 39">
              <a:extLst>
                <a:ext uri="{FF2B5EF4-FFF2-40B4-BE49-F238E27FC236}">
                  <a16:creationId xmlns="" xmlns:a16="http://schemas.microsoft.com/office/drawing/2014/main" id="{820D0A59-B644-4CAB-85A0-D0DBA0F5BCBC}"/>
                </a:ext>
              </a:extLst>
            </p:cNvPr>
            <p:cNvSpPr/>
            <p:nvPr/>
          </p:nvSpPr>
          <p:spPr>
            <a:xfrm>
              <a:off x="3269506" y="4673600"/>
              <a:ext cx="914400" cy="914400"/>
            </a:xfrm>
            <a:prstGeom prst="chord">
              <a:avLst>
                <a:gd name="adj1" fmla="val 10613644"/>
                <a:gd name="adj2" fmla="val 1411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Chord 40">
              <a:extLst>
                <a:ext uri="{FF2B5EF4-FFF2-40B4-BE49-F238E27FC236}">
                  <a16:creationId xmlns="" xmlns:a16="http://schemas.microsoft.com/office/drawing/2014/main" id="{5B07356D-AC18-42BE-9AE9-F2C5C62990C0}"/>
                </a:ext>
              </a:extLst>
            </p:cNvPr>
            <p:cNvSpPr/>
            <p:nvPr/>
          </p:nvSpPr>
          <p:spPr>
            <a:xfrm>
              <a:off x="4321538" y="4501320"/>
              <a:ext cx="1117512" cy="1117512"/>
            </a:xfrm>
            <a:prstGeom prst="chord">
              <a:avLst>
                <a:gd name="adj1" fmla="val 10342302"/>
                <a:gd name="adj2" fmla="val 6558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Chord 41">
              <a:extLst>
                <a:ext uri="{FF2B5EF4-FFF2-40B4-BE49-F238E27FC236}">
                  <a16:creationId xmlns="" xmlns:a16="http://schemas.microsoft.com/office/drawing/2014/main" id="{70DE1B67-17D6-445C-BF17-04630FEF1605}"/>
                </a:ext>
              </a:extLst>
            </p:cNvPr>
            <p:cNvSpPr/>
            <p:nvPr/>
          </p:nvSpPr>
          <p:spPr>
            <a:xfrm>
              <a:off x="3726496" y="4402596"/>
              <a:ext cx="1010970" cy="1010970"/>
            </a:xfrm>
            <a:prstGeom prst="chord">
              <a:avLst>
                <a:gd name="adj1" fmla="val 10613644"/>
                <a:gd name="adj2" fmla="val 1411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Chord 42">
              <a:extLst>
                <a:ext uri="{FF2B5EF4-FFF2-40B4-BE49-F238E27FC236}">
                  <a16:creationId xmlns="" xmlns:a16="http://schemas.microsoft.com/office/drawing/2014/main" id="{2B38D50F-1729-4A84-BAB1-59128A2E98AE}"/>
                </a:ext>
              </a:extLst>
            </p:cNvPr>
            <p:cNvSpPr/>
            <p:nvPr/>
          </p:nvSpPr>
          <p:spPr>
            <a:xfrm>
              <a:off x="5109845" y="4752818"/>
              <a:ext cx="781363" cy="781363"/>
            </a:xfrm>
            <a:prstGeom prst="chord">
              <a:avLst>
                <a:gd name="adj1" fmla="val 10613644"/>
                <a:gd name="adj2" fmla="val 1411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Chord 43">
              <a:extLst>
                <a:ext uri="{FF2B5EF4-FFF2-40B4-BE49-F238E27FC236}">
                  <a16:creationId xmlns="" xmlns:a16="http://schemas.microsoft.com/office/drawing/2014/main" id="{4CB6A865-10B9-4902-9764-A37F083EE802}"/>
                </a:ext>
              </a:extLst>
            </p:cNvPr>
            <p:cNvSpPr/>
            <p:nvPr/>
          </p:nvSpPr>
          <p:spPr>
            <a:xfrm>
              <a:off x="3023754" y="4873433"/>
              <a:ext cx="540133" cy="540133"/>
            </a:xfrm>
            <a:prstGeom prst="chord">
              <a:avLst>
                <a:gd name="adj1" fmla="val 10613644"/>
                <a:gd name="adj2" fmla="val 1411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1" name="Group 34">
            <a:extLst>
              <a:ext uri="{FF2B5EF4-FFF2-40B4-BE49-F238E27FC236}">
                <a16:creationId xmlns="" xmlns:a16="http://schemas.microsoft.com/office/drawing/2014/main" id="{0D6F562F-8BBD-43BC-A734-B145B016565A}"/>
              </a:ext>
            </a:extLst>
          </p:cNvPr>
          <p:cNvGrpSpPr/>
          <p:nvPr/>
        </p:nvGrpSpPr>
        <p:grpSpPr>
          <a:xfrm>
            <a:off x="5658415" y="1264356"/>
            <a:ext cx="1304431" cy="2461875"/>
            <a:chOff x="3779988" y="1298141"/>
            <a:chExt cx="1304431" cy="2461875"/>
          </a:xfrm>
        </p:grpSpPr>
        <p:sp>
          <p:nvSpPr>
            <p:cNvPr id="22" name="Freeform 35">
              <a:extLst>
                <a:ext uri="{FF2B5EF4-FFF2-40B4-BE49-F238E27FC236}">
                  <a16:creationId xmlns="" xmlns:a16="http://schemas.microsoft.com/office/drawing/2014/main" id="{E11162ED-0B0B-4409-9295-6826B14024D7}"/>
                </a:ext>
              </a:extLst>
            </p:cNvPr>
            <p:cNvSpPr/>
            <p:nvPr/>
          </p:nvSpPr>
          <p:spPr>
            <a:xfrm>
              <a:off x="4333425" y="1298141"/>
              <a:ext cx="200205" cy="1710412"/>
            </a:xfrm>
            <a:custGeom>
              <a:avLst/>
              <a:gdLst>
                <a:gd name="connsiteX0" fmla="*/ 86265 w 181155"/>
                <a:gd name="connsiteY0" fmla="*/ 0 h 1708031"/>
                <a:gd name="connsiteX1" fmla="*/ 0 w 181155"/>
                <a:gd name="connsiteY1" fmla="*/ 1682151 h 1708031"/>
                <a:gd name="connsiteX2" fmla="*/ 181155 w 181155"/>
                <a:gd name="connsiteY2" fmla="*/ 1708031 h 1708031"/>
                <a:gd name="connsiteX3" fmla="*/ 86265 w 181155"/>
                <a:gd name="connsiteY3" fmla="*/ 0 h 1708031"/>
                <a:gd name="connsiteX0" fmla="*/ 86265 w 181155"/>
                <a:gd name="connsiteY0" fmla="*/ 0 h 1708031"/>
                <a:gd name="connsiteX1" fmla="*/ 0 w 181155"/>
                <a:gd name="connsiteY1" fmla="*/ 1682151 h 1708031"/>
                <a:gd name="connsiteX2" fmla="*/ 181155 w 181155"/>
                <a:gd name="connsiteY2" fmla="*/ 1708031 h 1708031"/>
                <a:gd name="connsiteX3" fmla="*/ 100462 w 181155"/>
                <a:gd name="connsiteY3" fmla="*/ 4405 h 1708031"/>
                <a:gd name="connsiteX4" fmla="*/ 86265 w 181155"/>
                <a:gd name="connsiteY4" fmla="*/ 0 h 1708031"/>
                <a:gd name="connsiteX0" fmla="*/ 76740 w 181155"/>
                <a:gd name="connsiteY0" fmla="*/ 5120 h 1703626"/>
                <a:gd name="connsiteX1" fmla="*/ 0 w 181155"/>
                <a:gd name="connsiteY1" fmla="*/ 1677746 h 1703626"/>
                <a:gd name="connsiteX2" fmla="*/ 181155 w 181155"/>
                <a:gd name="connsiteY2" fmla="*/ 1703626 h 1703626"/>
                <a:gd name="connsiteX3" fmla="*/ 100462 w 181155"/>
                <a:gd name="connsiteY3" fmla="*/ 0 h 1703626"/>
                <a:gd name="connsiteX4" fmla="*/ 76740 w 181155"/>
                <a:gd name="connsiteY4" fmla="*/ 5120 h 1703626"/>
                <a:gd name="connsiteX0" fmla="*/ 76740 w 181155"/>
                <a:gd name="connsiteY0" fmla="*/ 0 h 1698506"/>
                <a:gd name="connsiteX1" fmla="*/ 0 w 181155"/>
                <a:gd name="connsiteY1" fmla="*/ 1672626 h 1698506"/>
                <a:gd name="connsiteX2" fmla="*/ 181155 w 181155"/>
                <a:gd name="connsiteY2" fmla="*/ 1698506 h 1698506"/>
                <a:gd name="connsiteX3" fmla="*/ 93318 w 181155"/>
                <a:gd name="connsiteY3" fmla="*/ 6786 h 1698506"/>
                <a:gd name="connsiteX4" fmla="*/ 76740 w 181155"/>
                <a:gd name="connsiteY4" fmla="*/ 0 h 1698506"/>
                <a:gd name="connsiteX0" fmla="*/ 79122 w 181155"/>
                <a:gd name="connsiteY0" fmla="*/ 5120 h 1691720"/>
                <a:gd name="connsiteX1" fmla="*/ 0 w 181155"/>
                <a:gd name="connsiteY1" fmla="*/ 1665840 h 1691720"/>
                <a:gd name="connsiteX2" fmla="*/ 181155 w 181155"/>
                <a:gd name="connsiteY2" fmla="*/ 1691720 h 1691720"/>
                <a:gd name="connsiteX3" fmla="*/ 93318 w 181155"/>
                <a:gd name="connsiteY3" fmla="*/ 0 h 1691720"/>
                <a:gd name="connsiteX4" fmla="*/ 79122 w 181155"/>
                <a:gd name="connsiteY4" fmla="*/ 5120 h 1691720"/>
                <a:gd name="connsiteX0" fmla="*/ 79122 w 181155"/>
                <a:gd name="connsiteY0" fmla="*/ 0 h 1686600"/>
                <a:gd name="connsiteX1" fmla="*/ 0 w 181155"/>
                <a:gd name="connsiteY1" fmla="*/ 1660720 h 1686600"/>
                <a:gd name="connsiteX2" fmla="*/ 181155 w 181155"/>
                <a:gd name="connsiteY2" fmla="*/ 1686600 h 1686600"/>
                <a:gd name="connsiteX3" fmla="*/ 93318 w 181155"/>
                <a:gd name="connsiteY3" fmla="*/ 4405 h 1686600"/>
                <a:gd name="connsiteX4" fmla="*/ 79122 w 181155"/>
                <a:gd name="connsiteY4" fmla="*/ 0 h 1686600"/>
                <a:gd name="connsiteX0" fmla="*/ 93410 w 195443"/>
                <a:gd name="connsiteY0" fmla="*/ 0 h 1708345"/>
                <a:gd name="connsiteX1" fmla="*/ 0 w 195443"/>
                <a:gd name="connsiteY1" fmla="*/ 1708345 h 1708345"/>
                <a:gd name="connsiteX2" fmla="*/ 195443 w 195443"/>
                <a:gd name="connsiteY2" fmla="*/ 1686600 h 1708345"/>
                <a:gd name="connsiteX3" fmla="*/ 107606 w 195443"/>
                <a:gd name="connsiteY3" fmla="*/ 4405 h 1708345"/>
                <a:gd name="connsiteX4" fmla="*/ 93410 w 195443"/>
                <a:gd name="connsiteY4" fmla="*/ 0 h 1708345"/>
                <a:gd name="connsiteX0" fmla="*/ 93410 w 200205"/>
                <a:gd name="connsiteY0" fmla="*/ 0 h 1710412"/>
                <a:gd name="connsiteX1" fmla="*/ 0 w 200205"/>
                <a:gd name="connsiteY1" fmla="*/ 1708345 h 1710412"/>
                <a:gd name="connsiteX2" fmla="*/ 200205 w 200205"/>
                <a:gd name="connsiteY2" fmla="*/ 1710412 h 1710412"/>
                <a:gd name="connsiteX3" fmla="*/ 107606 w 200205"/>
                <a:gd name="connsiteY3" fmla="*/ 4405 h 1710412"/>
                <a:gd name="connsiteX4" fmla="*/ 93410 w 200205"/>
                <a:gd name="connsiteY4" fmla="*/ 0 h 1710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05" h="1710412">
                  <a:moveTo>
                    <a:pt x="93410" y="0"/>
                  </a:moveTo>
                  <a:lnTo>
                    <a:pt x="0" y="1708345"/>
                  </a:lnTo>
                  <a:lnTo>
                    <a:pt x="200205" y="1710412"/>
                  </a:lnTo>
                  <a:cubicBezTo>
                    <a:pt x="171720" y="1183812"/>
                    <a:pt x="136091" y="531005"/>
                    <a:pt x="107606" y="4405"/>
                  </a:cubicBezTo>
                  <a:lnTo>
                    <a:pt x="9341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Freeform 36">
              <a:extLst>
                <a:ext uri="{FF2B5EF4-FFF2-40B4-BE49-F238E27FC236}">
                  <a16:creationId xmlns="" xmlns:a16="http://schemas.microsoft.com/office/drawing/2014/main" id="{A6DD5236-1FF8-4D39-9438-EBB84F60C0C5}"/>
                </a:ext>
              </a:extLst>
            </p:cNvPr>
            <p:cNvSpPr/>
            <p:nvPr/>
          </p:nvSpPr>
          <p:spPr>
            <a:xfrm flipH="1">
              <a:off x="4441313" y="1380365"/>
              <a:ext cx="643106" cy="1707892"/>
            </a:xfrm>
            <a:custGeom>
              <a:avLst/>
              <a:gdLst>
                <a:gd name="connsiteX0" fmla="*/ 621102 w 621102"/>
                <a:gd name="connsiteY0" fmla="*/ 0 h 1690778"/>
                <a:gd name="connsiteX1" fmla="*/ 0 w 621102"/>
                <a:gd name="connsiteY1" fmla="*/ 1690778 h 1690778"/>
                <a:gd name="connsiteX2" fmla="*/ 560717 w 621102"/>
                <a:gd name="connsiteY2" fmla="*/ 1492370 h 1690778"/>
                <a:gd name="connsiteX3" fmla="*/ 621102 w 621102"/>
                <a:gd name="connsiteY3" fmla="*/ 0 h 1690778"/>
                <a:gd name="connsiteX0" fmla="*/ 643106 w 643106"/>
                <a:gd name="connsiteY0" fmla="*/ 0 h 1707892"/>
                <a:gd name="connsiteX1" fmla="*/ 0 w 643106"/>
                <a:gd name="connsiteY1" fmla="*/ 1707892 h 1707892"/>
                <a:gd name="connsiteX2" fmla="*/ 560717 w 643106"/>
                <a:gd name="connsiteY2" fmla="*/ 1509484 h 1707892"/>
                <a:gd name="connsiteX3" fmla="*/ 643106 w 643106"/>
                <a:gd name="connsiteY3" fmla="*/ 0 h 1707892"/>
              </a:gdLst>
              <a:ahLst/>
              <a:cxnLst>
                <a:cxn ang="0">
                  <a:pos x="connsiteX0" y="connsiteY0"/>
                </a:cxn>
                <a:cxn ang="0">
                  <a:pos x="connsiteX1" y="connsiteY1"/>
                </a:cxn>
                <a:cxn ang="0">
                  <a:pos x="connsiteX2" y="connsiteY2"/>
                </a:cxn>
                <a:cxn ang="0">
                  <a:pos x="connsiteX3" y="connsiteY3"/>
                </a:cxn>
              </a:cxnLst>
              <a:rect l="l" t="t" r="r" b="b"/>
              <a:pathLst>
                <a:path w="643106" h="1707892">
                  <a:moveTo>
                    <a:pt x="643106" y="0"/>
                  </a:moveTo>
                  <a:lnTo>
                    <a:pt x="0" y="1707892"/>
                  </a:lnTo>
                  <a:lnTo>
                    <a:pt x="560717" y="1509484"/>
                  </a:lnTo>
                  <a:lnTo>
                    <a:pt x="64310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Freeform 37">
              <a:extLst>
                <a:ext uri="{FF2B5EF4-FFF2-40B4-BE49-F238E27FC236}">
                  <a16:creationId xmlns="" xmlns:a16="http://schemas.microsoft.com/office/drawing/2014/main" id="{C580CEA0-50C0-4AC9-A234-E37BD9624DF5}"/>
                </a:ext>
              </a:extLst>
            </p:cNvPr>
            <p:cNvSpPr/>
            <p:nvPr/>
          </p:nvSpPr>
          <p:spPr>
            <a:xfrm>
              <a:off x="3779988" y="1380365"/>
              <a:ext cx="643106" cy="1707892"/>
            </a:xfrm>
            <a:custGeom>
              <a:avLst/>
              <a:gdLst>
                <a:gd name="connsiteX0" fmla="*/ 621102 w 621102"/>
                <a:gd name="connsiteY0" fmla="*/ 0 h 1690778"/>
                <a:gd name="connsiteX1" fmla="*/ 0 w 621102"/>
                <a:gd name="connsiteY1" fmla="*/ 1690778 h 1690778"/>
                <a:gd name="connsiteX2" fmla="*/ 560717 w 621102"/>
                <a:gd name="connsiteY2" fmla="*/ 1492370 h 1690778"/>
                <a:gd name="connsiteX3" fmla="*/ 621102 w 621102"/>
                <a:gd name="connsiteY3" fmla="*/ 0 h 1690778"/>
                <a:gd name="connsiteX0" fmla="*/ 643106 w 643106"/>
                <a:gd name="connsiteY0" fmla="*/ 0 h 1707892"/>
                <a:gd name="connsiteX1" fmla="*/ 0 w 643106"/>
                <a:gd name="connsiteY1" fmla="*/ 1707892 h 1707892"/>
                <a:gd name="connsiteX2" fmla="*/ 560717 w 643106"/>
                <a:gd name="connsiteY2" fmla="*/ 1509484 h 1707892"/>
                <a:gd name="connsiteX3" fmla="*/ 643106 w 643106"/>
                <a:gd name="connsiteY3" fmla="*/ 0 h 1707892"/>
              </a:gdLst>
              <a:ahLst/>
              <a:cxnLst>
                <a:cxn ang="0">
                  <a:pos x="connsiteX0" y="connsiteY0"/>
                </a:cxn>
                <a:cxn ang="0">
                  <a:pos x="connsiteX1" y="connsiteY1"/>
                </a:cxn>
                <a:cxn ang="0">
                  <a:pos x="connsiteX2" y="connsiteY2"/>
                </a:cxn>
                <a:cxn ang="0">
                  <a:pos x="connsiteX3" y="connsiteY3"/>
                </a:cxn>
              </a:cxnLst>
              <a:rect l="l" t="t" r="r" b="b"/>
              <a:pathLst>
                <a:path w="643106" h="1707892">
                  <a:moveTo>
                    <a:pt x="643106" y="0"/>
                  </a:moveTo>
                  <a:lnTo>
                    <a:pt x="0" y="1707892"/>
                  </a:lnTo>
                  <a:lnTo>
                    <a:pt x="560717" y="1509484"/>
                  </a:lnTo>
                  <a:lnTo>
                    <a:pt x="64310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Freeform 38">
              <a:extLst>
                <a:ext uri="{FF2B5EF4-FFF2-40B4-BE49-F238E27FC236}">
                  <a16:creationId xmlns="" xmlns:a16="http://schemas.microsoft.com/office/drawing/2014/main" id="{AA413A93-3889-4AC7-8BB5-374E18FB2827}"/>
                </a:ext>
              </a:extLst>
            </p:cNvPr>
            <p:cNvSpPr/>
            <p:nvPr/>
          </p:nvSpPr>
          <p:spPr>
            <a:xfrm>
              <a:off x="3810452" y="3008553"/>
              <a:ext cx="1186798" cy="751463"/>
            </a:xfrm>
            <a:custGeom>
              <a:avLst/>
              <a:gdLst/>
              <a:ahLst/>
              <a:cxnLst/>
              <a:rect l="l" t="t" r="r" b="b"/>
              <a:pathLst>
                <a:path w="1186798" h="751463">
                  <a:moveTo>
                    <a:pt x="571900" y="18996"/>
                  </a:moveTo>
                  <a:cubicBezTo>
                    <a:pt x="463937" y="77983"/>
                    <a:pt x="428075" y="330281"/>
                    <a:pt x="651355" y="487491"/>
                  </a:cubicBezTo>
                  <a:cubicBezTo>
                    <a:pt x="595490" y="341069"/>
                    <a:pt x="632624" y="268838"/>
                    <a:pt x="668711" y="195562"/>
                  </a:cubicBezTo>
                  <a:cubicBezTo>
                    <a:pt x="669313" y="232813"/>
                    <a:pt x="631252" y="312906"/>
                    <a:pt x="724853" y="359561"/>
                  </a:cubicBezTo>
                  <a:cubicBezTo>
                    <a:pt x="681048" y="219220"/>
                    <a:pt x="866081" y="175012"/>
                    <a:pt x="671806" y="20041"/>
                  </a:cubicBezTo>
                  <a:cubicBezTo>
                    <a:pt x="952810" y="60640"/>
                    <a:pt x="870180" y="203640"/>
                    <a:pt x="936973" y="347687"/>
                  </a:cubicBezTo>
                  <a:cubicBezTo>
                    <a:pt x="888101" y="356187"/>
                    <a:pt x="817286" y="225711"/>
                    <a:pt x="833200" y="287502"/>
                  </a:cubicBezTo>
                  <a:cubicBezTo>
                    <a:pt x="916717" y="531671"/>
                    <a:pt x="666903" y="538643"/>
                    <a:pt x="746240" y="751463"/>
                  </a:cubicBezTo>
                  <a:cubicBezTo>
                    <a:pt x="499659" y="737527"/>
                    <a:pt x="571782" y="508334"/>
                    <a:pt x="455818" y="452601"/>
                  </a:cubicBezTo>
                  <a:cubicBezTo>
                    <a:pt x="424343" y="446974"/>
                    <a:pt x="386598" y="472693"/>
                    <a:pt x="456483" y="587233"/>
                  </a:cubicBezTo>
                  <a:cubicBezTo>
                    <a:pt x="49466" y="283924"/>
                    <a:pt x="335238" y="35996"/>
                    <a:pt x="571900" y="18996"/>
                  </a:cubicBezTo>
                  <a:close/>
                  <a:moveTo>
                    <a:pt x="1179221" y="0"/>
                  </a:moveTo>
                  <a:lnTo>
                    <a:pt x="1186798" y="0"/>
                  </a:lnTo>
                  <a:lnTo>
                    <a:pt x="1186190" y="4819"/>
                  </a:lnTo>
                  <a:close/>
                  <a:moveTo>
                    <a:pt x="0" y="0"/>
                  </a:moveTo>
                  <a:lnTo>
                    <a:pt x="29871" y="0"/>
                  </a:lnTo>
                  <a:lnTo>
                    <a:pt x="2400" y="18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53203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smtClean="0"/>
              <a:t>Chương 1: Thu thập thông tin, xử lý thông tin bằng crawler </a:t>
            </a:r>
          </a:p>
          <a:p>
            <a:r>
              <a:rPr lang="en-US" sz="2400" smtClean="0"/>
              <a:t>và xây dựng cơ sở dữ liệu</a:t>
            </a:r>
            <a:endParaRPr lang="en-US" sz="2400"/>
          </a:p>
        </p:txBody>
      </p:sp>
      <p:grpSp>
        <p:nvGrpSpPr>
          <p:cNvPr id="85" name="Group 84"/>
          <p:cNvGrpSpPr>
            <a:grpSpLocks/>
          </p:cNvGrpSpPr>
          <p:nvPr/>
        </p:nvGrpSpPr>
        <p:grpSpPr bwMode="auto">
          <a:xfrm>
            <a:off x="1000125" y="1069181"/>
            <a:ext cx="3854634" cy="3667125"/>
            <a:chOff x="3135313" y="-1376362"/>
            <a:chExt cx="8845541" cy="8412162"/>
          </a:xfrm>
        </p:grpSpPr>
        <p:sp>
          <p:nvSpPr>
            <p:cNvPr id="86" name="AutoShape 1"/>
            <p:cNvSpPr>
              <a:spLocks/>
            </p:cNvSpPr>
            <p:nvPr/>
          </p:nvSpPr>
          <p:spPr bwMode="auto">
            <a:xfrm>
              <a:off x="3142599" y="3609029"/>
              <a:ext cx="6134752" cy="3426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 y="0"/>
                  </a:moveTo>
                  <a:cubicBezTo>
                    <a:pt x="1" y="44"/>
                    <a:pt x="0" y="88"/>
                    <a:pt x="0" y="132"/>
                  </a:cubicBezTo>
                  <a:lnTo>
                    <a:pt x="0" y="2252"/>
                  </a:lnTo>
                  <a:cubicBezTo>
                    <a:pt x="0" y="12937"/>
                    <a:pt x="4834" y="21599"/>
                    <a:pt x="10799" y="21599"/>
                  </a:cubicBezTo>
                  <a:cubicBezTo>
                    <a:pt x="16763" y="21599"/>
                    <a:pt x="21599" y="12937"/>
                    <a:pt x="21599" y="2252"/>
                  </a:cubicBezTo>
                  <a:lnTo>
                    <a:pt x="21599" y="132"/>
                  </a:lnTo>
                  <a:cubicBezTo>
                    <a:pt x="21599" y="88"/>
                    <a:pt x="21598" y="44"/>
                    <a:pt x="21598" y="0"/>
                  </a:cubicBezTo>
                  <a:lnTo>
                    <a:pt x="18198" y="0"/>
                  </a:lnTo>
                  <a:lnTo>
                    <a:pt x="18198" y="2520"/>
                  </a:lnTo>
                  <a:cubicBezTo>
                    <a:pt x="18198" y="9811"/>
                    <a:pt x="14900" y="15722"/>
                    <a:pt x="10830" y="15722"/>
                  </a:cubicBezTo>
                  <a:cubicBezTo>
                    <a:pt x="6759" y="15722"/>
                    <a:pt x="3460" y="9811"/>
                    <a:pt x="3460" y="2520"/>
                  </a:cubicBezTo>
                  <a:lnTo>
                    <a:pt x="3460" y="0"/>
                  </a:lnTo>
                  <a:lnTo>
                    <a:pt x="1" y="0"/>
                  </a:lnTo>
                  <a:close/>
                </a:path>
              </a:pathLst>
            </a:custGeom>
            <a:solidFill>
              <a:schemeClr val="accent1">
                <a:lumMod val="50000"/>
              </a:schemeClr>
            </a:solidFill>
            <a:ln>
              <a:noFill/>
            </a:ln>
            <a:effectLs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87" name="AutoShape 17"/>
            <p:cNvSpPr>
              <a:spLocks/>
            </p:cNvSpPr>
            <p:nvPr/>
          </p:nvSpPr>
          <p:spPr bwMode="auto">
            <a:xfrm>
              <a:off x="6938568" y="-830118"/>
              <a:ext cx="990886" cy="5444236"/>
            </a:xfrm>
            <a:prstGeom prst="roundRect">
              <a:avLst>
                <a:gd name="adj" fmla="val 49824"/>
              </a:avLst>
            </a:prstGeom>
            <a:solidFill>
              <a:schemeClr val="accent4"/>
            </a:solidFill>
            <a:ln>
              <a:noFill/>
            </a:ln>
            <a:effectLs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88" name="AutoShape 18"/>
            <p:cNvSpPr>
              <a:spLocks/>
            </p:cNvSpPr>
            <p:nvPr/>
          </p:nvSpPr>
          <p:spPr bwMode="auto">
            <a:xfrm>
              <a:off x="11010891" y="3609029"/>
              <a:ext cx="969963" cy="968375"/>
            </a:xfrm>
            <a:prstGeom prst="roundRect">
              <a:avLst>
                <a:gd name="adj" fmla="val 49819"/>
              </a:avLst>
            </a:prstGeom>
            <a:solidFill>
              <a:srgbClr val="C8DB7E"/>
            </a:solidFill>
            <a:ln>
              <a:noFill/>
            </a:ln>
            <a:effectLst>
              <a:outerShdw blurRad="127000" dist="25400" dir="5400000" algn="ctr" rotWithShape="0">
                <a:srgbClr val="80808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89" name="AutoShape 19"/>
            <p:cNvSpPr>
              <a:spLocks/>
            </p:cNvSpPr>
            <p:nvPr/>
          </p:nvSpPr>
          <p:spPr bwMode="auto">
            <a:xfrm>
              <a:off x="11056099" y="3922307"/>
              <a:ext cx="877956" cy="6081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defTabSz="405037" fontAlgn="auto">
                <a:lnSpc>
                  <a:spcPct val="160000"/>
                </a:lnSpc>
                <a:spcBef>
                  <a:spcPts val="0"/>
                </a:spcBef>
                <a:spcAft>
                  <a:spcPts val="0"/>
                </a:spcAft>
                <a:defRPr/>
              </a:pPr>
              <a:r>
                <a:rPr lang="es-ES" sz="2000" smtClean="0">
                  <a:solidFill>
                    <a:schemeClr val="bg1"/>
                  </a:solidFill>
                  <a:cs typeface="Lato" charset="0"/>
                </a:rPr>
                <a:t>1.</a:t>
              </a:r>
              <a:r>
                <a:rPr lang="es-ES" sz="2000" smtClean="0">
                  <a:solidFill>
                    <a:schemeClr val="bg1"/>
                  </a:solidFill>
                  <a:latin typeface="+mn-lt"/>
                  <a:ea typeface="+mn-ea"/>
                  <a:cs typeface="Lato" charset="0"/>
                </a:rPr>
                <a:t>4</a:t>
              </a:r>
              <a:endParaRPr lang="es-ES" sz="2000" dirty="0">
                <a:solidFill>
                  <a:schemeClr val="bg1"/>
                </a:solidFill>
                <a:latin typeface="+mn-lt"/>
                <a:ea typeface="+mn-ea"/>
                <a:cs typeface="Lato" charset="0"/>
              </a:endParaRPr>
            </a:p>
          </p:txBody>
        </p:sp>
        <p:sp>
          <p:nvSpPr>
            <p:cNvPr id="90" name="AutoShape 20"/>
            <p:cNvSpPr>
              <a:spLocks/>
            </p:cNvSpPr>
            <p:nvPr/>
          </p:nvSpPr>
          <p:spPr bwMode="auto">
            <a:xfrm>
              <a:off x="4366635" y="-695376"/>
              <a:ext cx="994530" cy="5309494"/>
            </a:xfrm>
            <a:prstGeom prst="roundRect">
              <a:avLst>
                <a:gd name="adj" fmla="val 49824"/>
              </a:avLst>
            </a:prstGeom>
            <a:solidFill>
              <a:schemeClr val="accent2"/>
            </a:solidFill>
            <a:ln>
              <a:noFill/>
            </a:ln>
            <a:effectLs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91" name="AutoShape 21"/>
            <p:cNvSpPr>
              <a:spLocks/>
            </p:cNvSpPr>
            <p:nvPr/>
          </p:nvSpPr>
          <p:spPr bwMode="auto">
            <a:xfrm>
              <a:off x="10986943" y="657786"/>
              <a:ext cx="968375" cy="968375"/>
            </a:xfrm>
            <a:prstGeom prst="roundRect">
              <a:avLst>
                <a:gd name="adj" fmla="val 49819"/>
              </a:avLst>
            </a:prstGeom>
            <a:solidFill>
              <a:srgbClr val="56C4EC"/>
            </a:solidFill>
            <a:ln>
              <a:noFill/>
            </a:ln>
            <a:effectLst>
              <a:outerShdw blurRad="127000" dist="25400" dir="5400000" algn="ctr" rotWithShape="0">
                <a:srgbClr val="80808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92" name="AutoShape 22"/>
            <p:cNvSpPr>
              <a:spLocks/>
            </p:cNvSpPr>
            <p:nvPr/>
          </p:nvSpPr>
          <p:spPr bwMode="auto">
            <a:xfrm>
              <a:off x="11035797" y="1108224"/>
              <a:ext cx="850363" cy="3980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defTabSz="405037" fontAlgn="auto">
                <a:lnSpc>
                  <a:spcPct val="160000"/>
                </a:lnSpc>
                <a:spcBef>
                  <a:spcPts val="0"/>
                </a:spcBef>
                <a:spcAft>
                  <a:spcPts val="0"/>
                </a:spcAft>
                <a:defRPr/>
              </a:pPr>
              <a:r>
                <a:rPr lang="es-ES" sz="2000" smtClean="0">
                  <a:solidFill>
                    <a:schemeClr val="bg1"/>
                  </a:solidFill>
                  <a:cs typeface="Lato" charset="0"/>
                </a:rPr>
                <a:t>1.</a:t>
              </a:r>
              <a:r>
                <a:rPr lang="es-ES" sz="2000" smtClean="0">
                  <a:solidFill>
                    <a:schemeClr val="bg1"/>
                  </a:solidFill>
                  <a:latin typeface="+mn-lt"/>
                  <a:ea typeface="+mn-ea"/>
                  <a:cs typeface="Lato" charset="0"/>
                </a:rPr>
                <a:t>2</a:t>
              </a:r>
              <a:endParaRPr lang="es-ES" sz="2000" dirty="0">
                <a:solidFill>
                  <a:schemeClr val="bg1"/>
                </a:solidFill>
                <a:latin typeface="+mn-lt"/>
                <a:ea typeface="+mn-ea"/>
                <a:cs typeface="Lato" charset="0"/>
              </a:endParaRPr>
            </a:p>
          </p:txBody>
        </p:sp>
        <p:sp>
          <p:nvSpPr>
            <p:cNvPr id="93" name="AutoShape 24"/>
            <p:cNvSpPr>
              <a:spLocks/>
            </p:cNvSpPr>
            <p:nvPr/>
          </p:nvSpPr>
          <p:spPr bwMode="auto">
            <a:xfrm>
              <a:off x="5597957" y="-1376362"/>
              <a:ext cx="994530" cy="6005047"/>
            </a:xfrm>
            <a:prstGeom prst="roundRect">
              <a:avLst>
                <a:gd name="adj" fmla="val 49824"/>
              </a:avLst>
            </a:prstGeom>
            <a:solidFill>
              <a:schemeClr val="accent3"/>
            </a:solidFill>
            <a:ln>
              <a:noFill/>
            </a:ln>
            <a:effectLs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94" name="AutoShape 25"/>
            <p:cNvSpPr>
              <a:spLocks/>
            </p:cNvSpPr>
            <p:nvPr/>
          </p:nvSpPr>
          <p:spPr bwMode="auto">
            <a:xfrm>
              <a:off x="11010891" y="2066946"/>
              <a:ext cx="968375" cy="968375"/>
            </a:xfrm>
            <a:prstGeom prst="roundRect">
              <a:avLst>
                <a:gd name="adj" fmla="val 49819"/>
              </a:avLst>
            </a:prstGeom>
            <a:solidFill>
              <a:srgbClr val="8FD8C3"/>
            </a:solidFill>
            <a:ln>
              <a:noFill/>
            </a:ln>
            <a:effectLst>
              <a:outerShdw blurRad="127000" dist="25400" dir="5400000" algn="ctr" rotWithShape="0">
                <a:srgbClr val="80808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95" name="AutoShape 26"/>
            <p:cNvSpPr>
              <a:spLocks/>
            </p:cNvSpPr>
            <p:nvPr/>
          </p:nvSpPr>
          <p:spPr bwMode="auto">
            <a:xfrm>
              <a:off x="11056101" y="2347456"/>
              <a:ext cx="877953" cy="608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defTabSz="405037" fontAlgn="auto">
                <a:lnSpc>
                  <a:spcPct val="160000"/>
                </a:lnSpc>
                <a:spcBef>
                  <a:spcPts val="0"/>
                </a:spcBef>
                <a:spcAft>
                  <a:spcPts val="0"/>
                </a:spcAft>
                <a:defRPr/>
              </a:pPr>
              <a:r>
                <a:rPr lang="es-ES" sz="2000" smtClean="0">
                  <a:solidFill>
                    <a:schemeClr val="bg1"/>
                  </a:solidFill>
                  <a:cs typeface="Lato" charset="0"/>
                </a:rPr>
                <a:t>1.</a:t>
              </a:r>
              <a:r>
                <a:rPr lang="es-ES" sz="2000" smtClean="0">
                  <a:solidFill>
                    <a:schemeClr val="bg1"/>
                  </a:solidFill>
                  <a:latin typeface="+mn-lt"/>
                  <a:ea typeface="+mn-ea"/>
                  <a:cs typeface="Lato" charset="0"/>
                </a:rPr>
                <a:t>3</a:t>
              </a:r>
              <a:endParaRPr lang="es-ES" sz="2000" dirty="0">
                <a:solidFill>
                  <a:schemeClr val="bg1"/>
                </a:solidFill>
                <a:latin typeface="+mn-lt"/>
                <a:ea typeface="+mn-ea"/>
                <a:cs typeface="Lato" charset="0"/>
              </a:endParaRPr>
            </a:p>
          </p:txBody>
        </p:sp>
        <p:sp>
          <p:nvSpPr>
            <p:cNvPr id="96" name="AutoShape 27"/>
            <p:cNvSpPr>
              <a:spLocks/>
            </p:cNvSpPr>
            <p:nvPr/>
          </p:nvSpPr>
          <p:spPr bwMode="auto">
            <a:xfrm>
              <a:off x="3135313" y="1992146"/>
              <a:ext cx="994530" cy="2621973"/>
            </a:xfrm>
            <a:prstGeom prst="roundRect">
              <a:avLst>
                <a:gd name="adj" fmla="val 49824"/>
              </a:avLst>
            </a:prstGeom>
            <a:solidFill>
              <a:schemeClr val="accent1"/>
            </a:solidFill>
            <a:ln>
              <a:noFill/>
            </a:ln>
            <a:effectLs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97" name="AutoShape 28"/>
            <p:cNvSpPr>
              <a:spLocks/>
            </p:cNvSpPr>
            <p:nvPr/>
          </p:nvSpPr>
          <p:spPr bwMode="auto">
            <a:xfrm>
              <a:off x="11001498" y="-834093"/>
              <a:ext cx="968375" cy="968375"/>
            </a:xfrm>
            <a:prstGeom prst="roundRect">
              <a:avLst>
                <a:gd name="adj" fmla="val 49819"/>
              </a:avLst>
            </a:prstGeom>
            <a:solidFill>
              <a:srgbClr val="8697AF"/>
            </a:solidFill>
            <a:ln>
              <a:noFill/>
            </a:ln>
            <a:effectLst>
              <a:outerShdw blurRad="127000" dist="25400" dir="5400000" algn="ctr" rotWithShape="0">
                <a:srgbClr val="80808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98" name="AutoShape 29"/>
            <p:cNvSpPr>
              <a:spLocks/>
            </p:cNvSpPr>
            <p:nvPr/>
          </p:nvSpPr>
          <p:spPr bwMode="auto">
            <a:xfrm>
              <a:off x="11046708" y="-612691"/>
              <a:ext cx="877953" cy="6081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defTabSz="405037" fontAlgn="auto">
                <a:lnSpc>
                  <a:spcPct val="160000"/>
                </a:lnSpc>
                <a:spcBef>
                  <a:spcPts val="0"/>
                </a:spcBef>
                <a:spcAft>
                  <a:spcPts val="0"/>
                </a:spcAft>
                <a:defRPr/>
              </a:pPr>
              <a:r>
                <a:rPr lang="es-ES" sz="2000" smtClean="0">
                  <a:solidFill>
                    <a:schemeClr val="bg1"/>
                  </a:solidFill>
                  <a:cs typeface="Lato" charset="0"/>
                </a:rPr>
                <a:t>1.</a:t>
              </a:r>
              <a:r>
                <a:rPr lang="es-ES" sz="2000" smtClean="0">
                  <a:solidFill>
                    <a:schemeClr val="bg1"/>
                  </a:solidFill>
                  <a:latin typeface="+mn-lt"/>
                  <a:ea typeface="+mn-ea"/>
                  <a:cs typeface="Lato" charset="0"/>
                </a:rPr>
                <a:t>1</a:t>
              </a:r>
              <a:endParaRPr lang="es-ES" sz="2000" dirty="0">
                <a:solidFill>
                  <a:schemeClr val="bg1"/>
                </a:solidFill>
                <a:latin typeface="+mn-lt"/>
                <a:ea typeface="+mn-ea"/>
                <a:cs typeface="Lato" charset="0"/>
              </a:endParaRPr>
            </a:p>
          </p:txBody>
        </p:sp>
        <p:sp>
          <p:nvSpPr>
            <p:cNvPr id="99" name="AutoShape 30"/>
            <p:cNvSpPr>
              <a:spLocks/>
            </p:cNvSpPr>
            <p:nvPr/>
          </p:nvSpPr>
          <p:spPr bwMode="auto">
            <a:xfrm>
              <a:off x="8301037" y="520928"/>
              <a:ext cx="976315" cy="4060415"/>
            </a:xfrm>
            <a:prstGeom prst="roundRect">
              <a:avLst>
                <a:gd name="adj" fmla="val 48509"/>
              </a:avLst>
            </a:prstGeom>
            <a:solidFill>
              <a:schemeClr val="accent5"/>
            </a:solidFill>
            <a:ln>
              <a:noFill/>
            </a:ln>
            <a:effectLs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0" name="AutoShape 31"/>
            <p:cNvSpPr>
              <a:spLocks/>
            </p:cNvSpPr>
            <p:nvPr/>
          </p:nvSpPr>
          <p:spPr bwMode="auto">
            <a:xfrm>
              <a:off x="10986943" y="5043716"/>
              <a:ext cx="968375" cy="968375"/>
            </a:xfrm>
            <a:prstGeom prst="roundRect">
              <a:avLst>
                <a:gd name="adj" fmla="val 49819"/>
              </a:avLst>
            </a:prstGeom>
            <a:solidFill>
              <a:srgbClr val="FBB685"/>
            </a:solidFill>
            <a:ln>
              <a:noFill/>
            </a:ln>
            <a:effectLst>
              <a:outerShdw blurRad="127000" dist="25400" dir="5400000" algn="ctr" rotWithShape="0">
                <a:srgbClr val="80808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defTabSz="405037" fontAlgn="auto">
                <a:spcBef>
                  <a:spcPts val="0"/>
                </a:spcBef>
                <a:spcAft>
                  <a:spcPts val="0"/>
                </a:spcAft>
                <a:defRPr/>
              </a:pPr>
              <a:endParaRPr lang="es-ES" sz="2000">
                <a:solidFill>
                  <a:schemeClr val="bg1"/>
                </a:solidFill>
                <a:effectLst>
                  <a:outerShdw blurRad="38100" dist="38100" dir="2700000" algn="tl">
                    <a:srgbClr val="000000"/>
                  </a:outerShdw>
                </a:effectLst>
                <a:latin typeface="Gill Sans" charset="0"/>
                <a:ea typeface="+mn-ea"/>
                <a:cs typeface="Gill Sans" charset="0"/>
                <a:sym typeface="Gill Sans" charset="0"/>
              </a:endParaRPr>
            </a:p>
          </p:txBody>
        </p:sp>
        <p:sp>
          <p:nvSpPr>
            <p:cNvPr id="101" name="AutoShape 32"/>
            <p:cNvSpPr>
              <a:spLocks/>
            </p:cNvSpPr>
            <p:nvPr/>
          </p:nvSpPr>
          <p:spPr bwMode="auto">
            <a:xfrm>
              <a:off x="11035797" y="5322413"/>
              <a:ext cx="874312" cy="6117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defTabSz="405037" fontAlgn="auto">
                <a:lnSpc>
                  <a:spcPct val="160000"/>
                </a:lnSpc>
                <a:spcBef>
                  <a:spcPts val="0"/>
                </a:spcBef>
                <a:spcAft>
                  <a:spcPts val="0"/>
                </a:spcAft>
                <a:defRPr/>
              </a:pPr>
              <a:r>
                <a:rPr lang="es-ES" sz="2000" smtClean="0">
                  <a:solidFill>
                    <a:schemeClr val="bg1"/>
                  </a:solidFill>
                  <a:cs typeface="Lato" charset="0"/>
                </a:rPr>
                <a:t>1.</a:t>
              </a:r>
              <a:r>
                <a:rPr lang="es-ES" sz="2000" smtClean="0">
                  <a:solidFill>
                    <a:schemeClr val="bg1"/>
                  </a:solidFill>
                  <a:latin typeface="+mn-lt"/>
                  <a:ea typeface="+mn-ea"/>
                  <a:cs typeface="Lato" charset="0"/>
                </a:rPr>
                <a:t>5</a:t>
              </a:r>
              <a:endParaRPr lang="es-ES" sz="2000">
                <a:solidFill>
                  <a:schemeClr val="bg1"/>
                </a:solidFill>
                <a:latin typeface="+mn-lt"/>
                <a:ea typeface="+mn-ea"/>
                <a:cs typeface="Lato" charset="0"/>
              </a:endParaRPr>
            </a:p>
          </p:txBody>
        </p:sp>
      </p:grpSp>
      <p:sp>
        <p:nvSpPr>
          <p:cNvPr id="102" name="TextBox 10"/>
          <p:cNvSpPr txBox="1"/>
          <p:nvPr/>
        </p:nvSpPr>
        <p:spPr bwMode="auto">
          <a:xfrm>
            <a:off x="4875359" y="1336237"/>
            <a:ext cx="4752528" cy="33855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smtClean="0">
                <a:solidFill>
                  <a:schemeClr val="tx1">
                    <a:lumMod val="65000"/>
                    <a:lumOff val="35000"/>
                  </a:schemeClr>
                </a:solidFill>
                <a:cs typeface="Arial" pitchFamily="34" charset="0"/>
              </a:rPr>
              <a:t>Tìm hiểu các kiến thức tổng quan</a:t>
            </a:r>
            <a:endParaRPr lang="en-US" altLang="ko-KR" sz="1600" b="1" dirty="0">
              <a:solidFill>
                <a:schemeClr val="tx1">
                  <a:lumMod val="65000"/>
                  <a:lumOff val="35000"/>
                </a:schemeClr>
              </a:solidFill>
              <a:cs typeface="Arial" pitchFamily="34" charset="0"/>
            </a:endParaRPr>
          </a:p>
        </p:txBody>
      </p:sp>
      <p:sp>
        <p:nvSpPr>
          <p:cNvPr id="103" name="TextBox 10"/>
          <p:cNvSpPr txBox="1"/>
          <p:nvPr/>
        </p:nvSpPr>
        <p:spPr bwMode="auto">
          <a:xfrm>
            <a:off x="4895521" y="2612023"/>
            <a:ext cx="4752528" cy="33855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smtClean="0">
                <a:solidFill>
                  <a:schemeClr val="tx1">
                    <a:lumMod val="65000"/>
                    <a:lumOff val="35000"/>
                  </a:schemeClr>
                </a:solidFill>
                <a:cs typeface="Arial" pitchFamily="34" charset="0"/>
              </a:rPr>
              <a:t>Phân tích và thiết kế cơ sở dữ liệu</a:t>
            </a:r>
            <a:endParaRPr lang="en-US" altLang="ko-KR" sz="1600" b="1" dirty="0">
              <a:solidFill>
                <a:schemeClr val="tx1">
                  <a:lumMod val="65000"/>
                  <a:lumOff val="35000"/>
                </a:schemeClr>
              </a:solidFill>
              <a:cs typeface="Arial" pitchFamily="34" charset="0"/>
            </a:endParaRPr>
          </a:p>
        </p:txBody>
      </p:sp>
      <p:sp>
        <p:nvSpPr>
          <p:cNvPr id="104" name="TextBox 10"/>
          <p:cNvSpPr txBox="1"/>
          <p:nvPr/>
        </p:nvSpPr>
        <p:spPr bwMode="auto">
          <a:xfrm>
            <a:off x="4895521" y="3305596"/>
            <a:ext cx="4752528" cy="33855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smtClean="0">
                <a:solidFill>
                  <a:schemeClr val="tx1">
                    <a:lumMod val="65000"/>
                    <a:lumOff val="35000"/>
                  </a:schemeClr>
                </a:solidFill>
                <a:cs typeface="Arial" pitchFamily="34" charset="0"/>
              </a:rPr>
              <a:t>Các bước cơ bản để thu thập dữ liệu</a:t>
            </a:r>
            <a:endParaRPr lang="en-US" altLang="ko-KR" sz="1600" b="1" dirty="0">
              <a:solidFill>
                <a:schemeClr val="tx1">
                  <a:lumMod val="65000"/>
                  <a:lumOff val="35000"/>
                </a:schemeClr>
              </a:solidFill>
              <a:cs typeface="Arial" pitchFamily="34" charset="0"/>
            </a:endParaRPr>
          </a:p>
        </p:txBody>
      </p:sp>
      <p:sp>
        <p:nvSpPr>
          <p:cNvPr id="105" name="TextBox 10"/>
          <p:cNvSpPr txBox="1"/>
          <p:nvPr/>
        </p:nvSpPr>
        <p:spPr bwMode="auto">
          <a:xfrm>
            <a:off x="4882544" y="3909689"/>
            <a:ext cx="4752528" cy="33855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smtClean="0">
                <a:solidFill>
                  <a:schemeClr val="tx1">
                    <a:lumMod val="65000"/>
                    <a:lumOff val="35000"/>
                  </a:schemeClr>
                </a:solidFill>
                <a:cs typeface="Arial" pitchFamily="34" charset="0"/>
              </a:rPr>
              <a:t>Kết quả sau khi lấy dữ liệu về</a:t>
            </a:r>
            <a:endParaRPr lang="en-US" altLang="ko-KR" sz="1600" b="1" dirty="0">
              <a:solidFill>
                <a:schemeClr val="tx1">
                  <a:lumMod val="65000"/>
                  <a:lumOff val="35000"/>
                </a:schemeClr>
              </a:solidFill>
              <a:cs typeface="Arial" pitchFamily="34" charset="0"/>
            </a:endParaRPr>
          </a:p>
        </p:txBody>
      </p:sp>
      <p:sp>
        <p:nvSpPr>
          <p:cNvPr id="106" name="TextBox 10"/>
          <p:cNvSpPr txBox="1"/>
          <p:nvPr/>
        </p:nvSpPr>
        <p:spPr bwMode="auto">
          <a:xfrm>
            <a:off x="4895521" y="1983013"/>
            <a:ext cx="4752528" cy="33855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smtClean="0">
                <a:solidFill>
                  <a:schemeClr val="tx1">
                    <a:lumMod val="65000"/>
                    <a:lumOff val="35000"/>
                  </a:schemeClr>
                </a:solidFill>
                <a:cs typeface="Arial" pitchFamily="34" charset="0"/>
              </a:rPr>
              <a:t>Các ngôn ngữ và công cụ hỗ trợ</a:t>
            </a:r>
            <a:endParaRPr lang="en-US" altLang="ko-KR" sz="1600" b="1" dirty="0">
              <a:solidFill>
                <a:schemeClr val="tx1">
                  <a:lumMod val="65000"/>
                  <a:lumOff val="35000"/>
                </a:schemeClr>
              </a:solidFill>
              <a:cs typeface="Arial" pitchFamily="34" charset="0"/>
            </a:endParaRPr>
          </a:p>
        </p:txBody>
      </p:sp>
    </p:spTree>
    <p:extLst>
      <p:ext uri="{BB962C8B-B14F-4D97-AF65-F5344CB8AC3E}">
        <p14:creationId xmlns:p14="http://schemas.microsoft.com/office/powerpoint/2010/main" val="20340391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1" name="TextBox 60">
            <a:extLst>
              <a:ext uri="{FF2B5EF4-FFF2-40B4-BE49-F238E27FC236}">
                <a16:creationId xmlns="" xmlns:a16="http://schemas.microsoft.com/office/drawing/2014/main" id="{B89BED91-8BE9-4FC0-966D-2F6530C40D40}"/>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 xmlns:a16="http://schemas.microsoft.com/office/drawing/2014/main" id="{B41A805E-954E-442A-8407-63052195ECD1}"/>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 xmlns:a16="http://schemas.microsoft.com/office/drawing/2014/main" id="{BDDECAC2-E8B5-4B58-B2FC-77AE94C08AF5}"/>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4" name="TextBox 63">
            <a:extLst>
              <a:ext uri="{FF2B5EF4-FFF2-40B4-BE49-F238E27FC236}">
                <a16:creationId xmlns="" xmlns:a16="http://schemas.microsoft.com/office/drawing/2014/main" id="{A8176DE3-E13E-44AC-BA54-C95E7635536B}"/>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5" name="Diamond 5">
            <a:extLst>
              <a:ext uri="{FF2B5EF4-FFF2-40B4-BE49-F238E27FC236}">
                <a16:creationId xmlns="" xmlns:a16="http://schemas.microsoft.com/office/drawing/2014/main" id="{A1F475E0-26C2-41C3-9210-47BC561D61A1}"/>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Isosceles Triangle 51">
            <a:extLst>
              <a:ext uri="{FF2B5EF4-FFF2-40B4-BE49-F238E27FC236}">
                <a16:creationId xmlns="" xmlns:a16="http://schemas.microsoft.com/office/drawing/2014/main" id="{B3341224-3B47-4E02-8386-B42FCA8D9070}"/>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Isosceles Triangle 57">
            <a:extLst>
              <a:ext uri="{FF2B5EF4-FFF2-40B4-BE49-F238E27FC236}">
                <a16:creationId xmlns="" xmlns:a16="http://schemas.microsoft.com/office/drawing/2014/main" id="{CF543290-AF8E-4245-9969-08566B68911A}"/>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Rectangle 7">
            <a:extLst>
              <a:ext uri="{FF2B5EF4-FFF2-40B4-BE49-F238E27FC236}">
                <a16:creationId xmlns="" xmlns:a16="http://schemas.microsoft.com/office/drawing/2014/main" id="{F6502832-8066-4D72-AE41-860DB456D2FC}"/>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Parallelogram 15">
            <a:extLst>
              <a:ext uri="{FF2B5EF4-FFF2-40B4-BE49-F238E27FC236}">
                <a16:creationId xmlns="" xmlns:a16="http://schemas.microsoft.com/office/drawing/2014/main" id="{EE381465-C824-47AD-9AB5-B8F4C5F0649F}"/>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Freeform 19">
            <a:extLst>
              <a:ext uri="{FF2B5EF4-FFF2-40B4-BE49-F238E27FC236}">
                <a16:creationId xmlns="" xmlns:a16="http://schemas.microsoft.com/office/drawing/2014/main" id="{8586E9A0-2AA2-474F-AB2D-DC626EB23A6E}"/>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Rectangle 30">
            <a:extLst>
              <a:ext uri="{FF2B5EF4-FFF2-40B4-BE49-F238E27FC236}">
                <a16:creationId xmlns="" xmlns:a16="http://schemas.microsoft.com/office/drawing/2014/main" id="{BF127B2B-F762-42B0-8C51-69C44E6AC03C}"/>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Rectangle 7">
            <a:extLst>
              <a:ext uri="{FF2B5EF4-FFF2-40B4-BE49-F238E27FC236}">
                <a16:creationId xmlns="" xmlns:a16="http://schemas.microsoft.com/office/drawing/2014/main" id="{D6BF7D9D-D7A9-4C10-80E6-F28E2EAD5AD9}"/>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Rectangle 15">
            <a:extLst>
              <a:ext uri="{FF2B5EF4-FFF2-40B4-BE49-F238E27FC236}">
                <a16:creationId xmlns="" xmlns:a16="http://schemas.microsoft.com/office/drawing/2014/main" id="{6EBC7DE7-B17A-4229-BB1A-4B1ECA2F35D8}"/>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Pie 24">
            <a:extLst>
              <a:ext uri="{FF2B5EF4-FFF2-40B4-BE49-F238E27FC236}">
                <a16:creationId xmlns="" xmlns:a16="http://schemas.microsoft.com/office/drawing/2014/main" id="{8160A251-A4C5-4CF5-A4FB-959C94A7FE4C}"/>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5" name="Parallelogram 30">
            <a:extLst>
              <a:ext uri="{FF2B5EF4-FFF2-40B4-BE49-F238E27FC236}">
                <a16:creationId xmlns="" xmlns:a16="http://schemas.microsoft.com/office/drawing/2014/main" id="{EAC2D579-605D-480E-BA8C-46A152D09BDB}"/>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Block Arc 14">
            <a:extLst>
              <a:ext uri="{FF2B5EF4-FFF2-40B4-BE49-F238E27FC236}">
                <a16:creationId xmlns="" xmlns:a16="http://schemas.microsoft.com/office/drawing/2014/main" id="{6146240E-7BA6-4559-A0B2-FE13EEEC2862}"/>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7" name="Block Arc 41">
            <a:extLst>
              <a:ext uri="{FF2B5EF4-FFF2-40B4-BE49-F238E27FC236}">
                <a16:creationId xmlns="" xmlns:a16="http://schemas.microsoft.com/office/drawing/2014/main" id="{DE426CCA-1962-40BA-B3C9-550F0C5F82D7}"/>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8" name="Right Triangle 17">
            <a:extLst>
              <a:ext uri="{FF2B5EF4-FFF2-40B4-BE49-F238E27FC236}">
                <a16:creationId xmlns="" xmlns:a16="http://schemas.microsoft.com/office/drawing/2014/main" id="{6E90A537-82D1-44D0-990F-DA09D5FB426F}"/>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9" name="Oval 27">
            <a:extLst>
              <a:ext uri="{FF2B5EF4-FFF2-40B4-BE49-F238E27FC236}">
                <a16:creationId xmlns="" xmlns:a16="http://schemas.microsoft.com/office/drawing/2014/main" id="{3683B7AE-4642-4FC2-9278-4AC83D0D4C59}"/>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0" name="Parallelogram 15">
            <a:extLst>
              <a:ext uri="{FF2B5EF4-FFF2-40B4-BE49-F238E27FC236}">
                <a16:creationId xmlns="" xmlns:a16="http://schemas.microsoft.com/office/drawing/2014/main" id="{B1A2D174-D325-42C7-83D5-73AA1A940580}"/>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Round Same Side Corner Rectangle 21">
            <a:extLst>
              <a:ext uri="{FF2B5EF4-FFF2-40B4-BE49-F238E27FC236}">
                <a16:creationId xmlns="" xmlns:a16="http://schemas.microsoft.com/office/drawing/2014/main" id="{49F5304F-6984-4C24-9860-CB40C99C66DE}"/>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Oval 26">
            <a:extLst>
              <a:ext uri="{FF2B5EF4-FFF2-40B4-BE49-F238E27FC236}">
                <a16:creationId xmlns="" xmlns:a16="http://schemas.microsoft.com/office/drawing/2014/main" id="{7D50483C-7053-43C3-8690-F44DE7417F73}"/>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Freeform 32">
            <a:extLst>
              <a:ext uri="{FF2B5EF4-FFF2-40B4-BE49-F238E27FC236}">
                <a16:creationId xmlns="" xmlns:a16="http://schemas.microsoft.com/office/drawing/2014/main" id="{339C7B97-4A84-4B3B-92D4-A33B66E0A1CD}"/>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Rounded Rectangle 10">
            <a:extLst>
              <a:ext uri="{FF2B5EF4-FFF2-40B4-BE49-F238E27FC236}">
                <a16:creationId xmlns="" xmlns:a16="http://schemas.microsoft.com/office/drawing/2014/main" id="{0E574845-0FE1-4970-A214-A6A5AFF4A537}"/>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Rounded Rectangle 32">
            <a:extLst>
              <a:ext uri="{FF2B5EF4-FFF2-40B4-BE49-F238E27FC236}">
                <a16:creationId xmlns="" xmlns:a16="http://schemas.microsoft.com/office/drawing/2014/main" id="{8E036471-F883-492C-8643-E7B6C3CABD35}"/>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6" name="Trapezoid 13">
            <a:extLst>
              <a:ext uri="{FF2B5EF4-FFF2-40B4-BE49-F238E27FC236}">
                <a16:creationId xmlns="" xmlns:a16="http://schemas.microsoft.com/office/drawing/2014/main" id="{736D7399-17B9-4F05-8A01-68BED0669AF3}"/>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7" name="Rounded Rectangle 7">
            <a:extLst>
              <a:ext uri="{FF2B5EF4-FFF2-40B4-BE49-F238E27FC236}">
                <a16:creationId xmlns="" xmlns:a16="http://schemas.microsoft.com/office/drawing/2014/main" id="{13B3E1D5-2A88-42DE-8FA3-FC43ACAA4BAF}"/>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8" name="Rectangle 18">
            <a:extLst>
              <a:ext uri="{FF2B5EF4-FFF2-40B4-BE49-F238E27FC236}">
                <a16:creationId xmlns="" xmlns:a16="http://schemas.microsoft.com/office/drawing/2014/main" id="{282479BA-734F-43B2-863A-9BA8127A1932}"/>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9" name="Rounded Rectangle 25">
            <a:extLst>
              <a:ext uri="{FF2B5EF4-FFF2-40B4-BE49-F238E27FC236}">
                <a16:creationId xmlns="" xmlns:a16="http://schemas.microsoft.com/office/drawing/2014/main" id="{CB6A66D9-3F98-4100-95A8-E98DA219C0AE}"/>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0" name="Chord 14">
            <a:extLst>
              <a:ext uri="{FF2B5EF4-FFF2-40B4-BE49-F238E27FC236}">
                <a16:creationId xmlns="" xmlns:a16="http://schemas.microsoft.com/office/drawing/2014/main" id="{F68003E8-78C9-4F0E-8C3A-523A4C77F9E4}"/>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1" name="Rounded Rectangle 6">
            <a:extLst>
              <a:ext uri="{FF2B5EF4-FFF2-40B4-BE49-F238E27FC236}">
                <a16:creationId xmlns="" xmlns:a16="http://schemas.microsoft.com/office/drawing/2014/main" id="{ABA07F8C-4789-440C-886D-B71350703E63}"/>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2" name="Oval 66">
            <a:extLst>
              <a:ext uri="{FF2B5EF4-FFF2-40B4-BE49-F238E27FC236}">
                <a16:creationId xmlns="" xmlns:a16="http://schemas.microsoft.com/office/drawing/2014/main" id="{C537BE3A-A2FB-472A-B1C8-923CC9673104}"/>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3" name="Isosceles Triangle 13">
            <a:extLst>
              <a:ext uri="{FF2B5EF4-FFF2-40B4-BE49-F238E27FC236}">
                <a16:creationId xmlns="" xmlns:a16="http://schemas.microsoft.com/office/drawing/2014/main" id="{C098A64C-7BB1-4A58-A95D-0AC57B929467}"/>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4" name="Smiley Face 14">
            <a:extLst>
              <a:ext uri="{FF2B5EF4-FFF2-40B4-BE49-F238E27FC236}">
                <a16:creationId xmlns="" xmlns:a16="http://schemas.microsoft.com/office/drawing/2014/main" id="{13682D71-CAA7-4523-9C13-01079DFA22A4}"/>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5" name="Smiley Face 12">
            <a:extLst>
              <a:ext uri="{FF2B5EF4-FFF2-40B4-BE49-F238E27FC236}">
                <a16:creationId xmlns="" xmlns:a16="http://schemas.microsoft.com/office/drawing/2014/main" id="{8223930C-120B-4701-8AED-1569CF14FF68}"/>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6" name="Smiley Face 15">
            <a:extLst>
              <a:ext uri="{FF2B5EF4-FFF2-40B4-BE49-F238E27FC236}">
                <a16:creationId xmlns="" xmlns:a16="http://schemas.microsoft.com/office/drawing/2014/main" id="{B7E20558-580E-4391-B654-A5827508F0E5}"/>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7" name="Oval 37">
            <a:extLst>
              <a:ext uri="{FF2B5EF4-FFF2-40B4-BE49-F238E27FC236}">
                <a16:creationId xmlns="" xmlns:a16="http://schemas.microsoft.com/office/drawing/2014/main" id="{D1FE07CE-0713-4C8C-9FA5-A2DC945216DC}"/>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Smiley Face 14">
            <a:extLst>
              <a:ext uri="{FF2B5EF4-FFF2-40B4-BE49-F238E27FC236}">
                <a16:creationId xmlns="" xmlns:a16="http://schemas.microsoft.com/office/drawing/2014/main" id="{A39BD680-571E-445A-A1A6-30946DE0D6FD}"/>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ectangle 16">
            <a:extLst>
              <a:ext uri="{FF2B5EF4-FFF2-40B4-BE49-F238E27FC236}">
                <a16:creationId xmlns="" xmlns:a16="http://schemas.microsoft.com/office/drawing/2014/main" id="{24070E0C-0BE8-4115-9A7F-7E499162405F}"/>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Rectangle 9">
            <a:extLst>
              <a:ext uri="{FF2B5EF4-FFF2-40B4-BE49-F238E27FC236}">
                <a16:creationId xmlns="" xmlns:a16="http://schemas.microsoft.com/office/drawing/2014/main" id="{C32236AB-FF70-4BB0-8C9E-A65E6CC9E280}"/>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Round Same Side Corner Rectangle 6">
            <a:extLst>
              <a:ext uri="{FF2B5EF4-FFF2-40B4-BE49-F238E27FC236}">
                <a16:creationId xmlns="" xmlns:a16="http://schemas.microsoft.com/office/drawing/2014/main" id="{3ED97587-85A0-4225-BAE8-4C45FC92FC12}"/>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2" name="Frame 17">
            <a:extLst>
              <a:ext uri="{FF2B5EF4-FFF2-40B4-BE49-F238E27FC236}">
                <a16:creationId xmlns="" xmlns:a16="http://schemas.microsoft.com/office/drawing/2014/main" id="{1F99A886-D8C7-42CD-AEEA-37019E1567C2}"/>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3" name="Rounded Rectangle 5">
            <a:extLst>
              <a:ext uri="{FF2B5EF4-FFF2-40B4-BE49-F238E27FC236}">
                <a16:creationId xmlns="" xmlns:a16="http://schemas.microsoft.com/office/drawing/2014/main" id="{F36D3852-C23D-47AF-B6C9-E741ECA0DD28}"/>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Teardrop 1">
            <a:extLst>
              <a:ext uri="{FF2B5EF4-FFF2-40B4-BE49-F238E27FC236}">
                <a16:creationId xmlns="" xmlns:a16="http://schemas.microsoft.com/office/drawing/2014/main" id="{EB1E6B34-2C9B-4A6D-9808-A6A731D513AC}"/>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5" name="Rectangle 130">
            <a:extLst>
              <a:ext uri="{FF2B5EF4-FFF2-40B4-BE49-F238E27FC236}">
                <a16:creationId xmlns="" xmlns:a16="http://schemas.microsoft.com/office/drawing/2014/main" id="{0F74E785-63DA-4356-8A97-5D8C305448C6}"/>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6" name="Right Triangle 17">
            <a:extLst>
              <a:ext uri="{FF2B5EF4-FFF2-40B4-BE49-F238E27FC236}">
                <a16:creationId xmlns="" xmlns:a16="http://schemas.microsoft.com/office/drawing/2014/main" id="{BB07DB62-35C8-4E76-B9E7-3D67D7E25125}"/>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7" name="Right Triangle 17">
            <a:extLst>
              <a:ext uri="{FF2B5EF4-FFF2-40B4-BE49-F238E27FC236}">
                <a16:creationId xmlns="" xmlns:a16="http://schemas.microsoft.com/office/drawing/2014/main" id="{944CDFF2-9E10-44F1-8A70-EEC15A1AD3B7}"/>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8" name="Right Triangle 17">
            <a:extLst>
              <a:ext uri="{FF2B5EF4-FFF2-40B4-BE49-F238E27FC236}">
                <a16:creationId xmlns="" xmlns:a16="http://schemas.microsoft.com/office/drawing/2014/main" id="{53C8FEFF-6A2D-49F1-AE76-3D6848DC9656}"/>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9" name="Oval 44">
            <a:extLst>
              <a:ext uri="{FF2B5EF4-FFF2-40B4-BE49-F238E27FC236}">
                <a16:creationId xmlns="" xmlns:a16="http://schemas.microsoft.com/office/drawing/2014/main" id="{F306B0BA-CD55-4A8E-A486-A7AB32656CBC}"/>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00516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 xmlns:a16="http://schemas.microsoft.com/office/drawing/2014/main" id="{F6F92049-894D-454F-8357-6F8DA198DD80}"/>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 xmlns:a16="http://schemas.microsoft.com/office/drawing/2014/main" id="{165DF8D1-DF53-4E0C-B16A-8523DC6AFB51}"/>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 xmlns:a16="http://schemas.microsoft.com/office/drawing/2014/main" id="{58F7A65B-7E58-4626-A7DB-A7168D8FFA57}"/>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 xmlns:a16="http://schemas.microsoft.com/office/drawing/2014/main" id="{412E7A17-52A3-4F4A-903D-B5E4244FE437}"/>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 xmlns:a16="http://schemas.microsoft.com/office/drawing/2014/main" id="{CE21E4DD-EBFB-4A2F-A908-6CAF63880735}"/>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ectangle 9">
            <a:extLst>
              <a:ext uri="{FF2B5EF4-FFF2-40B4-BE49-F238E27FC236}">
                <a16:creationId xmlns="" xmlns:a16="http://schemas.microsoft.com/office/drawing/2014/main" id="{C1726DAB-5E5F-4710-B8B8-3AB8305C013C}"/>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Isosceles Triangle 8">
            <a:extLst>
              <a:ext uri="{FF2B5EF4-FFF2-40B4-BE49-F238E27FC236}">
                <a16:creationId xmlns="" xmlns:a16="http://schemas.microsoft.com/office/drawing/2014/main" id="{A32BDD81-898B-4369-875E-0ACDEBB01AFF}"/>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Donut 8">
            <a:extLst>
              <a:ext uri="{FF2B5EF4-FFF2-40B4-BE49-F238E27FC236}">
                <a16:creationId xmlns="" xmlns:a16="http://schemas.microsoft.com/office/drawing/2014/main" id="{1FD89CD3-1952-4A37-9DAB-6A6DBBA51E03}"/>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Freeform 18">
            <a:extLst>
              <a:ext uri="{FF2B5EF4-FFF2-40B4-BE49-F238E27FC236}">
                <a16:creationId xmlns="" xmlns:a16="http://schemas.microsoft.com/office/drawing/2014/main" id="{BDB2FDDF-282C-4830-B537-159C2C3807F6}"/>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7">
            <a:extLst>
              <a:ext uri="{FF2B5EF4-FFF2-40B4-BE49-F238E27FC236}">
                <a16:creationId xmlns="" xmlns:a16="http://schemas.microsoft.com/office/drawing/2014/main" id="{00E04F4B-AA92-44F9-B129-3119152F1FD1}"/>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Freeform 20">
            <a:extLst>
              <a:ext uri="{FF2B5EF4-FFF2-40B4-BE49-F238E27FC236}">
                <a16:creationId xmlns="" xmlns:a16="http://schemas.microsoft.com/office/drawing/2014/main" id="{723D4AF6-DCBB-4006-B731-A70A822C80C3}"/>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Rounded Rectangle 25">
            <a:extLst>
              <a:ext uri="{FF2B5EF4-FFF2-40B4-BE49-F238E27FC236}">
                <a16:creationId xmlns="" xmlns:a16="http://schemas.microsoft.com/office/drawing/2014/main" id="{526B3303-0625-4B02-AF24-C78E11A9BA0E}"/>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Block Arc 41">
            <a:extLst>
              <a:ext uri="{FF2B5EF4-FFF2-40B4-BE49-F238E27FC236}">
                <a16:creationId xmlns="" xmlns:a16="http://schemas.microsoft.com/office/drawing/2014/main" id="{1D3322F0-B75A-4D1C-BDC8-38E813998E2C}"/>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Round Same Side Corner Rectangle 11">
            <a:extLst>
              <a:ext uri="{FF2B5EF4-FFF2-40B4-BE49-F238E27FC236}">
                <a16:creationId xmlns="" xmlns:a16="http://schemas.microsoft.com/office/drawing/2014/main" id="{7C6C2763-BB6D-4012-8669-5C41FA0EC91A}"/>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Donut 39">
            <a:extLst>
              <a:ext uri="{FF2B5EF4-FFF2-40B4-BE49-F238E27FC236}">
                <a16:creationId xmlns="" xmlns:a16="http://schemas.microsoft.com/office/drawing/2014/main" id="{7EFB2273-5022-4E7D-9347-0D03BE75945A}"/>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8" name="Freeform 25">
            <a:extLst>
              <a:ext uri="{FF2B5EF4-FFF2-40B4-BE49-F238E27FC236}">
                <a16:creationId xmlns="" xmlns:a16="http://schemas.microsoft.com/office/drawing/2014/main" id="{5D86F76E-FEC9-47D2-8F6D-2072178D0861}"/>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36">
            <a:extLst>
              <a:ext uri="{FF2B5EF4-FFF2-40B4-BE49-F238E27FC236}">
                <a16:creationId xmlns="" xmlns:a16="http://schemas.microsoft.com/office/drawing/2014/main" id="{A820FF91-200D-4263-8420-593AEBEF4872}"/>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ounded Rectangle 27">
            <a:extLst>
              <a:ext uri="{FF2B5EF4-FFF2-40B4-BE49-F238E27FC236}">
                <a16:creationId xmlns="" xmlns:a16="http://schemas.microsoft.com/office/drawing/2014/main" id="{C4895070-B557-4E2B-B74A-09A344AA022F}"/>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Rounded Rectangle 7">
            <a:extLst>
              <a:ext uri="{FF2B5EF4-FFF2-40B4-BE49-F238E27FC236}">
                <a16:creationId xmlns="" xmlns:a16="http://schemas.microsoft.com/office/drawing/2014/main" id="{207D00F2-7CF9-417E-AD3E-E5B642C85601}"/>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Chord 15">
            <a:extLst>
              <a:ext uri="{FF2B5EF4-FFF2-40B4-BE49-F238E27FC236}">
                <a16:creationId xmlns="" xmlns:a16="http://schemas.microsoft.com/office/drawing/2014/main" id="{BD4910E8-4B7E-43D1-B7D9-237D2518E32D}"/>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Rectangle 16">
            <a:extLst>
              <a:ext uri="{FF2B5EF4-FFF2-40B4-BE49-F238E27FC236}">
                <a16:creationId xmlns="" xmlns:a16="http://schemas.microsoft.com/office/drawing/2014/main" id="{ED9EA873-9465-4572-9381-3195A21619BA}"/>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Rounded Rectangle 6">
            <a:extLst>
              <a:ext uri="{FF2B5EF4-FFF2-40B4-BE49-F238E27FC236}">
                <a16:creationId xmlns="" xmlns:a16="http://schemas.microsoft.com/office/drawing/2014/main" id="{5F9E6602-AD42-45BA-93B5-3E8ADE5DF25C}"/>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5" name="Rounded Rectangle 6">
            <a:extLst>
              <a:ext uri="{FF2B5EF4-FFF2-40B4-BE49-F238E27FC236}">
                <a16:creationId xmlns="" xmlns:a16="http://schemas.microsoft.com/office/drawing/2014/main" id="{A8443178-834B-4C00-BEDB-722BDC9A5570}"/>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6" name="Rounded Rectangle 6">
            <a:extLst>
              <a:ext uri="{FF2B5EF4-FFF2-40B4-BE49-F238E27FC236}">
                <a16:creationId xmlns="" xmlns:a16="http://schemas.microsoft.com/office/drawing/2014/main" id="{2EC6D2AA-A036-418B-9FEA-53D6BF8840F0}"/>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7" name="Rounded Rectangle 6">
            <a:extLst>
              <a:ext uri="{FF2B5EF4-FFF2-40B4-BE49-F238E27FC236}">
                <a16:creationId xmlns="" xmlns:a16="http://schemas.microsoft.com/office/drawing/2014/main" id="{F10B16A9-F5D5-4539-9822-FCE273CDCA3B}"/>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8" name="Teardrop 6">
            <a:extLst>
              <a:ext uri="{FF2B5EF4-FFF2-40B4-BE49-F238E27FC236}">
                <a16:creationId xmlns="" xmlns:a16="http://schemas.microsoft.com/office/drawing/2014/main" id="{26C206AD-1265-46A3-A476-738DA544D770}"/>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9" name="Donut 24">
            <a:extLst>
              <a:ext uri="{FF2B5EF4-FFF2-40B4-BE49-F238E27FC236}">
                <a16:creationId xmlns="" xmlns:a16="http://schemas.microsoft.com/office/drawing/2014/main" id="{DBD3F49B-4204-43B9-8636-27D9BBE34A89}"/>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0" name="Chord 38">
            <a:extLst>
              <a:ext uri="{FF2B5EF4-FFF2-40B4-BE49-F238E27FC236}">
                <a16:creationId xmlns="" xmlns:a16="http://schemas.microsoft.com/office/drawing/2014/main" id="{8151EDCE-2F81-4710-B0BB-691D56583C74}"/>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Heart 38">
            <a:extLst>
              <a:ext uri="{FF2B5EF4-FFF2-40B4-BE49-F238E27FC236}">
                <a16:creationId xmlns="" xmlns:a16="http://schemas.microsoft.com/office/drawing/2014/main" id="{B94B6424-C9C4-4385-8A3D-28940C479664}"/>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Round Same Side Corner Rectangle 19">
            <a:extLst>
              <a:ext uri="{FF2B5EF4-FFF2-40B4-BE49-F238E27FC236}">
                <a16:creationId xmlns="" xmlns:a16="http://schemas.microsoft.com/office/drawing/2014/main" id="{356F4553-A911-4766-92CE-C91D4333AE33}"/>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Rectangle 23">
            <a:extLst>
              <a:ext uri="{FF2B5EF4-FFF2-40B4-BE49-F238E27FC236}">
                <a16:creationId xmlns="" xmlns:a16="http://schemas.microsoft.com/office/drawing/2014/main" id="{F190AAFE-29CD-417F-A967-76174C978866}"/>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Oval 31">
            <a:extLst>
              <a:ext uri="{FF2B5EF4-FFF2-40B4-BE49-F238E27FC236}">
                <a16:creationId xmlns="" xmlns:a16="http://schemas.microsoft.com/office/drawing/2014/main" id="{0B13B3A3-2C9F-49DC-9738-44F9E7CE6B6C}"/>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Rectangle 23">
            <a:extLst>
              <a:ext uri="{FF2B5EF4-FFF2-40B4-BE49-F238E27FC236}">
                <a16:creationId xmlns="" xmlns:a16="http://schemas.microsoft.com/office/drawing/2014/main" id="{CFB4B500-F22D-4399-8AEF-CBB2D6CFE0A5}"/>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Oval 31">
            <a:extLst>
              <a:ext uri="{FF2B5EF4-FFF2-40B4-BE49-F238E27FC236}">
                <a16:creationId xmlns="" xmlns:a16="http://schemas.microsoft.com/office/drawing/2014/main" id="{1601DC70-EA66-4CED-89FB-8A44A2BB5CC0}"/>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Teardrop 17">
            <a:extLst>
              <a:ext uri="{FF2B5EF4-FFF2-40B4-BE49-F238E27FC236}">
                <a16:creationId xmlns="" xmlns:a16="http://schemas.microsoft.com/office/drawing/2014/main" id="{ADD34557-6FAF-4463-A517-13901A5E4A45}"/>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Rectangle 23">
            <a:extLst>
              <a:ext uri="{FF2B5EF4-FFF2-40B4-BE49-F238E27FC236}">
                <a16:creationId xmlns="" xmlns:a16="http://schemas.microsoft.com/office/drawing/2014/main" id="{4EA54365-683C-4E82-B468-AA89FBA721F0}"/>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Round Same Side Corner Rectangle 8">
            <a:extLst>
              <a:ext uri="{FF2B5EF4-FFF2-40B4-BE49-F238E27FC236}">
                <a16:creationId xmlns="" xmlns:a16="http://schemas.microsoft.com/office/drawing/2014/main" id="{1A44425D-34A4-4E2B-8855-07D53731870D}"/>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Round Same Side Corner Rectangle 20">
            <a:extLst>
              <a:ext uri="{FF2B5EF4-FFF2-40B4-BE49-F238E27FC236}">
                <a16:creationId xmlns="" xmlns:a16="http://schemas.microsoft.com/office/drawing/2014/main" id="{A4EA2886-7FB0-42E2-A9E6-B08C17779078}"/>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Donut 87">
            <a:extLst>
              <a:ext uri="{FF2B5EF4-FFF2-40B4-BE49-F238E27FC236}">
                <a16:creationId xmlns="" xmlns:a16="http://schemas.microsoft.com/office/drawing/2014/main" id="{89A0D401-3339-404E-A196-ABE692A38B97}"/>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2" name="Donut 90">
            <a:extLst>
              <a:ext uri="{FF2B5EF4-FFF2-40B4-BE49-F238E27FC236}">
                <a16:creationId xmlns="" xmlns:a16="http://schemas.microsoft.com/office/drawing/2014/main" id="{C772E5EE-A3A0-4AA5-B38F-12D58AA8EB49}"/>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3" name="Oval 6">
            <a:extLst>
              <a:ext uri="{FF2B5EF4-FFF2-40B4-BE49-F238E27FC236}">
                <a16:creationId xmlns="" xmlns:a16="http://schemas.microsoft.com/office/drawing/2014/main" id="{54F3AB4E-41BA-4849-A5EF-4687118D9FF7}"/>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Block Arc 25">
            <a:extLst>
              <a:ext uri="{FF2B5EF4-FFF2-40B4-BE49-F238E27FC236}">
                <a16:creationId xmlns="" xmlns:a16="http://schemas.microsoft.com/office/drawing/2014/main" id="{71E46DF5-CDD5-43CC-B680-09BEA831AA5A}"/>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5" name="Block Arc 31">
            <a:extLst>
              <a:ext uri="{FF2B5EF4-FFF2-40B4-BE49-F238E27FC236}">
                <a16:creationId xmlns="" xmlns:a16="http://schemas.microsoft.com/office/drawing/2014/main" id="{13E2F61D-0950-488F-A138-54ABA876B6A9}"/>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6" name="Freeform 53">
            <a:extLst>
              <a:ext uri="{FF2B5EF4-FFF2-40B4-BE49-F238E27FC236}">
                <a16:creationId xmlns="" xmlns:a16="http://schemas.microsoft.com/office/drawing/2014/main" id="{049AC4EC-20D4-4BEF-8063-2CFD0BD8C9F4}"/>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Block Arc 10">
            <a:extLst>
              <a:ext uri="{FF2B5EF4-FFF2-40B4-BE49-F238E27FC236}">
                <a16:creationId xmlns="" xmlns:a16="http://schemas.microsoft.com/office/drawing/2014/main" id="{EAC8FD76-0B8D-4A30-B766-E074214B1FD5}"/>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8" name="Freeform 55">
            <a:extLst>
              <a:ext uri="{FF2B5EF4-FFF2-40B4-BE49-F238E27FC236}">
                <a16:creationId xmlns="" xmlns:a16="http://schemas.microsoft.com/office/drawing/2014/main" id="{689B29C0-7B05-4637-BBFC-51F7062F6920}"/>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Round Same Side Corner Rectangle 36">
            <a:extLst>
              <a:ext uri="{FF2B5EF4-FFF2-40B4-BE49-F238E27FC236}">
                <a16:creationId xmlns="" xmlns:a16="http://schemas.microsoft.com/office/drawing/2014/main" id="{1DD9F14D-C4A9-411E-A68C-26B31133E5E4}"/>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Oval 21">
            <a:extLst>
              <a:ext uri="{FF2B5EF4-FFF2-40B4-BE49-F238E27FC236}">
                <a16:creationId xmlns="" xmlns:a16="http://schemas.microsoft.com/office/drawing/2014/main" id="{C5C40FFA-BDDB-4BC5-8FE9-5FE77A7A4D91}"/>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1" name="Oval 32">
            <a:extLst>
              <a:ext uri="{FF2B5EF4-FFF2-40B4-BE49-F238E27FC236}">
                <a16:creationId xmlns="" xmlns:a16="http://schemas.microsoft.com/office/drawing/2014/main" id="{D9C81D40-2576-4611-9787-8ED8912D600F}"/>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851709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 xmlns:a16="http://schemas.microsoft.com/office/drawing/2014/main" id="{9E9C12B0-FB54-4BCD-A5FE-A9A5F22A0565}"/>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Freeform 48">
            <a:extLst>
              <a:ext uri="{FF2B5EF4-FFF2-40B4-BE49-F238E27FC236}">
                <a16:creationId xmlns="" xmlns:a16="http://schemas.microsoft.com/office/drawing/2014/main" id="{33242698-9315-4790-8DFE-AC4E8383713A}"/>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7" name="Freeform 49">
            <a:extLst>
              <a:ext uri="{FF2B5EF4-FFF2-40B4-BE49-F238E27FC236}">
                <a16:creationId xmlns="" xmlns:a16="http://schemas.microsoft.com/office/drawing/2014/main" id="{7EAD3C46-F684-465F-886A-2AA14C0F6618}"/>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Freeform 50">
            <a:extLst>
              <a:ext uri="{FF2B5EF4-FFF2-40B4-BE49-F238E27FC236}">
                <a16:creationId xmlns="" xmlns:a16="http://schemas.microsoft.com/office/drawing/2014/main" id="{EBEA9ACE-2C2E-4A9B-A333-91CF24D50A6B}"/>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9" name="Teardrop 9">
            <a:extLst>
              <a:ext uri="{FF2B5EF4-FFF2-40B4-BE49-F238E27FC236}">
                <a16:creationId xmlns="" xmlns:a16="http://schemas.microsoft.com/office/drawing/2014/main" id="{320C3E2C-EFC3-44EE-A35F-95191E2DFD9B}"/>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Freeform 97">
            <a:extLst>
              <a:ext uri="{FF2B5EF4-FFF2-40B4-BE49-F238E27FC236}">
                <a16:creationId xmlns="" xmlns:a16="http://schemas.microsoft.com/office/drawing/2014/main" id="{B54F8BC9-7A82-425C-AF12-B8DA7ECDC36C}"/>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Donut 22">
            <a:extLst>
              <a:ext uri="{FF2B5EF4-FFF2-40B4-BE49-F238E27FC236}">
                <a16:creationId xmlns="" xmlns:a16="http://schemas.microsoft.com/office/drawing/2014/main" id="{340B297B-3387-417A-B965-15069C915649}"/>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2" name="Freeform 99">
            <a:extLst>
              <a:ext uri="{FF2B5EF4-FFF2-40B4-BE49-F238E27FC236}">
                <a16:creationId xmlns="" xmlns:a16="http://schemas.microsoft.com/office/drawing/2014/main" id="{5CB94B8C-F259-455A-B6D6-EEAF94D589B4}"/>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Oval 10">
            <a:extLst>
              <a:ext uri="{FF2B5EF4-FFF2-40B4-BE49-F238E27FC236}">
                <a16:creationId xmlns="" xmlns:a16="http://schemas.microsoft.com/office/drawing/2014/main" id="{0D3F88AA-8871-49B0-8D98-B641A6D16906}"/>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Freeform 101">
            <a:extLst>
              <a:ext uri="{FF2B5EF4-FFF2-40B4-BE49-F238E27FC236}">
                <a16:creationId xmlns="" xmlns:a16="http://schemas.microsoft.com/office/drawing/2014/main" id="{E202E034-2714-428A-99CE-09AAF7FDCF49}"/>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5" name="Group 102">
            <a:extLst>
              <a:ext uri="{FF2B5EF4-FFF2-40B4-BE49-F238E27FC236}">
                <a16:creationId xmlns="" xmlns:a16="http://schemas.microsoft.com/office/drawing/2014/main" id="{55A99ECC-00C9-4E03-A688-E235E34C013B}"/>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 xmlns:a16="http://schemas.microsoft.com/office/drawing/2014/main" id="{4ED53119-43B6-4D2C-9C73-08DDD9A12583}"/>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Freeform 104">
              <a:extLst>
                <a:ext uri="{FF2B5EF4-FFF2-40B4-BE49-F238E27FC236}">
                  <a16:creationId xmlns="" xmlns:a16="http://schemas.microsoft.com/office/drawing/2014/main" id="{0B0FC094-2114-4D1F-BDA5-A2BA67B0D732}"/>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Freeform 105">
              <a:extLst>
                <a:ext uri="{FF2B5EF4-FFF2-40B4-BE49-F238E27FC236}">
                  <a16:creationId xmlns="" xmlns:a16="http://schemas.microsoft.com/office/drawing/2014/main" id="{FD1922C3-09AA-4319-A57F-19FAAC783752}"/>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Freeform 106">
              <a:extLst>
                <a:ext uri="{FF2B5EF4-FFF2-40B4-BE49-F238E27FC236}">
                  <a16:creationId xmlns="" xmlns:a16="http://schemas.microsoft.com/office/drawing/2014/main" id="{B597735C-A608-4D1E-B12D-B031B502FA91}"/>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0" name="Freeform 107">
            <a:extLst>
              <a:ext uri="{FF2B5EF4-FFF2-40B4-BE49-F238E27FC236}">
                <a16:creationId xmlns="" xmlns:a16="http://schemas.microsoft.com/office/drawing/2014/main" id="{10743AB8-6421-47C5-9979-706A6C924913}"/>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Freeform 108">
            <a:extLst>
              <a:ext uri="{FF2B5EF4-FFF2-40B4-BE49-F238E27FC236}">
                <a16:creationId xmlns="" xmlns:a16="http://schemas.microsoft.com/office/drawing/2014/main" id="{D0840A85-B2C5-4AA2-B953-7CC9EB8EC028}"/>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Oval 8">
            <a:extLst>
              <a:ext uri="{FF2B5EF4-FFF2-40B4-BE49-F238E27FC236}">
                <a16:creationId xmlns="" xmlns:a16="http://schemas.microsoft.com/office/drawing/2014/main" id="{A6963CE6-C341-49EB-BE40-85DFCA5333B4}"/>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3" name="Group 110">
            <a:extLst>
              <a:ext uri="{FF2B5EF4-FFF2-40B4-BE49-F238E27FC236}">
                <a16:creationId xmlns="" xmlns:a16="http://schemas.microsoft.com/office/drawing/2014/main" id="{1304945C-0E52-44FE-9DF0-C81AC173BC92}"/>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 xmlns:a16="http://schemas.microsoft.com/office/drawing/2014/main" id="{280430CE-BA81-40AC-BEDB-51E9F6131ADB}"/>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Oval 37">
              <a:extLst>
                <a:ext uri="{FF2B5EF4-FFF2-40B4-BE49-F238E27FC236}">
                  <a16:creationId xmlns="" xmlns:a16="http://schemas.microsoft.com/office/drawing/2014/main" id="{92C52644-F8F5-418C-AFA6-597DEE29B449}"/>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6" name="Rectangle 19">
            <a:extLst>
              <a:ext uri="{FF2B5EF4-FFF2-40B4-BE49-F238E27FC236}">
                <a16:creationId xmlns="" xmlns:a16="http://schemas.microsoft.com/office/drawing/2014/main" id="{B196B0D1-47B4-4251-86BD-004D9070CD7E}"/>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Freeform 114">
            <a:extLst>
              <a:ext uri="{FF2B5EF4-FFF2-40B4-BE49-F238E27FC236}">
                <a16:creationId xmlns="" xmlns:a16="http://schemas.microsoft.com/office/drawing/2014/main" id="{381C4D67-A9E3-4163-B4C0-24C2A936453B}"/>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Rounded Rectangle 31">
            <a:extLst>
              <a:ext uri="{FF2B5EF4-FFF2-40B4-BE49-F238E27FC236}">
                <a16:creationId xmlns="" xmlns:a16="http://schemas.microsoft.com/office/drawing/2014/main" id="{01190444-84E9-4117-BECB-51E479465FDF}"/>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Oval 47">
            <a:extLst>
              <a:ext uri="{FF2B5EF4-FFF2-40B4-BE49-F238E27FC236}">
                <a16:creationId xmlns="" xmlns:a16="http://schemas.microsoft.com/office/drawing/2014/main" id="{67C8ECFC-1270-4C5B-A7C2-63AADE6CED2E}"/>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Oval 50">
            <a:extLst>
              <a:ext uri="{FF2B5EF4-FFF2-40B4-BE49-F238E27FC236}">
                <a16:creationId xmlns="" xmlns:a16="http://schemas.microsoft.com/office/drawing/2014/main" id="{E3F3B4EC-040E-41BF-9310-974383E1D640}"/>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Heart 17">
            <a:extLst>
              <a:ext uri="{FF2B5EF4-FFF2-40B4-BE49-F238E27FC236}">
                <a16:creationId xmlns="" xmlns:a16="http://schemas.microsoft.com/office/drawing/2014/main" id="{8DEFC917-3A3A-4CCB-8D0B-5E8EB0DE7A3B}"/>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Rounded Rectangle 25">
            <a:extLst>
              <a:ext uri="{FF2B5EF4-FFF2-40B4-BE49-F238E27FC236}">
                <a16:creationId xmlns="" xmlns:a16="http://schemas.microsoft.com/office/drawing/2014/main" id="{E8CA4252-3197-4ABC-BA7E-564B119109E2}"/>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Chord 32">
            <a:extLst>
              <a:ext uri="{FF2B5EF4-FFF2-40B4-BE49-F238E27FC236}">
                <a16:creationId xmlns="" xmlns:a16="http://schemas.microsoft.com/office/drawing/2014/main" id="{D988D6F1-2BE1-4F71-BF5B-35E3DC4C140F}"/>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Rounded Rectangle 40">
            <a:extLst>
              <a:ext uri="{FF2B5EF4-FFF2-40B4-BE49-F238E27FC236}">
                <a16:creationId xmlns="" xmlns:a16="http://schemas.microsoft.com/office/drawing/2014/main" id="{BB9D43AE-CECE-4C8B-895B-BFF2B5C4A3B5}"/>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Rounded Rectangle 7">
            <a:extLst>
              <a:ext uri="{FF2B5EF4-FFF2-40B4-BE49-F238E27FC236}">
                <a16:creationId xmlns="" xmlns:a16="http://schemas.microsoft.com/office/drawing/2014/main" id="{F1855EC6-BD44-4709-8DD2-E5A2A9AE5728}"/>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6" name="Rounded Rectangle 17">
            <a:extLst>
              <a:ext uri="{FF2B5EF4-FFF2-40B4-BE49-F238E27FC236}">
                <a16:creationId xmlns="" xmlns:a16="http://schemas.microsoft.com/office/drawing/2014/main" id="{9B30DA69-00AD-4ED6-A45D-465874300911}"/>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Oval 21">
            <a:extLst>
              <a:ext uri="{FF2B5EF4-FFF2-40B4-BE49-F238E27FC236}">
                <a16:creationId xmlns="" xmlns:a16="http://schemas.microsoft.com/office/drawing/2014/main" id="{EB0DEE9D-C8F8-4422-9151-8C417A97942D}"/>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Oval 25">
            <a:extLst>
              <a:ext uri="{FF2B5EF4-FFF2-40B4-BE49-F238E27FC236}">
                <a16:creationId xmlns="" xmlns:a16="http://schemas.microsoft.com/office/drawing/2014/main" id="{A6509CE1-EB83-4F4D-BDBD-05E233EECD62}"/>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Block Arc 20">
            <a:extLst>
              <a:ext uri="{FF2B5EF4-FFF2-40B4-BE49-F238E27FC236}">
                <a16:creationId xmlns="" xmlns:a16="http://schemas.microsoft.com/office/drawing/2014/main" id="{290D2834-35B2-456B-9B31-40BBC0D9A84A}"/>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0" name="Block Arc 11">
            <a:extLst>
              <a:ext uri="{FF2B5EF4-FFF2-40B4-BE49-F238E27FC236}">
                <a16:creationId xmlns="" xmlns:a16="http://schemas.microsoft.com/office/drawing/2014/main" id="{4661FBF7-2E4F-42DA-A151-C7CBA4FBE542}"/>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1" name="Rectangle 21">
            <a:extLst>
              <a:ext uri="{FF2B5EF4-FFF2-40B4-BE49-F238E27FC236}">
                <a16:creationId xmlns="" xmlns:a16="http://schemas.microsoft.com/office/drawing/2014/main" id="{229C99CD-849D-438B-989E-7436C3941642}"/>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Round Same Side Corner Rectangle 8">
            <a:extLst>
              <a:ext uri="{FF2B5EF4-FFF2-40B4-BE49-F238E27FC236}">
                <a16:creationId xmlns="" xmlns:a16="http://schemas.microsoft.com/office/drawing/2014/main" id="{FECD9902-70F4-4BFC-A994-CD59F6598F55}"/>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Rounded Rectangle 51">
            <a:extLst>
              <a:ext uri="{FF2B5EF4-FFF2-40B4-BE49-F238E27FC236}">
                <a16:creationId xmlns="" xmlns:a16="http://schemas.microsoft.com/office/drawing/2014/main" id="{CCB32286-97F7-499C-B7FD-D24F6C4C8C83}"/>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4" name="Isosceles Triangle 5">
            <a:extLst>
              <a:ext uri="{FF2B5EF4-FFF2-40B4-BE49-F238E27FC236}">
                <a16:creationId xmlns="" xmlns:a16="http://schemas.microsoft.com/office/drawing/2014/main" id="{E72AE78E-1624-4253-8335-70044D9A8168}"/>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Trapezoid 22">
            <a:extLst>
              <a:ext uri="{FF2B5EF4-FFF2-40B4-BE49-F238E27FC236}">
                <a16:creationId xmlns="" xmlns:a16="http://schemas.microsoft.com/office/drawing/2014/main" id="{90611E2A-DEBB-44A5-8D5E-6B71373C8E68}"/>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Rounded Rectangle 20">
            <a:extLst>
              <a:ext uri="{FF2B5EF4-FFF2-40B4-BE49-F238E27FC236}">
                <a16:creationId xmlns="" xmlns:a16="http://schemas.microsoft.com/office/drawing/2014/main" id="{28A32667-6196-4043-9D8A-D1C83475B3B9}"/>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Trapezoid 28">
            <a:extLst>
              <a:ext uri="{FF2B5EF4-FFF2-40B4-BE49-F238E27FC236}">
                <a16:creationId xmlns="" xmlns:a16="http://schemas.microsoft.com/office/drawing/2014/main" id="{72D67991-AA07-4C6C-A63B-1C759363E273}"/>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8" name="Rounded Rectangle 2">
            <a:extLst>
              <a:ext uri="{FF2B5EF4-FFF2-40B4-BE49-F238E27FC236}">
                <a16:creationId xmlns="" xmlns:a16="http://schemas.microsoft.com/office/drawing/2014/main" id="{4147CF3F-25A5-41CF-B201-960FEC23D645}"/>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9" name="Rounded Rectangle 8">
            <a:extLst>
              <a:ext uri="{FF2B5EF4-FFF2-40B4-BE49-F238E27FC236}">
                <a16:creationId xmlns="" xmlns:a16="http://schemas.microsoft.com/office/drawing/2014/main" id="{951BF51E-6FDF-4CA9-A1F7-4FC031A56C0F}"/>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0" name="Rounded Rectangle 2">
            <a:extLst>
              <a:ext uri="{FF2B5EF4-FFF2-40B4-BE49-F238E27FC236}">
                <a16:creationId xmlns="" xmlns:a16="http://schemas.microsoft.com/office/drawing/2014/main" id="{6A276310-9B19-4274-9C80-9C96A9150EE1}"/>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1" name="Rounded Rectangle 3">
            <a:extLst>
              <a:ext uri="{FF2B5EF4-FFF2-40B4-BE49-F238E27FC236}">
                <a16:creationId xmlns="" xmlns:a16="http://schemas.microsoft.com/office/drawing/2014/main" id="{8C2D0AE1-2530-4832-89A7-62B25C7C91C0}"/>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2" name="Rounded Rectangle 10">
            <a:extLst>
              <a:ext uri="{FF2B5EF4-FFF2-40B4-BE49-F238E27FC236}">
                <a16:creationId xmlns="" xmlns:a16="http://schemas.microsoft.com/office/drawing/2014/main" id="{B1D6AC6F-FF7B-421A-9134-AA480E3EADEE}"/>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Block Arc 6">
            <a:extLst>
              <a:ext uri="{FF2B5EF4-FFF2-40B4-BE49-F238E27FC236}">
                <a16:creationId xmlns="" xmlns:a16="http://schemas.microsoft.com/office/drawing/2014/main" id="{8C289A5A-9E75-4B7B-8BA7-0C850C50604B}"/>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4" name="Left Arrow 1">
            <a:extLst>
              <a:ext uri="{FF2B5EF4-FFF2-40B4-BE49-F238E27FC236}">
                <a16:creationId xmlns="" xmlns:a16="http://schemas.microsoft.com/office/drawing/2014/main" id="{96594997-8A97-4ACF-AA15-462F0B7D36FA}"/>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Oval 35">
            <a:extLst>
              <a:ext uri="{FF2B5EF4-FFF2-40B4-BE49-F238E27FC236}">
                <a16:creationId xmlns="" xmlns:a16="http://schemas.microsoft.com/office/drawing/2014/main" id="{71E6A163-0480-4656-A784-88B5227CE63B}"/>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TextBox 154">
            <a:extLst>
              <a:ext uri="{FF2B5EF4-FFF2-40B4-BE49-F238E27FC236}">
                <a16:creationId xmlns="" xmlns:a16="http://schemas.microsoft.com/office/drawing/2014/main" id="{4710A5C0-0E88-4A66-AF71-6BF6005DA146}"/>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6" name="TextBox 155">
            <a:extLst>
              <a:ext uri="{FF2B5EF4-FFF2-40B4-BE49-F238E27FC236}">
                <a16:creationId xmlns="" xmlns:a16="http://schemas.microsoft.com/office/drawing/2014/main" id="{91357115-7A73-42AA-9AC5-3F391A52E3DA}"/>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 xmlns:a16="http://schemas.microsoft.com/office/drawing/2014/main" id="{AAE76C21-716E-4506-94B8-AD4CE3755B4D}"/>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8" name="TextBox 157">
            <a:extLst>
              <a:ext uri="{FF2B5EF4-FFF2-40B4-BE49-F238E27FC236}">
                <a16:creationId xmlns="" xmlns:a16="http://schemas.microsoft.com/office/drawing/2014/main" id="{A0E3A93A-8E58-46D3-936C-B253BD675343}"/>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72817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27584" y="123478"/>
            <a:ext cx="8388424" cy="576064"/>
          </a:xfrm>
        </p:spPr>
        <p:txBody>
          <a:bodyPr/>
          <a:lstStyle/>
          <a:p>
            <a:r>
              <a:rPr lang="en-US" sz="2400" smtClean="0"/>
              <a:t>1.1 Tìm hiểu các kiến thức tổng quan</a:t>
            </a:r>
            <a:endParaRPr lang="en-US" sz="2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06793"/>
            <a:ext cx="3032999" cy="148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971600" y="2787774"/>
            <a:ext cx="6768752" cy="1077218"/>
          </a:xfrm>
          <a:prstGeom prst="rect">
            <a:avLst/>
          </a:prstGeom>
          <a:noFill/>
        </p:spPr>
        <p:txBody>
          <a:bodyPr wrap="square" rtlCol="0">
            <a:spAutoFit/>
          </a:bodyPr>
          <a:lstStyle/>
          <a:p>
            <a:pPr lvl="0"/>
            <a:r>
              <a:rPr lang="en-US" sz="1600" smtClean="0"/>
              <a:t>- Web tĩnh: website </a:t>
            </a:r>
            <a:r>
              <a:rPr lang="en-US" sz="1600"/>
              <a:t>không có hệ thống quản lý nội dung, hoặc có nhưng về nội dung website không thay đổi được.</a:t>
            </a:r>
          </a:p>
          <a:p>
            <a:pPr lvl="0"/>
            <a:r>
              <a:rPr lang="en-US" sz="1600" smtClean="0"/>
              <a:t>- Web động: website </a:t>
            </a:r>
            <a:r>
              <a:rPr lang="en-US" sz="1600"/>
              <a:t>có hệ thống quản lý nội dung nên người dùng </a:t>
            </a:r>
            <a:r>
              <a:rPr lang="en-US" sz="1600"/>
              <a:t>có </a:t>
            </a:r>
            <a:endParaRPr lang="en-US" sz="1600" smtClean="0"/>
          </a:p>
          <a:p>
            <a:pPr lvl="0"/>
            <a:r>
              <a:rPr lang="en-US" sz="1600" smtClean="0"/>
              <a:t>thể </a:t>
            </a:r>
            <a:r>
              <a:rPr lang="en-US" sz="1600"/>
              <a:t>thay đổi nội dung được.</a:t>
            </a:r>
          </a:p>
        </p:txBody>
      </p:sp>
    </p:spTree>
    <p:extLst>
      <p:ext uri="{BB962C8B-B14F-4D97-AF65-F5344CB8AC3E}">
        <p14:creationId xmlns:p14="http://schemas.microsoft.com/office/powerpoint/2010/main" val="974884689"/>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2635" y="1105645"/>
            <a:ext cx="581569" cy="5726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5" name="Group 4"/>
          <p:cNvGrpSpPr/>
          <p:nvPr/>
        </p:nvGrpSpPr>
        <p:grpSpPr>
          <a:xfrm>
            <a:off x="3490364" y="1105645"/>
            <a:ext cx="5138704" cy="601968"/>
            <a:chOff x="1795588" y="1688594"/>
            <a:chExt cx="6408712" cy="707911"/>
          </a:xfrm>
          <a:solidFill>
            <a:schemeClr val="bg1"/>
          </a:solidFill>
        </p:grpSpPr>
        <p:sp>
          <p:nvSpPr>
            <p:cNvPr id="6" name="Rounded Rectangle 5"/>
            <p:cNvSpPr/>
            <p:nvPr/>
          </p:nvSpPr>
          <p:spPr>
            <a:xfrm>
              <a:off x="1795588" y="1688594"/>
              <a:ext cx="6408712" cy="707911"/>
            </a:xfrm>
            <a:prstGeom prst="roundRect">
              <a:avLst>
                <a:gd name="adj" fmla="val 10715"/>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p:cNvSpPr txBox="1"/>
          <p:nvPr/>
        </p:nvSpPr>
        <p:spPr>
          <a:xfrm>
            <a:off x="2706362" y="1161147"/>
            <a:ext cx="594114"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nvGrpSpPr>
          <p:cNvPr id="9" name="Group 8"/>
          <p:cNvGrpSpPr/>
          <p:nvPr/>
        </p:nvGrpSpPr>
        <p:grpSpPr>
          <a:xfrm>
            <a:off x="3587577" y="1158810"/>
            <a:ext cx="4752528" cy="509023"/>
            <a:chOff x="2175371" y="1762964"/>
            <a:chExt cx="5040560" cy="590745"/>
          </a:xfrm>
        </p:grpSpPr>
        <p:sp>
          <p:nvSpPr>
            <p:cNvPr id="10" name="TextBox 10"/>
            <p:cNvSpPr txBox="1"/>
            <p:nvPr/>
          </p:nvSpPr>
          <p:spPr bwMode="auto">
            <a:xfrm>
              <a:off x="2175371" y="1762964"/>
              <a:ext cx="5040560" cy="35719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smtClean="0">
                  <a:solidFill>
                    <a:schemeClr val="tx1">
                      <a:lumMod val="65000"/>
                      <a:lumOff val="35000"/>
                    </a:schemeClr>
                  </a:solidFill>
                  <a:cs typeface="Arial" pitchFamily="34" charset="0"/>
                </a:rPr>
                <a:t>Chương 1</a:t>
              </a:r>
              <a:endParaRPr lang="en-US" altLang="ko-KR" sz="1400" b="1" dirty="0">
                <a:solidFill>
                  <a:schemeClr val="tx1">
                    <a:lumMod val="65000"/>
                    <a:lumOff val="35000"/>
                  </a:schemeClr>
                </a:solidFill>
                <a:cs typeface="Arial" pitchFamily="34" charset="0"/>
              </a:endParaRPr>
            </a:p>
          </p:txBody>
        </p:sp>
        <p:sp>
          <p:nvSpPr>
            <p:cNvPr id="11" name="TextBox 12"/>
            <p:cNvSpPr txBox="1"/>
            <p:nvPr/>
          </p:nvSpPr>
          <p:spPr bwMode="auto">
            <a:xfrm>
              <a:off x="2175371" y="2032239"/>
              <a:ext cx="5040560" cy="32147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smtClean="0">
                  <a:solidFill>
                    <a:schemeClr val="tx1">
                      <a:lumMod val="65000"/>
                      <a:lumOff val="35000"/>
                    </a:schemeClr>
                  </a:solidFill>
                  <a:cs typeface="Arial" pitchFamily="34" charset="0"/>
                </a:rPr>
                <a:t>Thu thập</a:t>
              </a:r>
              <a:endParaRPr lang="ko-KR" altLang="en-US" sz="1200" dirty="0">
                <a:solidFill>
                  <a:schemeClr val="tx1">
                    <a:lumMod val="65000"/>
                    <a:lumOff val="35000"/>
                  </a:schemeClr>
                </a:solidFill>
                <a:cs typeface="Arial" pitchFamily="34" charset="0"/>
              </a:endParaRPr>
            </a:p>
          </p:txBody>
        </p:sp>
      </p:grpSp>
      <p:sp>
        <p:nvSpPr>
          <p:cNvPr id="2" name="Text Placeholder 1"/>
          <p:cNvSpPr>
            <a:spLocks noGrp="1"/>
          </p:cNvSpPr>
          <p:nvPr>
            <p:ph type="body" sz="quarter" idx="10"/>
          </p:nvPr>
        </p:nvSpPr>
        <p:spPr>
          <a:prstGeom prst="rect">
            <a:avLst/>
          </a:prstGeom>
        </p:spPr>
        <p:txBody>
          <a:bodyPr/>
          <a:lstStyle/>
          <a:p>
            <a:pPr lvl="0"/>
            <a:r>
              <a:rPr lang="en-US" altLang="ko-KR" sz="1800">
                <a:ea typeface="맑은 고딕" pitchFamily="50" charset="-127"/>
              </a:rPr>
              <a:t>TÌM HIỂU VỀ WEB CRAWLER VÀ XÂY DỰNG WEBSITE </a:t>
            </a:r>
          </a:p>
          <a:p>
            <a:pPr lvl="0"/>
            <a:r>
              <a:rPr lang="en-US" altLang="ko-KR" sz="1800">
                <a:ea typeface="맑은 고딕" pitchFamily="50" charset="-127"/>
              </a:rPr>
              <a:t>BẤT </a:t>
            </a:r>
            <a:r>
              <a:rPr lang="en-US" altLang="ko-KR" sz="1800">
                <a:latin typeface="Times New Roman" pitchFamily="18" charset="0"/>
                <a:ea typeface="맑은 고딕" pitchFamily="50" charset="-127"/>
              </a:rPr>
              <a:t>ĐỘNG</a:t>
            </a:r>
            <a:r>
              <a:rPr lang="en-US" altLang="ko-KR" sz="1800">
                <a:ea typeface="맑은 고딕" pitchFamily="50" charset="-127"/>
              </a:rPr>
              <a:t> SẢN VỚI DỮ LIỆU WEB ĐỘNG</a:t>
            </a:r>
            <a:endParaRPr lang="en-US" altLang="ko-KR" sz="1800" dirty="0"/>
          </a:p>
        </p:txBody>
      </p:sp>
      <p:sp>
        <p:nvSpPr>
          <p:cNvPr id="20" name="Rectangle 19"/>
          <p:cNvSpPr/>
          <p:nvPr/>
        </p:nvSpPr>
        <p:spPr>
          <a:xfrm>
            <a:off x="2712635" y="1878848"/>
            <a:ext cx="581569" cy="5726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1" name="Group 20"/>
          <p:cNvGrpSpPr/>
          <p:nvPr/>
        </p:nvGrpSpPr>
        <p:grpSpPr>
          <a:xfrm>
            <a:off x="3490364" y="1878848"/>
            <a:ext cx="5138704" cy="601968"/>
            <a:chOff x="1795588" y="1688594"/>
            <a:chExt cx="6408712" cy="707911"/>
          </a:xfrm>
          <a:solidFill>
            <a:schemeClr val="bg1"/>
          </a:solidFill>
        </p:grpSpPr>
        <p:sp>
          <p:nvSpPr>
            <p:cNvPr id="22" name="Rounded Rectangle 21"/>
            <p:cNvSpPr/>
            <p:nvPr/>
          </p:nvSpPr>
          <p:spPr>
            <a:xfrm>
              <a:off x="1795588" y="1688594"/>
              <a:ext cx="6408712" cy="707911"/>
            </a:xfrm>
            <a:prstGeom prst="roundRect">
              <a:avLst>
                <a:gd name="adj" fmla="val 10715"/>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TextBox 23"/>
          <p:cNvSpPr txBox="1"/>
          <p:nvPr/>
        </p:nvSpPr>
        <p:spPr>
          <a:xfrm>
            <a:off x="2706362" y="1934350"/>
            <a:ext cx="594114"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nvGrpSpPr>
          <p:cNvPr id="25" name="Group 24"/>
          <p:cNvGrpSpPr/>
          <p:nvPr/>
        </p:nvGrpSpPr>
        <p:grpSpPr>
          <a:xfrm>
            <a:off x="3587577" y="1932013"/>
            <a:ext cx="4752528" cy="509023"/>
            <a:chOff x="2175371" y="1762964"/>
            <a:chExt cx="5040560" cy="590745"/>
          </a:xfrm>
        </p:grpSpPr>
        <p:sp>
          <p:nvSpPr>
            <p:cNvPr id="26" name="TextBox 10"/>
            <p:cNvSpPr txBox="1"/>
            <p:nvPr/>
          </p:nvSpPr>
          <p:spPr bwMode="auto">
            <a:xfrm>
              <a:off x="2175371" y="1762964"/>
              <a:ext cx="5040560" cy="35719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Your Text Here</a:t>
              </a:r>
            </a:p>
          </p:txBody>
        </p:sp>
        <p:sp>
          <p:nvSpPr>
            <p:cNvPr id="27" name="TextBox 12"/>
            <p:cNvSpPr txBox="1"/>
            <p:nvPr/>
          </p:nvSpPr>
          <p:spPr bwMode="auto">
            <a:xfrm>
              <a:off x="2175371" y="2032239"/>
              <a:ext cx="5040560" cy="32147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65000"/>
                      <a:lumOff val="35000"/>
                    </a:schemeClr>
                  </a:solidFill>
                  <a:cs typeface="Arial" pitchFamily="34" charset="0"/>
                </a:rPr>
                <a:t>Get a modern PowerPoint  Presentation that is beautifully designed.</a:t>
              </a:r>
              <a:endParaRPr lang="ko-KR" altLang="en-US" sz="1200" dirty="0">
                <a:solidFill>
                  <a:schemeClr val="tx1">
                    <a:lumMod val="65000"/>
                    <a:lumOff val="35000"/>
                  </a:schemeClr>
                </a:solidFill>
                <a:cs typeface="Arial" pitchFamily="34" charset="0"/>
              </a:endParaRPr>
            </a:p>
          </p:txBody>
        </p:sp>
      </p:grpSp>
      <p:sp>
        <p:nvSpPr>
          <p:cNvPr id="28" name="Rectangle 27"/>
          <p:cNvSpPr/>
          <p:nvPr/>
        </p:nvSpPr>
        <p:spPr>
          <a:xfrm>
            <a:off x="2712635" y="2652051"/>
            <a:ext cx="581569" cy="57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9" name="Group 28"/>
          <p:cNvGrpSpPr/>
          <p:nvPr/>
        </p:nvGrpSpPr>
        <p:grpSpPr>
          <a:xfrm>
            <a:off x="3490364" y="2652051"/>
            <a:ext cx="5138704" cy="601968"/>
            <a:chOff x="1795588" y="1688594"/>
            <a:chExt cx="6408712" cy="707911"/>
          </a:xfrm>
          <a:solidFill>
            <a:schemeClr val="bg1"/>
          </a:solidFill>
        </p:grpSpPr>
        <p:sp>
          <p:nvSpPr>
            <p:cNvPr id="30" name="Rounded Rectangle 29"/>
            <p:cNvSpPr/>
            <p:nvPr/>
          </p:nvSpPr>
          <p:spPr>
            <a:xfrm>
              <a:off x="1795588" y="1688594"/>
              <a:ext cx="6408712" cy="707911"/>
            </a:xfrm>
            <a:prstGeom prst="roundRect">
              <a:avLst>
                <a:gd name="adj" fmla="val 10715"/>
              </a:avLst>
            </a:pr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2" name="TextBox 31"/>
          <p:cNvSpPr txBox="1"/>
          <p:nvPr/>
        </p:nvSpPr>
        <p:spPr>
          <a:xfrm>
            <a:off x="2706362" y="2707553"/>
            <a:ext cx="594114" cy="461665"/>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03</a:t>
            </a:r>
            <a:endParaRPr lang="ko-KR" altLang="en-US" sz="2400" b="1" dirty="0">
              <a:solidFill>
                <a:schemeClr val="accent4"/>
              </a:solidFill>
              <a:cs typeface="Arial" pitchFamily="34" charset="0"/>
            </a:endParaRPr>
          </a:p>
        </p:txBody>
      </p:sp>
      <p:grpSp>
        <p:nvGrpSpPr>
          <p:cNvPr id="33" name="Group 32"/>
          <p:cNvGrpSpPr/>
          <p:nvPr/>
        </p:nvGrpSpPr>
        <p:grpSpPr>
          <a:xfrm>
            <a:off x="3587577" y="2705216"/>
            <a:ext cx="4752528" cy="509023"/>
            <a:chOff x="2175371" y="1762964"/>
            <a:chExt cx="5040560" cy="590745"/>
          </a:xfrm>
        </p:grpSpPr>
        <p:sp>
          <p:nvSpPr>
            <p:cNvPr id="34" name="TextBox 10"/>
            <p:cNvSpPr txBox="1"/>
            <p:nvPr/>
          </p:nvSpPr>
          <p:spPr bwMode="auto">
            <a:xfrm>
              <a:off x="2175371" y="1762964"/>
              <a:ext cx="5040560" cy="35719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Your Text Here</a:t>
              </a:r>
            </a:p>
          </p:txBody>
        </p:sp>
        <p:sp>
          <p:nvSpPr>
            <p:cNvPr id="35" name="TextBox 12"/>
            <p:cNvSpPr txBox="1"/>
            <p:nvPr/>
          </p:nvSpPr>
          <p:spPr bwMode="auto">
            <a:xfrm>
              <a:off x="2175371" y="2032239"/>
              <a:ext cx="5040560" cy="32147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
        <p:nvSpPr>
          <p:cNvPr id="36" name="Rectangle 35"/>
          <p:cNvSpPr/>
          <p:nvPr/>
        </p:nvSpPr>
        <p:spPr>
          <a:xfrm>
            <a:off x="2712635" y="3425254"/>
            <a:ext cx="581569" cy="57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37" name="Group 36"/>
          <p:cNvGrpSpPr/>
          <p:nvPr/>
        </p:nvGrpSpPr>
        <p:grpSpPr>
          <a:xfrm>
            <a:off x="3490364" y="3425254"/>
            <a:ext cx="5138704" cy="601968"/>
            <a:chOff x="1795588" y="1688594"/>
            <a:chExt cx="6408712" cy="707911"/>
          </a:xfrm>
          <a:solidFill>
            <a:schemeClr val="bg1"/>
          </a:solidFill>
        </p:grpSpPr>
        <p:sp>
          <p:nvSpPr>
            <p:cNvPr id="38" name="Rounded Rectangle 37"/>
            <p:cNvSpPr/>
            <p:nvPr/>
          </p:nvSpPr>
          <p:spPr>
            <a:xfrm>
              <a:off x="1795588" y="1688594"/>
              <a:ext cx="6408712" cy="707911"/>
            </a:xfrm>
            <a:prstGeom prst="roundRect">
              <a:avLst>
                <a:gd name="adj" fmla="val 10715"/>
              </a:avLst>
            </a:prstGeom>
            <a:solidFill>
              <a:schemeClr val="accent5"/>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p:cNvSpPr txBox="1"/>
          <p:nvPr/>
        </p:nvSpPr>
        <p:spPr>
          <a:xfrm>
            <a:off x="2706362" y="3480756"/>
            <a:ext cx="594114" cy="461665"/>
          </a:xfrm>
          <a:prstGeom prst="rect">
            <a:avLst/>
          </a:prstGeom>
          <a:noFill/>
        </p:spPr>
        <p:txBody>
          <a:bodyPr wrap="square" rtlCol="0" anchor="ctr">
            <a:spAutoFit/>
          </a:bodyPr>
          <a:lstStyle/>
          <a:p>
            <a:pPr algn="ctr"/>
            <a:r>
              <a:rPr lang="en-US" altLang="ko-KR" sz="2400" b="1" dirty="0">
                <a:solidFill>
                  <a:schemeClr val="accent5"/>
                </a:solidFill>
                <a:cs typeface="Arial" pitchFamily="34" charset="0"/>
              </a:rPr>
              <a:t>04</a:t>
            </a:r>
            <a:endParaRPr lang="ko-KR" altLang="en-US" sz="2400" b="1" dirty="0">
              <a:solidFill>
                <a:schemeClr val="accent5"/>
              </a:solidFill>
              <a:cs typeface="Arial" pitchFamily="34" charset="0"/>
            </a:endParaRPr>
          </a:p>
        </p:txBody>
      </p:sp>
      <p:grpSp>
        <p:nvGrpSpPr>
          <p:cNvPr id="41" name="Group 40"/>
          <p:cNvGrpSpPr/>
          <p:nvPr/>
        </p:nvGrpSpPr>
        <p:grpSpPr>
          <a:xfrm>
            <a:off x="3587577" y="3478419"/>
            <a:ext cx="4752528" cy="509023"/>
            <a:chOff x="2175371" y="1762964"/>
            <a:chExt cx="5040560" cy="590745"/>
          </a:xfrm>
        </p:grpSpPr>
        <p:sp>
          <p:nvSpPr>
            <p:cNvPr id="42" name="TextBox 10"/>
            <p:cNvSpPr txBox="1"/>
            <p:nvPr/>
          </p:nvSpPr>
          <p:spPr bwMode="auto">
            <a:xfrm>
              <a:off x="2175371" y="1762964"/>
              <a:ext cx="5040560" cy="35719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Your Text Here</a:t>
              </a:r>
            </a:p>
          </p:txBody>
        </p:sp>
        <p:sp>
          <p:nvSpPr>
            <p:cNvPr id="43" name="TextBox 12"/>
            <p:cNvSpPr txBox="1"/>
            <p:nvPr/>
          </p:nvSpPr>
          <p:spPr bwMode="auto">
            <a:xfrm>
              <a:off x="2175371" y="2032239"/>
              <a:ext cx="5040560" cy="32147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
        <p:nvSpPr>
          <p:cNvPr id="44" name="Rectangle 43"/>
          <p:cNvSpPr/>
          <p:nvPr/>
        </p:nvSpPr>
        <p:spPr>
          <a:xfrm>
            <a:off x="2712635" y="4198458"/>
            <a:ext cx="581569" cy="572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45" name="Group 44"/>
          <p:cNvGrpSpPr/>
          <p:nvPr/>
        </p:nvGrpSpPr>
        <p:grpSpPr>
          <a:xfrm>
            <a:off x="3490364" y="4198458"/>
            <a:ext cx="5138704" cy="601968"/>
            <a:chOff x="1795588" y="1688594"/>
            <a:chExt cx="6408712" cy="707911"/>
          </a:xfrm>
          <a:solidFill>
            <a:schemeClr val="bg1"/>
          </a:solidFill>
        </p:grpSpPr>
        <p:sp>
          <p:nvSpPr>
            <p:cNvPr id="46" name="Rounded Rectangle 45"/>
            <p:cNvSpPr/>
            <p:nvPr/>
          </p:nvSpPr>
          <p:spPr>
            <a:xfrm>
              <a:off x="1795588" y="1688594"/>
              <a:ext cx="6408712" cy="707911"/>
            </a:xfrm>
            <a:prstGeom prst="roundRect">
              <a:avLst>
                <a:gd name="adj" fmla="val 10715"/>
              </a:avLst>
            </a:prstGeom>
            <a:solidFill>
              <a:schemeClr val="accent6"/>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ounded Rectangle 16"/>
            <p:cNvSpPr/>
            <p:nvPr/>
          </p:nvSpPr>
          <p:spPr>
            <a:xfrm>
              <a:off x="7719981" y="1688594"/>
              <a:ext cx="484317" cy="600916"/>
            </a:xfrm>
            <a:custGeom>
              <a:avLst/>
              <a:gdLst/>
              <a:ahLst/>
              <a:cxnLst/>
              <a:rect l="l" t="t" r="r" b="b"/>
              <a:pathLst>
                <a:path w="484317" h="697391">
                  <a:moveTo>
                    <a:pt x="0" y="0"/>
                  </a:moveTo>
                  <a:lnTo>
                    <a:pt x="396286" y="0"/>
                  </a:lnTo>
                  <a:cubicBezTo>
                    <a:pt x="444904" y="0"/>
                    <a:pt x="484317" y="39413"/>
                    <a:pt x="484317" y="88031"/>
                  </a:cubicBezTo>
                  <a:lnTo>
                    <a:pt x="484317" y="697391"/>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8" name="TextBox 47"/>
          <p:cNvSpPr txBox="1"/>
          <p:nvPr/>
        </p:nvSpPr>
        <p:spPr>
          <a:xfrm>
            <a:off x="2706362" y="4253960"/>
            <a:ext cx="594114" cy="461665"/>
          </a:xfrm>
          <a:prstGeom prst="rect">
            <a:avLst/>
          </a:prstGeom>
          <a:noFill/>
        </p:spPr>
        <p:txBody>
          <a:bodyPr wrap="square" rtlCol="0" anchor="ctr">
            <a:spAutoFit/>
          </a:bodyPr>
          <a:lstStyle/>
          <a:p>
            <a:pPr algn="ctr"/>
            <a:r>
              <a:rPr lang="en-US" altLang="ko-KR" sz="2400" b="1" dirty="0">
                <a:solidFill>
                  <a:schemeClr val="accent6"/>
                </a:solidFill>
                <a:cs typeface="Arial" pitchFamily="34" charset="0"/>
              </a:rPr>
              <a:t>05</a:t>
            </a:r>
            <a:endParaRPr lang="ko-KR" altLang="en-US" sz="2400" b="1" dirty="0">
              <a:solidFill>
                <a:schemeClr val="accent6"/>
              </a:solidFill>
              <a:cs typeface="Arial" pitchFamily="34" charset="0"/>
            </a:endParaRPr>
          </a:p>
        </p:txBody>
      </p:sp>
      <p:grpSp>
        <p:nvGrpSpPr>
          <p:cNvPr id="49" name="Group 48"/>
          <p:cNvGrpSpPr/>
          <p:nvPr/>
        </p:nvGrpSpPr>
        <p:grpSpPr>
          <a:xfrm>
            <a:off x="3587577" y="4251623"/>
            <a:ext cx="4752528" cy="509023"/>
            <a:chOff x="2175371" y="1762964"/>
            <a:chExt cx="5040560" cy="590745"/>
          </a:xfrm>
        </p:grpSpPr>
        <p:sp>
          <p:nvSpPr>
            <p:cNvPr id="50" name="TextBox 10"/>
            <p:cNvSpPr txBox="1"/>
            <p:nvPr/>
          </p:nvSpPr>
          <p:spPr bwMode="auto">
            <a:xfrm>
              <a:off x="2175371" y="1762964"/>
              <a:ext cx="5040560" cy="35719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Your Text Here</a:t>
              </a:r>
            </a:p>
          </p:txBody>
        </p:sp>
        <p:sp>
          <p:nvSpPr>
            <p:cNvPr id="51" name="TextBox 12"/>
            <p:cNvSpPr txBox="1"/>
            <p:nvPr/>
          </p:nvSpPr>
          <p:spPr bwMode="auto">
            <a:xfrm>
              <a:off x="2175371" y="2032239"/>
              <a:ext cx="5040560" cy="32147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5096" b="25096"/>
          <a:stretch>
            <a:fillRect/>
          </a:stretch>
        </p:blipFill>
        <p:spPr/>
      </p:pic>
      <p:sp>
        <p:nvSpPr>
          <p:cNvPr id="2" name="Text Placeholder 1"/>
          <p:cNvSpPr>
            <a:spLocks noGrp="1"/>
          </p:cNvSpPr>
          <p:nvPr>
            <p:ph type="body" sz="quarter" idx="10"/>
          </p:nvPr>
        </p:nvSpPr>
        <p:spPr/>
        <p:txBody>
          <a:bodyPr/>
          <a:lstStyle/>
          <a:p>
            <a:r>
              <a:rPr lang="en-US" altLang="ko-KR" dirty="0"/>
              <a:t>Section Break</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6" name="Teardrop 5"/>
          <p:cNvSpPr/>
          <p:nvPr/>
        </p:nvSpPr>
        <p:spPr>
          <a:xfrm rot="8100000">
            <a:off x="4033749" y="2033093"/>
            <a:ext cx="1076501" cy="1076501"/>
          </a:xfrm>
          <a:prstGeom prst="teardrop">
            <a:avLst/>
          </a:prstGeom>
          <a:solidFill>
            <a:schemeClr val="accent2">
              <a:lumMod val="75000"/>
            </a:scheme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2">
                  <a:lumMod val="75000"/>
                </a:schemeClr>
              </a:solidFill>
            </a:endParaRPr>
          </a:p>
        </p:txBody>
      </p:sp>
      <p:sp>
        <p:nvSpPr>
          <p:cNvPr id="7" name="Freeform 6"/>
          <p:cNvSpPr/>
          <p:nvPr/>
        </p:nvSpPr>
        <p:spPr>
          <a:xfrm>
            <a:off x="4283681" y="2282905"/>
            <a:ext cx="576636" cy="465390"/>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smtClean="0"/>
              <a:t>Chương 1</a:t>
            </a:r>
            <a:endParaRPr lang="ko-KR" altLang="en-US" b="1" dirty="0"/>
          </a:p>
        </p:txBody>
      </p:sp>
      <p:sp>
        <p:nvSpPr>
          <p:cNvPr id="7" name="Text Placeholder 6"/>
          <p:cNvSpPr>
            <a:spLocks noGrp="1"/>
          </p:cNvSpPr>
          <p:nvPr>
            <p:ph type="body" sz="quarter" idx="11"/>
          </p:nvPr>
        </p:nvSpPr>
        <p:spPr/>
        <p:txBody>
          <a:bodyPr/>
          <a:lstStyle/>
          <a:p>
            <a:pPr lvl="0"/>
            <a:r>
              <a:rPr lang="en-US" altLang="ko-KR" dirty="0"/>
              <a:t>Insert the title</a:t>
            </a:r>
          </a:p>
          <a:p>
            <a:pPr lvl="0"/>
            <a:r>
              <a:rPr lang="en-US" altLang="ko-KR" dirty="0"/>
              <a:t>of your subtitle Here</a:t>
            </a:r>
          </a:p>
        </p:txBody>
      </p:sp>
      <p:sp>
        <p:nvSpPr>
          <p:cNvPr id="4" name="Block Arc 14"/>
          <p:cNvSpPr/>
          <p:nvPr/>
        </p:nvSpPr>
        <p:spPr>
          <a:xfrm rot="16200000">
            <a:off x="4272192" y="1304343"/>
            <a:ext cx="599615" cy="60001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TextBox 4"/>
          <p:cNvSpPr txBox="1"/>
          <p:nvPr/>
        </p:nvSpPr>
        <p:spPr>
          <a:xfrm>
            <a:off x="3365182" y="3119538"/>
            <a:ext cx="2413489"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ltLang="ko-KR" dirty="0"/>
              <a:t>Our Services</a:t>
            </a:r>
            <a:endParaRPr lang="ko-KR" altLang="en-US" dirty="0"/>
          </a:p>
        </p:txBody>
      </p:sp>
      <p:sp>
        <p:nvSpPr>
          <p:cNvPr id="3" name="Text Placeholder 2"/>
          <p:cNvSpPr>
            <a:spLocks noGrp="1"/>
          </p:cNvSpPr>
          <p:nvPr>
            <p:ph type="body" sz="quarter" idx="12"/>
          </p:nvPr>
        </p:nvSpPr>
        <p:spPr/>
        <p:txBody>
          <a:bodyPr/>
          <a:lstStyle/>
          <a:p>
            <a:pPr lvl="0"/>
            <a:r>
              <a:rPr lang="en-US" altLang="ko-KR" dirty="0"/>
              <a:t>Insert the title of your subtitle Here</a:t>
            </a:r>
          </a:p>
        </p:txBody>
      </p:sp>
      <p:sp>
        <p:nvSpPr>
          <p:cNvPr id="4" name="Rectangle 3"/>
          <p:cNvSpPr/>
          <p:nvPr/>
        </p:nvSpPr>
        <p:spPr>
          <a:xfrm>
            <a:off x="1558074" y="1347614"/>
            <a:ext cx="792088" cy="726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p:nvSpPr>
        <p:spPr>
          <a:xfrm>
            <a:off x="3306828" y="1347614"/>
            <a:ext cx="792088" cy="726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5055582" y="1347614"/>
            <a:ext cx="792088" cy="726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6804335" y="1347614"/>
            <a:ext cx="792088" cy="726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1558074" y="3034448"/>
            <a:ext cx="792088" cy="726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3306828" y="3034448"/>
            <a:ext cx="792088" cy="726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5055582" y="3034448"/>
            <a:ext cx="792088" cy="726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6804335" y="3034448"/>
            <a:ext cx="792088" cy="726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9"/>
          <p:cNvSpPr/>
          <p:nvPr/>
        </p:nvSpPr>
        <p:spPr>
          <a:xfrm>
            <a:off x="5218770" y="1509512"/>
            <a:ext cx="385410" cy="3607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30"/>
          <p:cNvSpPr/>
          <p:nvPr/>
        </p:nvSpPr>
        <p:spPr>
          <a:xfrm>
            <a:off x="1781465" y="1517752"/>
            <a:ext cx="345306" cy="34429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ie 24"/>
          <p:cNvSpPr/>
          <p:nvPr/>
        </p:nvSpPr>
        <p:spPr>
          <a:xfrm>
            <a:off x="3468143" y="1486406"/>
            <a:ext cx="409255" cy="406988"/>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Oval 7"/>
          <p:cNvSpPr/>
          <p:nvPr/>
        </p:nvSpPr>
        <p:spPr>
          <a:xfrm>
            <a:off x="1751081" y="3204913"/>
            <a:ext cx="406074" cy="40607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16"/>
          <p:cNvSpPr/>
          <p:nvPr/>
        </p:nvSpPr>
        <p:spPr>
          <a:xfrm rot="2700000">
            <a:off x="7066439" y="1435071"/>
            <a:ext cx="267881" cy="50965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36"/>
          <p:cNvSpPr/>
          <p:nvPr/>
        </p:nvSpPr>
        <p:spPr>
          <a:xfrm>
            <a:off x="5277074" y="3255153"/>
            <a:ext cx="365579" cy="30559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ounded Rectangle 27"/>
          <p:cNvSpPr/>
          <p:nvPr/>
        </p:nvSpPr>
        <p:spPr>
          <a:xfrm>
            <a:off x="3542793" y="3274047"/>
            <a:ext cx="348643" cy="26780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21"/>
          <p:cNvSpPr>
            <a:spLocks noChangeAspect="1"/>
          </p:cNvSpPr>
          <p:nvPr/>
        </p:nvSpPr>
        <p:spPr>
          <a:xfrm>
            <a:off x="7028291" y="3234425"/>
            <a:ext cx="344177" cy="3470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p:cNvGrpSpPr/>
          <p:nvPr/>
        </p:nvGrpSpPr>
        <p:grpSpPr>
          <a:xfrm>
            <a:off x="1284672" y="2117998"/>
            <a:ext cx="1338892" cy="706077"/>
            <a:chOff x="1280898" y="2187669"/>
            <a:chExt cx="1338892" cy="706077"/>
          </a:xfrm>
        </p:grpSpPr>
        <p:sp>
          <p:nvSpPr>
            <p:cNvPr id="20" name="TextBox 19"/>
            <p:cNvSpPr txBox="1"/>
            <p:nvPr/>
          </p:nvSpPr>
          <p:spPr>
            <a:xfrm>
              <a:off x="1280898" y="2187669"/>
              <a:ext cx="1338892"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8" name="TextBox 27"/>
            <p:cNvSpPr txBox="1"/>
            <p:nvPr/>
          </p:nvSpPr>
          <p:spPr>
            <a:xfrm>
              <a:off x="1280898" y="2432081"/>
              <a:ext cx="1338892" cy="461665"/>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30" name="Group 29"/>
          <p:cNvGrpSpPr/>
          <p:nvPr/>
        </p:nvGrpSpPr>
        <p:grpSpPr>
          <a:xfrm>
            <a:off x="3033426" y="2117998"/>
            <a:ext cx="1338892" cy="706077"/>
            <a:chOff x="1280898" y="2187669"/>
            <a:chExt cx="1338892" cy="706077"/>
          </a:xfrm>
        </p:grpSpPr>
        <p:sp>
          <p:nvSpPr>
            <p:cNvPr id="31" name="TextBox 30"/>
            <p:cNvSpPr txBox="1"/>
            <p:nvPr/>
          </p:nvSpPr>
          <p:spPr>
            <a:xfrm>
              <a:off x="1280898" y="2187669"/>
              <a:ext cx="1338892"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32" name="TextBox 31"/>
            <p:cNvSpPr txBox="1"/>
            <p:nvPr/>
          </p:nvSpPr>
          <p:spPr>
            <a:xfrm>
              <a:off x="1280898" y="2432081"/>
              <a:ext cx="1338892" cy="461665"/>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33" name="Group 32"/>
          <p:cNvGrpSpPr/>
          <p:nvPr/>
        </p:nvGrpSpPr>
        <p:grpSpPr>
          <a:xfrm>
            <a:off x="4782180" y="2117998"/>
            <a:ext cx="1338892" cy="706077"/>
            <a:chOff x="1280898" y="2187669"/>
            <a:chExt cx="1338892" cy="706077"/>
          </a:xfrm>
        </p:grpSpPr>
        <p:sp>
          <p:nvSpPr>
            <p:cNvPr id="34" name="TextBox 33"/>
            <p:cNvSpPr txBox="1"/>
            <p:nvPr/>
          </p:nvSpPr>
          <p:spPr>
            <a:xfrm>
              <a:off x="1280898" y="2187669"/>
              <a:ext cx="1338892"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35" name="TextBox 34"/>
            <p:cNvSpPr txBox="1"/>
            <p:nvPr/>
          </p:nvSpPr>
          <p:spPr>
            <a:xfrm>
              <a:off x="1280898" y="2432081"/>
              <a:ext cx="1338892" cy="461665"/>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36" name="Group 35"/>
          <p:cNvGrpSpPr/>
          <p:nvPr/>
        </p:nvGrpSpPr>
        <p:grpSpPr>
          <a:xfrm>
            <a:off x="6530933" y="2117998"/>
            <a:ext cx="1338892" cy="706077"/>
            <a:chOff x="1280898" y="2187669"/>
            <a:chExt cx="1338892" cy="706077"/>
          </a:xfrm>
        </p:grpSpPr>
        <p:sp>
          <p:nvSpPr>
            <p:cNvPr id="37" name="TextBox 36"/>
            <p:cNvSpPr txBox="1"/>
            <p:nvPr/>
          </p:nvSpPr>
          <p:spPr>
            <a:xfrm>
              <a:off x="1280898" y="2187669"/>
              <a:ext cx="1338892"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38" name="TextBox 37"/>
            <p:cNvSpPr txBox="1"/>
            <p:nvPr/>
          </p:nvSpPr>
          <p:spPr>
            <a:xfrm>
              <a:off x="1280898" y="2432081"/>
              <a:ext cx="1338892" cy="461665"/>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39" name="Group 38"/>
          <p:cNvGrpSpPr/>
          <p:nvPr/>
        </p:nvGrpSpPr>
        <p:grpSpPr>
          <a:xfrm>
            <a:off x="1284672" y="3809889"/>
            <a:ext cx="1338892" cy="706077"/>
            <a:chOff x="1280898" y="2187669"/>
            <a:chExt cx="1338892" cy="706077"/>
          </a:xfrm>
        </p:grpSpPr>
        <p:sp>
          <p:nvSpPr>
            <p:cNvPr id="40" name="TextBox 39"/>
            <p:cNvSpPr txBox="1"/>
            <p:nvPr/>
          </p:nvSpPr>
          <p:spPr>
            <a:xfrm>
              <a:off x="1280898" y="2187669"/>
              <a:ext cx="1338892"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41" name="TextBox 40"/>
            <p:cNvSpPr txBox="1"/>
            <p:nvPr/>
          </p:nvSpPr>
          <p:spPr>
            <a:xfrm>
              <a:off x="1280898" y="2432081"/>
              <a:ext cx="1338892" cy="461665"/>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42" name="Group 41"/>
          <p:cNvGrpSpPr/>
          <p:nvPr/>
        </p:nvGrpSpPr>
        <p:grpSpPr>
          <a:xfrm>
            <a:off x="3033426" y="3809889"/>
            <a:ext cx="1338892" cy="706077"/>
            <a:chOff x="1280898" y="2187669"/>
            <a:chExt cx="1338892" cy="706077"/>
          </a:xfrm>
        </p:grpSpPr>
        <p:sp>
          <p:nvSpPr>
            <p:cNvPr id="43" name="TextBox 42"/>
            <p:cNvSpPr txBox="1"/>
            <p:nvPr/>
          </p:nvSpPr>
          <p:spPr>
            <a:xfrm>
              <a:off x="1280898" y="2187669"/>
              <a:ext cx="1338892"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44" name="TextBox 43"/>
            <p:cNvSpPr txBox="1"/>
            <p:nvPr/>
          </p:nvSpPr>
          <p:spPr>
            <a:xfrm>
              <a:off x="1280898" y="2432081"/>
              <a:ext cx="1338892" cy="461665"/>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45" name="Group 44"/>
          <p:cNvGrpSpPr/>
          <p:nvPr/>
        </p:nvGrpSpPr>
        <p:grpSpPr>
          <a:xfrm>
            <a:off x="4782180" y="3809889"/>
            <a:ext cx="1338892" cy="706077"/>
            <a:chOff x="1280898" y="2187669"/>
            <a:chExt cx="1338892" cy="706077"/>
          </a:xfrm>
        </p:grpSpPr>
        <p:sp>
          <p:nvSpPr>
            <p:cNvPr id="46" name="TextBox 45"/>
            <p:cNvSpPr txBox="1"/>
            <p:nvPr/>
          </p:nvSpPr>
          <p:spPr>
            <a:xfrm>
              <a:off x="1280898" y="2187669"/>
              <a:ext cx="1338892"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47" name="TextBox 46"/>
            <p:cNvSpPr txBox="1"/>
            <p:nvPr/>
          </p:nvSpPr>
          <p:spPr>
            <a:xfrm>
              <a:off x="1280898" y="2432081"/>
              <a:ext cx="1338892" cy="461665"/>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grpSp>
        <p:nvGrpSpPr>
          <p:cNvPr id="48" name="Group 47"/>
          <p:cNvGrpSpPr/>
          <p:nvPr/>
        </p:nvGrpSpPr>
        <p:grpSpPr>
          <a:xfrm>
            <a:off x="6530933" y="3809889"/>
            <a:ext cx="1338892" cy="706077"/>
            <a:chOff x="1280898" y="2187669"/>
            <a:chExt cx="1338892" cy="706077"/>
          </a:xfrm>
        </p:grpSpPr>
        <p:sp>
          <p:nvSpPr>
            <p:cNvPr id="49" name="TextBox 48"/>
            <p:cNvSpPr txBox="1"/>
            <p:nvPr/>
          </p:nvSpPr>
          <p:spPr>
            <a:xfrm>
              <a:off x="1280898" y="2187669"/>
              <a:ext cx="1338892"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50" name="TextBox 49"/>
            <p:cNvSpPr txBox="1"/>
            <p:nvPr/>
          </p:nvSpPr>
          <p:spPr>
            <a:xfrm>
              <a:off x="1280898" y="2432081"/>
              <a:ext cx="1338892" cy="461665"/>
            </a:xfrm>
            <a:prstGeom prst="rect">
              <a:avLst/>
            </a:prstGeom>
            <a:noFill/>
          </p:spPr>
          <p:txBody>
            <a:bodyPr wrap="square" rtlCol="0" anchor="ctr">
              <a:spAutoFit/>
            </a:bodyPr>
            <a:lstStyle/>
            <a:p>
              <a:pPr algn="ctr" latinLnBrk="0">
                <a:defRPr/>
              </a:pPr>
              <a:r>
                <a:rPr lang="en-US" altLang="ko-KR" sz="1200" dirty="0">
                  <a:solidFill>
                    <a:schemeClr val="bg1"/>
                  </a:solidFill>
                  <a:cs typeface="Arial" pitchFamily="34" charset="0"/>
                </a:rPr>
                <a:t>Replaced with your own text.  </a:t>
              </a:r>
              <a:endParaRPr lang="en-JM" altLang="ko-KR" sz="1200" dirty="0">
                <a:solidFill>
                  <a:schemeClr val="bg1"/>
                </a:solidFill>
                <a:cs typeface="Arial" pitchFamily="34" charset="0"/>
              </a:endParaRPr>
            </a:p>
          </p:txBody>
        </p:sp>
      </p:grpSp>
    </p:spTree>
    <p:extLst>
      <p:ext uri="{BB962C8B-B14F-4D97-AF65-F5344CB8AC3E}">
        <p14:creationId xmlns:p14="http://schemas.microsoft.com/office/powerpoint/2010/main" val="3047684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1234</TotalTime>
  <Words>2972</Words>
  <Application>Microsoft Office PowerPoint</Application>
  <PresentationFormat>On-screen Show (16:9)</PresentationFormat>
  <Paragraphs>457</Paragraphs>
  <Slides>42</Slides>
  <Notes>4</Notes>
  <HiddenSlides>0</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Windows User</cp:lastModifiedBy>
  <cp:revision>105</cp:revision>
  <dcterms:created xsi:type="dcterms:W3CDTF">2016-12-05T23:26:54Z</dcterms:created>
  <dcterms:modified xsi:type="dcterms:W3CDTF">2019-05-04T19:33:38Z</dcterms:modified>
</cp:coreProperties>
</file>