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90" r:id="rId2"/>
    <p:sldMasterId id="2147483695" r:id="rId3"/>
    <p:sldMasterId id="2147483710" r:id="rId4"/>
  </p:sldMasterIdLst>
  <p:notesMasterIdLst>
    <p:notesMasterId r:id="rId37"/>
  </p:notesMasterIdLst>
  <p:sldIdLst>
    <p:sldId id="541" r:id="rId5"/>
    <p:sldId id="608" r:id="rId6"/>
    <p:sldId id="542" r:id="rId7"/>
    <p:sldId id="544" r:id="rId8"/>
    <p:sldId id="636" r:id="rId9"/>
    <p:sldId id="258" r:id="rId10"/>
    <p:sldId id="553" r:id="rId11"/>
    <p:sldId id="558" r:id="rId12"/>
    <p:sldId id="559" r:id="rId13"/>
    <p:sldId id="630" r:id="rId14"/>
    <p:sldId id="548" r:id="rId15"/>
    <p:sldId id="708" r:id="rId16"/>
    <p:sldId id="557" r:id="rId17"/>
    <p:sldId id="616" r:id="rId18"/>
    <p:sldId id="628" r:id="rId19"/>
    <p:sldId id="262" r:id="rId20"/>
    <p:sldId id="710" r:id="rId21"/>
    <p:sldId id="707" r:id="rId22"/>
    <p:sldId id="711" r:id="rId23"/>
    <p:sldId id="560" r:id="rId24"/>
    <p:sldId id="712" r:id="rId25"/>
    <p:sldId id="562" r:id="rId26"/>
    <p:sldId id="713" r:id="rId27"/>
    <p:sldId id="697" r:id="rId28"/>
    <p:sldId id="717" r:id="rId29"/>
    <p:sldId id="714" r:id="rId30"/>
    <p:sldId id="715" r:id="rId31"/>
    <p:sldId id="567" r:id="rId32"/>
    <p:sldId id="716" r:id="rId33"/>
    <p:sldId id="625" r:id="rId34"/>
    <p:sldId id="545" r:id="rId35"/>
    <p:sldId id="55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74" autoAdjust="0"/>
  </p:normalViewPr>
  <p:slideViewPr>
    <p:cSldViewPr>
      <p:cViewPr varScale="1">
        <p:scale>
          <a:sx n="87" d="100"/>
          <a:sy n="87" d="100"/>
        </p:scale>
        <p:origin x="52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051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25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838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45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ctr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8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ctr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25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52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06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776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81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44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60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999034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24749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18563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259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552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3794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56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38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0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66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24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9969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93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2984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349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638712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127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74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978309" y="1981200"/>
            <a:ext cx="7636092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405"/>
            <a:ext cx="41656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43910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264988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013976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474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19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2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26884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5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 Án C# Mẫu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Bài 1: Tổng </a:t>
            </a:r>
            <a:r>
              <a:rPr lang="en-US" dirty="0"/>
              <a:t>Quan Dự Án Mẫu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910C20-D9B9-4860-9280-90675032EBFF}"/>
              </a:ext>
            </a:extLst>
          </p:cNvPr>
          <p:cNvSpPr txBox="1">
            <a:spLocks/>
          </p:cNvSpPr>
          <p:nvPr/>
        </p:nvSpPr>
        <p:spPr>
          <a:xfrm>
            <a:off x="5486400" y="6553200"/>
            <a:ext cx="6705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>
                <a:effectLst/>
              </a:rPr>
              <a:t>Giảng viên: </a:t>
            </a:r>
            <a:r>
              <a:rPr lang="en-US" sz="1400" b="0" dirty="0" smtClean="0">
                <a:effectLst/>
              </a:rPr>
              <a:t>NGUYỄN HỒNG SƠN</a:t>
            </a:r>
            <a:endParaRPr lang="en-US" sz="1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1F0E36-1396-4AD9-A966-CD40C11627C1}" type="slidenum">
              <a:rPr lang="en-US" sz="2000">
                <a:solidFill>
                  <a:prstClr val="white"/>
                </a:solidFill>
                <a:latin typeface="Arial" pitchFamily="34" charset="0"/>
                <a:ea typeface="Roboto Lt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2000">
              <a:solidFill>
                <a:prstClr val="white"/>
              </a:solidFill>
              <a:latin typeface="Arial" pitchFamily="34" charset="0"/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Các vấn đề</a:t>
            </a:r>
            <a:r>
              <a:rPr lang="en-US" dirty="0"/>
              <a:t> các </a:t>
            </a:r>
            <a:r>
              <a:rPr lang="en-US" dirty="0" err="1"/>
              <a:t>em</a:t>
            </a:r>
            <a:r>
              <a:rPr lang="vi-VN" dirty="0"/>
              <a:t> thường gặp khi học lập trình C#</a:t>
            </a:r>
            <a:r>
              <a:rPr lang="en-US" dirty="0"/>
              <a:t>?</a:t>
            </a:r>
          </a:p>
          <a:p>
            <a:r>
              <a:rPr lang="en-US" dirty="0"/>
              <a:t>Bắt đầu code dự án chuyên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như thế nào?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Mẹo hay học code cho người mới bắt đầu cực nhanh, cực hiệu quả ...">
            <a:extLst>
              <a:ext uri="{FF2B5EF4-FFF2-40B4-BE49-F238E27FC236}">
                <a16:creationId xmlns:a16="http://schemas.microsoft.com/office/drawing/2014/main" id="{D2574A8A-7A1C-44E5-AEEE-90186341F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178664"/>
            <a:ext cx="8032888" cy="467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DF0C56-71DC-5046-60D5-E8A12BFD6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Quy trình phát triển phần mềm là </a:t>
            </a:r>
            <a:r>
              <a:rPr lang="en-US" dirty="0" err="1"/>
              <a:t>gi</a:t>
            </a:r>
            <a:r>
              <a:rPr lang="en-US" dirty="0"/>
              <a:t>?</a:t>
            </a:r>
          </a:p>
          <a:p>
            <a:r>
              <a:rPr lang="en-US" dirty="0"/>
              <a:t>Liệt kê các quy trình phát triển phần mềm đã học ?</a:t>
            </a:r>
          </a:p>
          <a:p>
            <a:r>
              <a:rPr lang="vi-VN" sz="2800" dirty="0">
                <a:solidFill>
                  <a:srgbClr val="000000"/>
                </a:solidFill>
              </a:rPr>
              <a:t>Giải thích các giai đoạn của </a:t>
            </a:r>
            <a:r>
              <a:rPr lang="en-US" sz="2800" dirty="0">
                <a:solidFill>
                  <a:srgbClr val="000000"/>
                </a:solidFill>
              </a:rPr>
              <a:t>quy trình</a:t>
            </a:r>
            <a:r>
              <a:rPr lang="vi-VN" sz="2800" dirty="0">
                <a:solidFill>
                  <a:srgbClr val="000000"/>
                </a:solidFill>
              </a:rPr>
              <a:t> thác nước</a:t>
            </a:r>
            <a:r>
              <a:rPr lang="en-US" sz="2800" dirty="0">
                <a:solidFill>
                  <a:srgbClr val="000000"/>
                </a:solidFill>
              </a:rPr>
              <a:t> ?</a:t>
            </a:r>
            <a:endParaRPr lang="vi-VN" sz="2800" dirty="0">
              <a:solidFill>
                <a:srgbClr val="000000"/>
              </a:solidFill>
            </a:endParaRPr>
          </a:p>
          <a:p>
            <a:r>
              <a:rPr lang="vi-VN" sz="2800" dirty="0">
                <a:solidFill>
                  <a:srgbClr val="000000"/>
                </a:solidFill>
              </a:rPr>
              <a:t>Giải thích các giai đoạn của </a:t>
            </a:r>
            <a:r>
              <a:rPr lang="en-US" sz="2800" dirty="0">
                <a:solidFill>
                  <a:srgbClr val="000000"/>
                </a:solidFill>
              </a:rPr>
              <a:t>quy trình</a:t>
            </a:r>
            <a:r>
              <a:rPr lang="vi-VN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chữ V ?</a:t>
            </a:r>
          </a:p>
          <a:p>
            <a:endParaRPr lang="vi-VN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6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Khái niệm </a:t>
            </a:r>
            <a:r>
              <a:rPr lang="en-US" dirty="0" err="1"/>
              <a:t>phương</a:t>
            </a:r>
            <a:r>
              <a:rPr lang="en-US" dirty="0"/>
              <a:t> pháp lập trình hướng đối tượng ?</a:t>
            </a:r>
          </a:p>
          <a:p>
            <a:r>
              <a:rPr lang="en-US" dirty="0"/>
              <a:t>Các đặc tính quan trọng trong OOP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Abstract class và Interface trong Java - GP Coder (Lập trình Java)">
            <a:extLst>
              <a:ext uri="{FF2B5EF4-FFF2-40B4-BE49-F238E27FC236}">
                <a16:creationId xmlns:a16="http://schemas.microsoft.com/office/drawing/2014/main" id="{1F195749-7C91-4AA8-9ACE-E53B0941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38" y="2209800"/>
            <a:ext cx="4698724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[​IMG]">
            <a:extLst>
              <a:ext uri="{FF2B5EF4-FFF2-40B4-BE49-F238E27FC236}">
                <a16:creationId xmlns:a16="http://schemas.microsoft.com/office/drawing/2014/main" id="{1EED3D22-29D7-4926-802F-4D6606991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0"/>
            <a:ext cx="3276600" cy="444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1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1F0E36-1396-4AD9-A966-CD40C11627C1}" type="slidenum">
              <a:rPr lang="en-US" sz="2000">
                <a:solidFill>
                  <a:prstClr val="white"/>
                </a:solidFill>
                <a:latin typeface="Arial" pitchFamily="34" charset="0"/>
                <a:ea typeface="Roboto Lt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2000">
              <a:solidFill>
                <a:prstClr val="white"/>
              </a:solidFill>
              <a:latin typeface="Arial" pitchFamily="34" charset="0"/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prstClr val="black"/>
                  </a:solidFill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black"/>
                  </a:solidFill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>
                  <a:solidFill>
                    <a:prstClr val="black"/>
                  </a:solidFill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prstClr val="black"/>
                  </a:solidFill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solidFill>
                    <a:prstClr val="black"/>
                  </a:solidFill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solidFill>
                    <a:prstClr val="black"/>
                  </a:solidFill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solidFill>
                    <a:prstClr val="black"/>
                  </a:solidFill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>
                  <a:solidFill>
                    <a:prstClr val="black"/>
                  </a:solidFill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err="1">
                  <a:solidFill>
                    <a:prstClr val="black"/>
                  </a:solidFill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solidFill>
                    <a:prstClr val="black"/>
                  </a:solidFill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solidFill>
                    <a:prstClr val="black"/>
                  </a:solidFill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solidFill>
                    <a:prstClr val="black"/>
                  </a:solidFill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3000"/>
              <a:buFont typeface="Quattrocento Sans"/>
              <a:buChar char="❑"/>
            </a:pPr>
            <a:r>
              <a:rPr lang="en-US" sz="3000" dirty="0" err="1">
                <a:highlight>
                  <a:srgbClr val="FFFFFF"/>
                </a:highlight>
              </a:rPr>
              <a:t>Môn</a:t>
            </a:r>
            <a:r>
              <a:rPr lang="en-US" sz="3000" dirty="0">
                <a:highlight>
                  <a:srgbClr val="FFFFFF"/>
                </a:highlight>
              </a:rPr>
              <a:t> dự án mẫu có thể thực hiện </a:t>
            </a:r>
            <a:r>
              <a:rPr lang="en-US" sz="3000" dirty="0" err="1">
                <a:highlight>
                  <a:srgbClr val="FFFFFF"/>
                </a:highlight>
              </a:rPr>
              <a:t>theo</a:t>
            </a:r>
            <a:r>
              <a:rPr lang="en-US" sz="3000" dirty="0">
                <a:highlight>
                  <a:srgbClr val="FFFFFF"/>
                </a:highlight>
              </a:rPr>
              <a:t> mô hình (quy trình) phát triển phần mềm nào? Tại </a:t>
            </a:r>
            <a:r>
              <a:rPr lang="en-US" sz="3000" dirty="0" err="1">
                <a:highlight>
                  <a:srgbClr val="FFFFFF"/>
                </a:highlight>
              </a:rPr>
              <a:t>sao</a:t>
            </a:r>
            <a:r>
              <a:rPr lang="en-US" sz="3000" dirty="0">
                <a:highlight>
                  <a:srgbClr val="FFFFFF"/>
                </a:highlight>
              </a:rPr>
              <a:t>?</a:t>
            </a:r>
            <a:endParaRPr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366A25-59EC-FF3C-9340-4BD6CA62A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2" y="2249621"/>
            <a:ext cx="7481887" cy="43796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55600" algn="l" rtl="0">
              <a:spcBef>
                <a:spcPts val="0"/>
              </a:spcBef>
              <a:spcAft>
                <a:spcPts val="0"/>
              </a:spcAft>
              <a:buSzPts val="3000"/>
              <a:buFont typeface="Quattrocento Sans"/>
              <a:buChar char="❑"/>
            </a:pPr>
            <a:r>
              <a:rPr lang="en-US" sz="3000" dirty="0">
                <a:highlight>
                  <a:srgbClr val="FFFFFF"/>
                </a:highlight>
              </a:rPr>
              <a:t>Nhóm sinh viên trao đổi, liệt kê các kiến thức(chuyên </a:t>
            </a:r>
            <a:r>
              <a:rPr lang="en-US" sz="3000" dirty="0" err="1">
                <a:highlight>
                  <a:srgbClr val="FFFFFF"/>
                </a:highlight>
              </a:rPr>
              <a:t>môn</a:t>
            </a:r>
            <a:r>
              <a:rPr lang="en-US" sz="3000" dirty="0">
                <a:highlight>
                  <a:srgbClr val="FFFFFF"/>
                </a:highlight>
              </a:rPr>
              <a:t>), kỹ năng, thái độ cần phải có để thực hiện </a:t>
            </a:r>
            <a:r>
              <a:rPr lang="en-US" sz="3000" dirty="0" err="1">
                <a:highlight>
                  <a:srgbClr val="FFFFFF"/>
                </a:highlight>
              </a:rPr>
              <a:t>môn</a:t>
            </a:r>
            <a:r>
              <a:rPr lang="en-US" sz="3000" dirty="0">
                <a:highlight>
                  <a:srgbClr val="FFFFFF"/>
                </a:highlight>
              </a:rPr>
              <a:t> dự án mẫu chuyên </a:t>
            </a:r>
            <a:r>
              <a:rPr lang="en-US" sz="3000" dirty="0" err="1">
                <a:highlight>
                  <a:srgbClr val="FFFFFF"/>
                </a:highlight>
              </a:rPr>
              <a:t>ngành</a:t>
            </a:r>
            <a:r>
              <a:rPr lang="en-US" sz="3000" dirty="0">
                <a:highlight>
                  <a:srgbClr val="FFFFFF"/>
                </a:highlight>
              </a:rPr>
              <a:t> </a:t>
            </a:r>
            <a:r>
              <a:rPr lang="en-US" sz="3000" dirty="0" err="1">
                <a:highlight>
                  <a:srgbClr val="FFFFFF"/>
                </a:highlight>
              </a:rPr>
              <a:t>.Net</a:t>
            </a:r>
            <a:r>
              <a:rPr lang="en-US" sz="3000" dirty="0">
                <a:highlight>
                  <a:srgbClr val="FFFFFF"/>
                </a:highlight>
              </a:rPr>
              <a:t>. Cần giải thích cụ thể tại </a:t>
            </a:r>
            <a:r>
              <a:rPr lang="en-US" sz="3000" dirty="0" err="1">
                <a:highlight>
                  <a:srgbClr val="FFFFFF"/>
                </a:highlight>
              </a:rPr>
              <a:t>sao</a:t>
            </a:r>
            <a:r>
              <a:rPr lang="en-US" sz="3000" dirty="0">
                <a:highlight>
                  <a:srgbClr val="FFFFFF"/>
                </a:highlight>
              </a:rPr>
              <a:t> </a:t>
            </a:r>
            <a:r>
              <a:rPr lang="en-US" sz="3000" dirty="0" err="1">
                <a:highlight>
                  <a:srgbClr val="FFFFFF"/>
                </a:highlight>
              </a:rPr>
              <a:t>cho</a:t>
            </a:r>
            <a:r>
              <a:rPr lang="en-US" sz="3000" dirty="0">
                <a:highlight>
                  <a:srgbClr val="FFFFFF"/>
                </a:highlight>
              </a:rPr>
              <a:t> mỗi đầu mục liệt kê.</a:t>
            </a:r>
            <a:endParaRPr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83D253-CD36-5B7C-45D0-BFCD5631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72126"/>
            <a:ext cx="3975658" cy="3121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72ECC1-3D3A-843B-44EA-5F8CCE835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335" y="3007987"/>
            <a:ext cx="5587602" cy="31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52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Chạy và giới thiệu phần mềm</a:t>
            </a:r>
            <a:br>
              <a:rPr lang="en-US" dirty="0"/>
            </a:br>
            <a:r>
              <a:rPr lang="en-US" dirty="0"/>
              <a:t>Giới thiệu các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thực hiện dự án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2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719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52400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2" y="278476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301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Yêu cầu phần mềm-CASE STUDY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Nhắc lại các yêu cầu dự án mẫu</a:t>
            </a:r>
          </a:p>
          <a:p>
            <a:r>
              <a:rPr lang="en-US" dirty="0">
                <a:solidFill>
                  <a:prstClr val="black"/>
                </a:solidFill>
              </a:rPr>
              <a:t>Yêu cầu chức năng</a:t>
            </a:r>
          </a:p>
          <a:p>
            <a:r>
              <a:rPr lang="en-US" dirty="0">
                <a:solidFill>
                  <a:prstClr val="black"/>
                </a:solidFill>
              </a:rPr>
              <a:t>Yêu cầu về bảo mật</a:t>
            </a:r>
          </a:p>
          <a:p>
            <a:r>
              <a:rPr lang="en-US" dirty="0">
                <a:solidFill>
                  <a:prstClr val="black"/>
                </a:solidFill>
              </a:rPr>
              <a:t>Yêu cầu về công nghệ</a:t>
            </a:r>
          </a:p>
          <a:p>
            <a:r>
              <a:rPr lang="en-US" dirty="0">
                <a:solidFill>
                  <a:prstClr val="black"/>
                </a:solidFill>
              </a:rPr>
              <a:t>Yêu cầu về dữ liệu</a:t>
            </a:r>
          </a:p>
          <a:p>
            <a:r>
              <a:rPr lang="en-US" dirty="0">
                <a:solidFill>
                  <a:prstClr val="black"/>
                </a:solidFill>
              </a:rPr>
              <a:t>Yêu cầu về kiểm thử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14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Yêu cầu phần mềm-CASE STUDY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Cài đặt dự án mẫu </a:t>
            </a:r>
            <a:r>
              <a:rPr lang="en-US" dirty="0" err="1">
                <a:solidFill>
                  <a:prstClr val="black"/>
                </a:solidFill>
              </a:rPr>
              <a:t>.Net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Giải thích các màn hình dự án mẫu </a:t>
            </a:r>
            <a:r>
              <a:rPr lang="en-US" dirty="0" err="1">
                <a:solidFill>
                  <a:prstClr val="black"/>
                </a:solidFill>
              </a:rPr>
              <a:t>.Net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4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thực hiện dự án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AAA6B-692D-49E0-81AC-C486885DD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Phân tích </a:t>
            </a:r>
            <a:r>
              <a:rPr lang="en-US" dirty="0" err="1"/>
              <a:t>vẽ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đồ User case</a:t>
            </a:r>
          </a:p>
          <a:p>
            <a:r>
              <a:rPr lang="en-US" dirty="0"/>
              <a:t>Phân tích </a:t>
            </a:r>
            <a:r>
              <a:rPr lang="en-US" dirty="0" err="1"/>
              <a:t>vẽ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 đồ ERD</a:t>
            </a:r>
          </a:p>
          <a:p>
            <a:r>
              <a:rPr lang="en-US" dirty="0"/>
              <a:t>Phân tích thiết kế c</a:t>
            </a:r>
            <a:r>
              <a:rPr lang="vi-VN" dirty="0"/>
              <a:t>ơ</a:t>
            </a:r>
            <a:r>
              <a:rPr lang="en-US" dirty="0"/>
              <a:t> sở dữ liệu</a:t>
            </a:r>
          </a:p>
          <a:p>
            <a:r>
              <a:rPr lang="en-US" dirty="0"/>
              <a:t>Phân tích </a:t>
            </a:r>
            <a:r>
              <a:rPr lang="en-US" dirty="0" err="1"/>
              <a:t>vẽ</a:t>
            </a:r>
            <a:r>
              <a:rPr lang="en-US" dirty="0"/>
              <a:t> mockup giao diện</a:t>
            </a:r>
          </a:p>
          <a:p>
            <a:r>
              <a:rPr lang="en-US" dirty="0"/>
              <a:t>Tổ chức quản lý code</a:t>
            </a:r>
          </a:p>
          <a:p>
            <a:r>
              <a:rPr lang="en-US" dirty="0"/>
              <a:t>Thiết kế các màn hình</a:t>
            </a:r>
          </a:p>
          <a:p>
            <a:r>
              <a:rPr lang="en-US" dirty="0"/>
              <a:t>Thiết kế các lớp đối t</a:t>
            </a:r>
            <a:r>
              <a:rPr lang="vi-VN" dirty="0"/>
              <a:t>ư</a:t>
            </a:r>
            <a:r>
              <a:rPr lang="en-US" dirty="0" err="1"/>
              <a:t>ợng</a:t>
            </a:r>
            <a:endParaRPr lang="en-US" dirty="0"/>
          </a:p>
          <a:p>
            <a:r>
              <a:rPr lang="en-US" dirty="0"/>
              <a:t>Xây dựng các chức năng</a:t>
            </a:r>
          </a:p>
          <a:p>
            <a:r>
              <a:rPr lang="en-US" dirty="0"/>
              <a:t>Kiểm thử</a:t>
            </a:r>
          </a:p>
          <a:p>
            <a:r>
              <a:rPr lang="en-US" dirty="0"/>
              <a:t>Đóng gói và bàn giao sản phẩm</a:t>
            </a:r>
          </a:p>
          <a:p>
            <a:r>
              <a:rPr lang="en-US" dirty="0"/>
              <a:t>Thực hiện viết báo cáo song </a:t>
            </a:r>
            <a:r>
              <a:rPr lang="en-US" dirty="0" err="1"/>
              <a:t>song</a:t>
            </a:r>
            <a:r>
              <a:rPr lang="en-US" dirty="0"/>
              <a:t> tại các giai đoạn</a:t>
            </a:r>
          </a:p>
        </p:txBody>
      </p:sp>
    </p:spTree>
    <p:extLst>
      <p:ext uri="{BB962C8B-B14F-4D97-AF65-F5344CB8AC3E}">
        <p14:creationId xmlns:p14="http://schemas.microsoft.com/office/powerpoint/2010/main" val="288238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263880443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Dự án mẫu </a:t>
            </a:r>
            <a:r>
              <a:rPr lang="en-US" dirty="0" err="1"/>
              <a:t>.Net</a:t>
            </a:r>
            <a:r>
              <a:rPr lang="en-US" dirty="0"/>
              <a:t> có các thực thể nào tham gia?</a:t>
            </a:r>
          </a:p>
          <a:p>
            <a:r>
              <a:rPr lang="en-US" dirty="0"/>
              <a:t>Liệt kê các yêu cầu nghiệp vụ (chức năng)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7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Trên cửa sổ giao diện chính sản phẩm mục tiêu có những thành phần nào??</a:t>
            </a:r>
          </a:p>
          <a:p>
            <a:r>
              <a:rPr lang="en-US" dirty="0"/>
              <a:t>Theo yêu cầu của </a:t>
            </a:r>
            <a:r>
              <a:rPr lang="en-US" dirty="0" err="1"/>
              <a:t>môn</a:t>
            </a:r>
            <a:r>
              <a:rPr lang="en-US"/>
              <a:t> học này thì cấu trúc tài liệu dự án mà bạn cần phải hoàn thành bao gồm?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04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8275655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651885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Chuyên đề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Hoàn thành mục 1.1 Giới thiệu cá nhân/nhóm phát triển dự án và 1.2 Yêu cầu của dự án, 1.3 Lập kế hoạch dự án trong tài liệu báo cáo dự án mẫu </a:t>
            </a:r>
            <a:r>
              <a:rPr lang="en-US" dirty="0" err="1"/>
              <a:t>.Net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889AD0-A232-F606-2AD9-D64ECAB89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133600"/>
            <a:ext cx="525121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68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Chuyên đề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Phân tích yêu cầu dự án và </a:t>
            </a:r>
            <a:r>
              <a:rPr lang="en-US" dirty="0" err="1"/>
              <a:t>vẽ</a:t>
            </a:r>
            <a:r>
              <a:rPr lang="en-US" dirty="0"/>
              <a:t>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394727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Giới thiệu mục tiêu </a:t>
            </a:r>
            <a:r>
              <a:rPr lang="en-US" dirty="0" err="1"/>
              <a:t>môn</a:t>
            </a:r>
            <a:r>
              <a:rPr lang="en-US" dirty="0"/>
              <a:t> học</a:t>
            </a:r>
          </a:p>
          <a:p>
            <a:r>
              <a:rPr lang="en-US" dirty="0"/>
              <a:t>Giới thiệu quy trình thực hiện dự án</a:t>
            </a:r>
          </a:p>
          <a:p>
            <a:r>
              <a:rPr lang="en-US" dirty="0"/>
              <a:t>Chạy và giới thiệu phần mềm</a:t>
            </a:r>
          </a:p>
          <a:p>
            <a:r>
              <a:rPr lang="en-US" dirty="0"/>
              <a:t>Liệt kê yêu cầu dữ liệu và yêu cầu chức năng</a:t>
            </a:r>
          </a:p>
          <a:p>
            <a:r>
              <a:rPr lang="en-US" dirty="0"/>
              <a:t>Giới thiệu nội dung bài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online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EF69D-E57D-2027-7A20-ED5A6F6A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Thiết kế hệ thống phần mềm</a:t>
            </a:r>
          </a:p>
          <a:p>
            <a:r>
              <a:rPr lang="en-US" dirty="0"/>
              <a:t>Thiết kế dữ liệu</a:t>
            </a:r>
          </a:p>
          <a:p>
            <a:r>
              <a:rPr lang="en-US" dirty="0"/>
              <a:t>Thiết kế giao diện</a:t>
            </a:r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9D793D3-F04C-4697-8C93-90A933A3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/>
              <a:t>Giới thiệu mục tiêu </a:t>
            </a:r>
            <a:r>
              <a:rPr lang="en-US" dirty="0" err="1"/>
              <a:t>môn</a:t>
            </a:r>
            <a:r>
              <a:rPr lang="en-US" dirty="0"/>
              <a:t> học</a:t>
            </a:r>
          </a:p>
          <a:p>
            <a:r>
              <a:rPr lang="en-US" dirty="0"/>
              <a:t>Chạy và giới thiệu phần mềm</a:t>
            </a:r>
          </a:p>
          <a:p>
            <a:r>
              <a:rPr lang="en-US" dirty="0"/>
              <a:t>Giới thiệu quy trình thực hiện dự án</a:t>
            </a:r>
          </a:p>
          <a:p>
            <a:r>
              <a:rPr lang="en-US" dirty="0"/>
              <a:t>Liệt kê yêu cầu dữ liệu và yêu cầu chức năng</a:t>
            </a:r>
          </a:p>
          <a:p>
            <a:r>
              <a:rPr lang="en-US" dirty="0"/>
              <a:t>Giới thiệu nội dung bài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Mục tiêu </a:t>
            </a:r>
            <a:r>
              <a:rPr lang="en-US" dirty="0" err="1"/>
              <a:t>môn</a:t>
            </a:r>
            <a:r>
              <a:rPr lang="en-US" dirty="0"/>
              <a:t> học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1F0E36-1396-4AD9-A966-CD40C11627C1}" type="slidenum">
              <a:rPr lang="en-US" sz="2000">
                <a:solidFill>
                  <a:prstClr val="white"/>
                </a:solidFill>
                <a:latin typeface="Arial" pitchFamily="34" charset="0"/>
                <a:ea typeface="Roboto Lt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2000">
              <a:solidFill>
                <a:prstClr val="white"/>
              </a:solidFill>
              <a:latin typeface="Arial" pitchFamily="34" charset="0"/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Giới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thiệu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môn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70524" y="3068176"/>
            <a:ext cx="8611726" cy="3485024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/>
              <a:t>Syllabus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/>
              <a:t>Assignment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/>
              <a:t>Qui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nộp</a:t>
            </a:r>
            <a:r>
              <a:rPr lang="en-US" b="0" dirty="0"/>
              <a:t> </a:t>
            </a:r>
            <a:r>
              <a:rPr lang="en-US" b="0" dirty="0" err="1"/>
              <a:t>bài</a:t>
            </a:r>
            <a:r>
              <a:rPr lang="en-US" b="0" dirty="0"/>
              <a:t>: lab, assignment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/>
              <a:t>Qui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điểm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Nội</a:t>
            </a:r>
            <a:r>
              <a:rPr lang="en-US" b="0" dirty="0"/>
              <a:t> qui </a:t>
            </a:r>
            <a:r>
              <a:rPr lang="en-US" b="0" dirty="0" err="1"/>
              <a:t>lớp</a:t>
            </a:r>
            <a:r>
              <a:rPr lang="en-US" b="0" dirty="0"/>
              <a:t> </a:t>
            </a:r>
            <a:r>
              <a:rPr lang="en-US" b="0" dirty="0" err="1"/>
              <a:t>học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332606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Quy trình thực hiện dự án</a:t>
            </a:r>
          </a:p>
          <a:p>
            <a:r>
              <a:rPr lang="en-US" dirty="0"/>
              <a:t>Mục đích và mục tiêu của dự án (mục tiêu </a:t>
            </a:r>
            <a:r>
              <a:rPr lang="en-US" dirty="0" err="1"/>
              <a:t>môn</a:t>
            </a:r>
            <a:r>
              <a:rPr lang="en-US" dirty="0"/>
              <a:t> học)</a:t>
            </a:r>
          </a:p>
          <a:p>
            <a:r>
              <a:rPr lang="en-US" dirty="0" err="1"/>
              <a:t>Ràng</a:t>
            </a:r>
            <a:r>
              <a:rPr lang="en-US" dirty="0"/>
              <a:t> buộc thời gian thực hiện dự án (lịch trình </a:t>
            </a:r>
            <a:r>
              <a:rPr lang="en-US" dirty="0" err="1"/>
              <a:t>môn</a:t>
            </a:r>
            <a:r>
              <a:rPr lang="en-US" dirty="0"/>
              <a:t> học)</a:t>
            </a:r>
          </a:p>
          <a:p>
            <a:r>
              <a:rPr lang="en-US" dirty="0" err="1"/>
              <a:t>Ràng</a:t>
            </a:r>
            <a:r>
              <a:rPr lang="en-US" dirty="0"/>
              <a:t> buộc tài nguyên: con người, phần cứng, chuyên </a:t>
            </a:r>
            <a:r>
              <a:rPr lang="en-US" dirty="0" err="1"/>
              <a:t>môn</a:t>
            </a:r>
            <a:r>
              <a:rPr lang="en-US" dirty="0"/>
              <a:t>…</a:t>
            </a:r>
          </a:p>
          <a:p>
            <a:r>
              <a:rPr lang="en-US" dirty="0" err="1"/>
              <a:t>Ràng</a:t>
            </a:r>
            <a:r>
              <a:rPr lang="en-US" dirty="0"/>
              <a:t> buộc công nghệ phát triển (công nghệ chuyên </a:t>
            </a:r>
            <a:r>
              <a:rPr lang="en-US" dirty="0" err="1"/>
              <a:t>ngành</a:t>
            </a:r>
            <a:r>
              <a:rPr lang="en-US" dirty="0"/>
              <a:t> học)</a:t>
            </a:r>
          </a:p>
          <a:p>
            <a:r>
              <a:rPr lang="en-US" dirty="0"/>
              <a:t>Viết báo cáo</a:t>
            </a:r>
          </a:p>
        </p:txBody>
      </p:sp>
    </p:spTree>
    <p:extLst>
      <p:ext uri="{BB962C8B-B14F-4D97-AF65-F5344CB8AC3E}">
        <p14:creationId xmlns:p14="http://schemas.microsoft.com/office/powerpoint/2010/main" val="15094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Quy trình phát triển phần mềm</a:t>
            </a:r>
          </a:p>
          <a:p>
            <a:r>
              <a:rPr lang="en-US" dirty="0"/>
              <a:t>Tổ chức dự án phần mềm </a:t>
            </a:r>
            <a:r>
              <a:rPr lang="en-US" dirty="0" err="1"/>
              <a:t>theo</a:t>
            </a:r>
            <a:r>
              <a:rPr lang="en-US" dirty="0"/>
              <a:t> mô hình phân lớp</a:t>
            </a:r>
          </a:p>
          <a:p>
            <a:r>
              <a:rPr lang="en-US" dirty="0" err="1"/>
              <a:t>Vận</a:t>
            </a:r>
            <a:r>
              <a:rPr lang="en-US" dirty="0"/>
              <a:t> dụng được kiến thức lập trình, thiết kế giao diện và CSDL đã học ở các học kỳ trước vào dự án</a:t>
            </a:r>
          </a:p>
          <a:p>
            <a:r>
              <a:rPr lang="en-US" dirty="0"/>
              <a:t>Viết được tài liệu dự án phần mềm</a:t>
            </a:r>
          </a:p>
          <a:p>
            <a:r>
              <a:rPr lang="en-US" dirty="0"/>
              <a:t>Chuẩn bị </a:t>
            </a:r>
            <a:r>
              <a:rPr lang="en-US" dirty="0" err="1"/>
              <a:t>cho</a:t>
            </a:r>
            <a:r>
              <a:rPr lang="en-US" dirty="0"/>
              <a:t> thực hiện dự án 1 và kiến thức </a:t>
            </a:r>
            <a:r>
              <a:rPr lang="en-US" dirty="0" err="1"/>
              <a:t>cho</a:t>
            </a:r>
            <a:r>
              <a:rPr lang="en-US" dirty="0"/>
              <a:t> các học kỳ tiếp sau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7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Nhắc lại các lý thuyết chính trong bài online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Yêu cầu về nghiệp vụ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Yêu cầu về kỹ thuật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Yêu cầu dữ liệu</a:t>
            </a:r>
          </a:p>
          <a:p>
            <a:pPr lvl="0"/>
            <a:r>
              <a:rPr lang="en-US" dirty="0"/>
              <a:t>Yêu cầu về </a:t>
            </a:r>
            <a:r>
              <a:rPr lang="en-US" dirty="0" err="1"/>
              <a:t>thẩm</a:t>
            </a:r>
            <a:r>
              <a:rPr lang="en-US" dirty="0"/>
              <a:t> mỹ</a:t>
            </a: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24179</TotalTime>
  <Words>957</Words>
  <Application>Microsoft Office PowerPoint</Application>
  <PresentationFormat>Widescreen</PresentationFormat>
  <Paragraphs>152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Calibri</vt:lpstr>
      <vt:lpstr>Courier New</vt:lpstr>
      <vt:lpstr>Noto Sans Symbols</vt:lpstr>
      <vt:lpstr>Quattrocento Sans</vt:lpstr>
      <vt:lpstr>Roboto</vt:lpstr>
      <vt:lpstr>Roboto Lt</vt:lpstr>
      <vt:lpstr>Segoe UI</vt:lpstr>
      <vt:lpstr>Wingdings</vt:lpstr>
      <vt:lpstr>Custom Design</vt:lpstr>
      <vt:lpstr>1_Custom Design</vt:lpstr>
      <vt:lpstr>2_Custom Design</vt:lpstr>
      <vt:lpstr>3_Custom Design</vt:lpstr>
      <vt:lpstr>Dự Án C# Mẫu</vt:lpstr>
      <vt:lpstr>PowerPoint Presentation</vt:lpstr>
      <vt:lpstr>Mục tiêu</vt:lpstr>
      <vt:lpstr>Phần 1 Mục tiêu môn học</vt:lpstr>
      <vt:lpstr>Giới thiệu môn học</vt:lpstr>
      <vt:lpstr>PowerPoint Presentation</vt:lpstr>
      <vt:lpstr>Nhắc lại các lý thuyết chính trong bài online</vt:lpstr>
      <vt:lpstr>Nhắc lại các lý thuyết chính trong bài online</vt:lpstr>
      <vt:lpstr> Nhắc lại các lý thuyết chính trong bài online</vt:lpstr>
      <vt:lpstr>Thảo luận</vt:lpstr>
      <vt:lpstr>Câu hỏi - sinh viên trả lời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Phần 2 Chạy và giới thiệu phần mềm Giới thiệu các bước thực hiện dự án  </vt:lpstr>
      <vt:lpstr>PowerPoint Presentation</vt:lpstr>
      <vt:lpstr> Yêu cầu phần mềm-CASE STUDY</vt:lpstr>
      <vt:lpstr> Yêu cầu phần mềm-CASE STUDY</vt:lpstr>
      <vt:lpstr>Các bước thực hiện dự án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 Chuyên đề 1</vt:lpstr>
      <vt:lpstr> Chuyên đề 2</vt:lpstr>
      <vt:lpstr>Nội dung bài online 2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Harrison</cp:lastModifiedBy>
  <cp:revision>1522</cp:revision>
  <dcterms:created xsi:type="dcterms:W3CDTF">2013-04-23T08:05:33Z</dcterms:created>
  <dcterms:modified xsi:type="dcterms:W3CDTF">2024-12-22T09:25:11Z</dcterms:modified>
</cp:coreProperties>
</file>