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01" r:id="rId4"/>
  </p:sldMasterIdLst>
  <p:notesMasterIdLst>
    <p:notesMasterId r:id="rId34"/>
  </p:notesMasterIdLst>
  <p:sldIdLst>
    <p:sldId id="541" r:id="rId5"/>
    <p:sldId id="608" r:id="rId6"/>
    <p:sldId id="542" r:id="rId7"/>
    <p:sldId id="544" r:id="rId8"/>
    <p:sldId id="258" r:id="rId9"/>
    <p:sldId id="548" r:id="rId10"/>
    <p:sldId id="784" r:id="rId11"/>
    <p:sldId id="630" r:id="rId12"/>
    <p:sldId id="785" r:id="rId13"/>
    <p:sldId id="786" r:id="rId14"/>
    <p:sldId id="788" r:id="rId15"/>
    <p:sldId id="616" r:id="rId16"/>
    <p:sldId id="628" r:id="rId17"/>
    <p:sldId id="262" r:id="rId18"/>
    <p:sldId id="787" r:id="rId19"/>
    <p:sldId id="781" r:id="rId20"/>
    <p:sldId id="789" r:id="rId21"/>
    <p:sldId id="790" r:id="rId22"/>
    <p:sldId id="791" r:id="rId23"/>
    <p:sldId id="792" r:id="rId24"/>
    <p:sldId id="793" r:id="rId25"/>
    <p:sldId id="794" r:id="rId26"/>
    <p:sldId id="795" r:id="rId27"/>
    <p:sldId id="796" r:id="rId28"/>
    <p:sldId id="797" r:id="rId29"/>
    <p:sldId id="798" r:id="rId30"/>
    <p:sldId id="625" r:id="rId31"/>
    <p:sldId id="545" r:id="rId32"/>
    <p:sldId id="5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502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142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95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724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29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17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855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95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818802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28090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88304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53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355392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85576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823385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688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542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85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811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1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7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9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3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57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6260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321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6419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89963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129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17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129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876800"/>
            <a:ext cx="6604000" cy="914400"/>
          </a:xfrm>
        </p:spPr>
        <p:txBody>
          <a:bodyPr/>
          <a:lstStyle/>
          <a:p>
            <a:r>
              <a:rPr lang="en-US" dirty="0"/>
              <a:t>Bài 4: Màn hình chính - Login 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Sv giải thích ý nghĩa, công dụng các thành phần trong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 bên dưới: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74701-A592-EAFD-B400-F15CD9EA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58" y="2759868"/>
            <a:ext cx="9795283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So sánh cách viết các câu </a:t>
            </a:r>
            <a:r>
              <a:rPr lang="en-US" dirty="0" err="1"/>
              <a:t>truy</a:t>
            </a:r>
            <a:r>
              <a:rPr lang="en-US" dirty="0"/>
              <a:t> vấn thông thường so với cách sử dụng store procedure</a:t>
            </a:r>
          </a:p>
        </p:txBody>
      </p:sp>
    </p:spTree>
    <p:extLst>
      <p:ext uri="{BB962C8B-B14F-4D97-AF65-F5344CB8AC3E}">
        <p14:creationId xmlns:p14="http://schemas.microsoft.com/office/powerpoint/2010/main" val="247073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thiện chức năng đăng nhập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E8B6-DFFD-9EFE-831E-91377A0B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914400"/>
            <a:ext cx="3243353" cy="59563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thiện tổ chức mã điều </a:t>
            </a:r>
            <a:r>
              <a:rPr lang="en-US" i="1" kern="1200" dirty="0" err="1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khiển</a:t>
            </a: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None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chức năng quên mật khẩu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69B57-DB0B-EAFF-1B7A-383DC632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40726"/>
            <a:ext cx="2853175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Màn hình chính</a:t>
            </a:r>
          </a:p>
        </p:txBody>
      </p:sp>
    </p:spTree>
    <p:extLst>
      <p:ext uri="{BB962C8B-B14F-4D97-AF65-F5344CB8AC3E}">
        <p14:creationId xmlns:p14="http://schemas.microsoft.com/office/powerpoint/2010/main" val="138001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61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Kỹ thuật lập trình xử lý các nghiệp vụ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Tầm quan tr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ọng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màn hình chính ứng dụng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Kỹ thuật sử dụng menu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ác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xử lý sự kiện trên form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6851804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Liệt kê các thành phần UI trên cửa sổ chính ứng dụng</a:t>
            </a:r>
          </a:p>
          <a:p>
            <a:r>
              <a:rPr lang="en-US" dirty="0"/>
              <a:t>Trình bày ưu </a:t>
            </a:r>
            <a:r>
              <a:rPr lang="en-US" dirty="0" err="1"/>
              <a:t>nhược</a:t>
            </a:r>
            <a:r>
              <a:rPr lang="en-US" dirty="0"/>
              <a:t> điểm khi viết code xử lý sự kiện trực tiếp và viết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thức bên ngoài rồi gọi </a:t>
            </a:r>
            <a:r>
              <a:rPr lang="en-US" dirty="0" err="1"/>
              <a:t>phương</a:t>
            </a:r>
            <a:r>
              <a:rPr lang="en-US" dirty="0"/>
              <a:t> thức vào sự kiện</a:t>
            </a:r>
          </a:p>
        </p:txBody>
      </p:sp>
    </p:spTree>
    <p:extLst>
      <p:ext uri="{BB962C8B-B14F-4D97-AF65-F5344CB8AC3E}">
        <p14:creationId xmlns:p14="http://schemas.microsoft.com/office/powerpoint/2010/main" val="51022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Giải thích chi tiết đoạn code bên dưới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4C8F-3843-052E-9853-104D5D36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8" y="2819400"/>
            <a:ext cx="11937003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5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44659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835958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thiện form màn hình chính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F42D74-8D3B-D7AC-E345-F90D24A4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3" y="1676400"/>
            <a:ext cx="11077392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kumimoji="0" lang="en-US" sz="32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4.4.1 trong tài liệu dự án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AF65C-9CDC-93DA-AF50-1C8D3DFA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828800"/>
            <a:ext cx="5905500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AA82A-0CDF-1609-7F81-64C8352C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2886075"/>
            <a:ext cx="6286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online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Quản lý source code </a:t>
            </a:r>
          </a:p>
          <a:p>
            <a:r>
              <a:rPr lang="en-US" dirty="0"/>
              <a:t>Phân Quyền</a:t>
            </a:r>
          </a:p>
          <a:p>
            <a:r>
              <a:rPr lang="en-US" dirty="0"/>
              <a:t>Đổi Mật Khẩu</a:t>
            </a: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6E2A06-E37A-45DC-BB47-A873F641DCB2}"/>
              </a:ext>
            </a:extLst>
          </p:cNvPr>
          <p:cNvSpPr txBox="1">
            <a:spLocks/>
          </p:cNvSpPr>
          <p:nvPr/>
        </p:nvSpPr>
        <p:spPr>
          <a:xfrm>
            <a:off x="533400" y="1325562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þ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Chức năng đăng nhập</a:t>
            </a:r>
          </a:p>
          <a:p>
            <a:r>
              <a:rPr lang="en-US" dirty="0"/>
              <a:t>Chức năng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  <a:p>
            <a:r>
              <a:rPr lang="en-US" dirty="0"/>
              <a:t>Màn hình chính</a:t>
            </a:r>
          </a:p>
          <a:p>
            <a:r>
              <a:rPr lang="en-US" dirty="0"/>
              <a:t>Giới thiệu nội dung bài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Chức năng đăng nhập</a:t>
            </a:r>
          </a:p>
          <a:p>
            <a:r>
              <a:rPr lang="en-US" dirty="0"/>
              <a:t>Chức năng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  <a:p>
            <a:r>
              <a:rPr lang="en-US" dirty="0"/>
              <a:t>Màn hình chính</a:t>
            </a:r>
          </a:p>
          <a:p>
            <a:r>
              <a:rPr lang="en-US" dirty="0"/>
              <a:t>Giới thiệu nội dung bài 5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Chức năng đăng nhập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Mô hình ORM (Object Relation Mapping)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Phân tích chức năng đăng nhập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Phân tích chức năng quên mật khẩu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store procedure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Tạo mật khẩu ngẫu nhiên, mã hóa và gởi mail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0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Sv giải thích Mô hình 3 layer </a:t>
            </a:r>
            <a:r>
              <a:rPr lang="en-US" dirty="0" err="1"/>
              <a:t>cho</a:t>
            </a:r>
            <a:r>
              <a:rPr lang="en-US" dirty="0"/>
              <a:t> chức năng</a:t>
            </a:r>
          </a:p>
          <a:p>
            <a:pPr marL="0" indent="0">
              <a:buNone/>
            </a:pPr>
            <a:r>
              <a:rPr lang="en-US" dirty="0"/>
              <a:t>Đăng nhập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8872B-2F93-0E9F-E841-38281717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914400"/>
            <a:ext cx="3243353" cy="5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20198</TotalTime>
  <Words>500</Words>
  <Application>Microsoft Office PowerPoint</Application>
  <PresentationFormat>Widescreen</PresentationFormat>
  <Paragraphs>103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3_Custom Design</vt:lpstr>
      <vt:lpstr>2_Custom Design</vt:lpstr>
      <vt:lpstr>Dự Án C# Mẫu</vt:lpstr>
      <vt:lpstr>PowerPoint Presentation</vt:lpstr>
      <vt:lpstr>Mục tiêu</vt:lpstr>
      <vt:lpstr>Phần 1 Chức năng đăng nhập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Màn hình chính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5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1575</cp:revision>
  <dcterms:created xsi:type="dcterms:W3CDTF">2013-04-23T08:05:33Z</dcterms:created>
  <dcterms:modified xsi:type="dcterms:W3CDTF">2023-10-03T12:33:25Z</dcterms:modified>
</cp:coreProperties>
</file>