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0" r:id="rId2"/>
    <p:sldMasterId id="2147483695" r:id="rId3"/>
    <p:sldMasterId id="2147483701" r:id="rId4"/>
  </p:sldMasterIdLst>
  <p:notesMasterIdLst>
    <p:notesMasterId r:id="rId33"/>
  </p:notesMasterIdLst>
  <p:sldIdLst>
    <p:sldId id="541" r:id="rId5"/>
    <p:sldId id="608" r:id="rId6"/>
    <p:sldId id="542" r:id="rId7"/>
    <p:sldId id="544" r:id="rId8"/>
    <p:sldId id="258" r:id="rId9"/>
    <p:sldId id="780" r:id="rId10"/>
    <p:sldId id="781" r:id="rId11"/>
    <p:sldId id="630" r:id="rId12"/>
    <p:sldId id="785" r:id="rId13"/>
    <p:sldId id="786" r:id="rId14"/>
    <p:sldId id="616" r:id="rId15"/>
    <p:sldId id="628" r:id="rId16"/>
    <p:sldId id="756" r:id="rId17"/>
    <p:sldId id="262" r:id="rId18"/>
    <p:sldId id="755" r:id="rId19"/>
    <p:sldId id="787" r:id="rId20"/>
    <p:sldId id="788" r:id="rId21"/>
    <p:sldId id="789" r:id="rId22"/>
    <p:sldId id="790" r:id="rId23"/>
    <p:sldId id="791" r:id="rId24"/>
    <p:sldId id="792" r:id="rId25"/>
    <p:sldId id="793" r:id="rId26"/>
    <p:sldId id="794" r:id="rId27"/>
    <p:sldId id="795" r:id="rId28"/>
    <p:sldId id="796" r:id="rId29"/>
    <p:sldId id="625" r:id="rId30"/>
    <p:sldId id="545" r:id="rId31"/>
    <p:sldId id="55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74" autoAdjust="0"/>
  </p:normalViewPr>
  <p:slideViewPr>
    <p:cSldViewPr>
      <p:cViewPr varScale="1">
        <p:scale>
          <a:sx n="74" d="100"/>
          <a:sy n="74" d="100"/>
        </p:scale>
        <p:origin x="576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64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4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60261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522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215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30379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495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4178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582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1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6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71251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55720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31242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7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781489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744273"/>
      </p:ext>
    </p:extLst>
  </p:cSld>
  <p:clrMapOvr>
    <a:masterClrMapping/>
  </p:clrMapOvr>
  <p:transition spd="slow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1519455"/>
      </p:ext>
    </p:extLst>
  </p:cSld>
  <p:clrMapOvr>
    <a:masterClrMapping/>
  </p:clrMapOvr>
  <p:transition spd="slow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0703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6141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036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0932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987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687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804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612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4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99643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23672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30034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3552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3992615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87734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37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10/6/2023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63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0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4898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/gui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A70D320-96FF-440D-949D-C8F8DC9F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4876800"/>
            <a:ext cx="6604000" cy="914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Bài 5: Quản lý source code - Phân Quyền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Kể một số tên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 thống quản lý dự án và phiên bản code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bạn biết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thích các khái niệm: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Branch, Commit, Origin, Remote?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66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Chuyên đề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D7C45F-05A9-480C-9478-EAE8FF6BF0A4}"/>
              </a:ext>
            </a:extLst>
          </p:cNvPr>
          <p:cNvSpPr/>
          <p:nvPr/>
        </p:nvSpPr>
        <p:spPr>
          <a:xfrm>
            <a:off x="333980" y="1163358"/>
            <a:ext cx="11734800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Các nhóm cài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đặt Git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Clients: </a:t>
            </a:r>
          </a:p>
          <a:p>
            <a:pPr>
              <a:spcBef>
                <a:spcPct val="20000"/>
              </a:spcBef>
              <a:buClr>
                <a:srgbClr val="FF5A33"/>
              </a:buClr>
            </a:pPr>
            <a:r>
              <a:rPr lang="en-US" sz="2800" dirty="0">
                <a:hlinkClick r:id="rId3"/>
              </a:rPr>
              <a:t>https://git-scm.com/downloads/guis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bash: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rgbClr val="FF5A33"/>
              </a:buClr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D59CD6-6989-4593-95A3-B653D520D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4760" y="3276600"/>
            <a:ext cx="6400800" cy="3214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10B48F-9A18-44D6-A3D3-02540FA5C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0" y="3276600"/>
            <a:ext cx="28289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820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Nhóm phân chia thành viên, tạo branch và thực hành quản lý các tài liệu, source code đã có trong </a:t>
            </a:r>
            <a:r>
              <a:rPr lang="en-US" sz="3000" dirty="0" err="1"/>
              <a:t>môn</a:t>
            </a:r>
            <a:r>
              <a:rPr lang="en-US" sz="3000" dirty="0"/>
              <a:t> dự án mẫu </a:t>
            </a:r>
            <a:r>
              <a:rPr lang="en-US" sz="3000" dirty="0" err="1"/>
              <a:t>.Net</a:t>
            </a:r>
            <a:endParaRPr lang="en-US"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4CAC55-2355-4651-A3AA-A0B0175AF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439" y="2266950"/>
            <a:ext cx="5703761" cy="45148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390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9083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Các yêu cầu về bảo mật 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Các quy định trong yêu cầu nghiệp vụ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spcBef>
                <a:spcPct val="20000"/>
              </a:spcBef>
              <a:buClr>
                <a:srgbClr val="FF5A33"/>
              </a:buClr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12ECC-22B1-CD3E-55B5-F464B36A0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499" y="2895600"/>
            <a:ext cx="8779001" cy="34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54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219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Segoe UI" pitchFamily="34" charset="0"/>
                <a:cs typeface="Segoe UI" pitchFamily="34" charset="0"/>
              </a:rPr>
              <a:t>Xử lý truyền dữ liệu giữa các form: </a:t>
            </a:r>
            <a:r>
              <a:rPr lang="en-US" sz="3200" dirty="0"/>
              <a:t>Delegate, static variable, Constructor, Properties…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Phân tích chức năng đổi mật khẩu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16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283364722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Theo Yêu cầu về bảo mật của phần mềm </a:t>
            </a:r>
            <a:r>
              <a:rPr lang="en-US" dirty="0" err="1"/>
              <a:t>QuanLyBanHang</a:t>
            </a:r>
            <a:r>
              <a:rPr lang="en-US" dirty="0"/>
              <a:t>, nếu nhân viên đăng nhập thành công thì cập nhật giá tri </a:t>
            </a:r>
            <a:r>
              <a:rPr lang="en-US" dirty="0" err="1"/>
              <a:t>biến</a:t>
            </a:r>
            <a:r>
              <a:rPr lang="en-US" dirty="0"/>
              <a:t> session là bao nhiêu?</a:t>
            </a:r>
          </a:p>
          <a:p>
            <a:r>
              <a:rPr lang="vi-VN" dirty="0"/>
              <a:t>Trong ứng dụng QuanLyBanHang, việc truyền dữ liệu “email”, “session” giưa các màn hình được thực hiện theo cách nào?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007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Liệt kê các Yêu cầu về bảo mật của phần mềm </a:t>
            </a:r>
            <a:r>
              <a:rPr lang="en-US" dirty="0" err="1"/>
              <a:t>QuanLyBanHang</a:t>
            </a:r>
            <a:r>
              <a:rPr lang="en-US" dirty="0"/>
              <a:t> </a:t>
            </a:r>
          </a:p>
          <a:p>
            <a:r>
              <a:rPr lang="vi-VN" dirty="0"/>
              <a:t>Trong ứng dụng QuanLyBanHang, Chức năng tiên quyết phải được thực hiện thành công trước khi sử dụng chức năng đổi mật khẩu?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446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1835522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4241642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000" dirty="0"/>
              <a:t>Hoàn thành các chức năng phân quyền, yêu cầu bảo mật trong dự án mẫu </a:t>
            </a:r>
            <a:r>
              <a:rPr lang="en-US" sz="3000" dirty="0" err="1"/>
              <a:t>.Net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5589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Hoàn thành mục 4.4.2 trong tài liệu dự án</a:t>
            </a:r>
          </a:p>
          <a:p>
            <a:pPr marL="342900" indent="-342900">
              <a:spcBef>
                <a:spcPct val="20000"/>
              </a:spcBef>
              <a:buSzTx/>
              <a:buFont typeface="Wingdings" pitchFamily="2" charset="2"/>
              <a:buChar char="q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7277B9-DB01-D1CA-17E0-BEBE31E1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72" y="2450306"/>
            <a:ext cx="8817656" cy="249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05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bài online 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Quản lý danh mục </a:t>
            </a:r>
            <a:r>
              <a:rPr lang="en-US" dirty="0" err="1"/>
              <a:t>NhanVien</a:t>
            </a:r>
            <a:endParaRPr lang="en-US" dirty="0"/>
          </a:p>
          <a:p>
            <a:r>
              <a:rPr lang="en-US"/>
              <a:t> Quản lý danh mục khách hàng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08C90D5-0750-4D68-8D4F-937407B9D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Quản lý tài nguyên</a:t>
            </a:r>
          </a:p>
          <a:p>
            <a:r>
              <a:rPr lang="en-US" dirty="0"/>
              <a:t>Phân Quyền</a:t>
            </a:r>
          </a:p>
          <a:p>
            <a:r>
              <a:rPr lang="en-US" dirty="0"/>
              <a:t>Đổi Mật Khẩu</a:t>
            </a:r>
          </a:p>
          <a:p>
            <a:r>
              <a:rPr lang="en-US"/>
              <a:t>Giới thiệu nội dung bài 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Quản lý source code </a:t>
            </a:r>
          </a:p>
          <a:p>
            <a:r>
              <a:rPr lang="en-US" dirty="0"/>
              <a:t>Phân Quyền</a:t>
            </a:r>
          </a:p>
          <a:p>
            <a:r>
              <a:rPr lang="en-US" dirty="0"/>
              <a:t>Đổi Mật Khẩu</a:t>
            </a:r>
          </a:p>
          <a:p>
            <a:r>
              <a:rPr lang="en-US" dirty="0"/>
              <a:t>Giới thiệu nội dung bài 6</a:t>
            </a:r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Quản lý </a:t>
            </a:r>
            <a:r>
              <a:rPr lang="en-US" dirty="0" err="1"/>
              <a:t>sourecode</a:t>
            </a:r>
            <a:r>
              <a:rPr lang="en-US" dirty="0"/>
              <a:t> - cộng tác lập trình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31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lý source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Giải quyết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đột source code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 thống quản lý dự án và phiên bản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8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27022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>
                <a:solidFill>
                  <a:prstClr val="black"/>
                </a:solidFill>
                <a:latin typeface="Calibri"/>
              </a:rPr>
              <a:t>H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ệ thống quản lý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phiên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bản phân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tán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(distributed version control system)-Git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r>
              <a:rPr kumimoji="0" lang="vi-V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ông cụ và dịch vụ dựa trên đám mây quản lý kho lưu trữ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Githup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37CBF4-707A-5115-1ED9-87CD4F4C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182" y="2895600"/>
            <a:ext cx="5029636" cy="34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21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81000" y="853213"/>
            <a:ext cx="10972800" cy="5257800"/>
          </a:xfrm>
        </p:spPr>
        <p:txBody>
          <a:bodyPr/>
          <a:lstStyle/>
          <a:p>
            <a:r>
              <a:rPr lang="en-US" dirty="0"/>
              <a:t>Liệt kê 3-5 tình huống mà bạn và nhóm gặp phải khi làm việc </a:t>
            </a:r>
            <a:r>
              <a:rPr lang="en-US" dirty="0" err="1"/>
              <a:t>chung</a:t>
            </a:r>
            <a:r>
              <a:rPr lang="en-US" dirty="0"/>
              <a:t> với source code, cách mà nhóm giải quyết vấn đề?</a:t>
            </a:r>
          </a:p>
          <a:p>
            <a:r>
              <a:rPr lang="en-US" dirty="0"/>
              <a:t>Các lợi ích Git mang lại?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898BBF-28CA-BBB8-5D2E-887F62B00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23564"/>
            <a:ext cx="6401355" cy="357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6275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25168</TotalTime>
  <Words>630</Words>
  <Application>Microsoft Office PowerPoint</Application>
  <PresentationFormat>Widescreen</PresentationFormat>
  <Paragraphs>110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Arial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Times New Roman</vt:lpstr>
      <vt:lpstr>Wingdings</vt:lpstr>
      <vt:lpstr>Custom Design</vt:lpstr>
      <vt:lpstr>1_Custom Design</vt:lpstr>
      <vt:lpstr>3_Custom Design</vt:lpstr>
      <vt:lpstr>2_Custom Design</vt:lpstr>
      <vt:lpstr>Dự Án C# Mẫu</vt:lpstr>
      <vt:lpstr>PowerPoint Presentation</vt:lpstr>
      <vt:lpstr>Mục tiêu</vt:lpstr>
      <vt:lpstr>Phần 1 Quản lý sourecode - cộng tác lập trình 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Nội dung bài online 6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1580</cp:revision>
  <dcterms:created xsi:type="dcterms:W3CDTF">2013-04-23T08:05:33Z</dcterms:created>
  <dcterms:modified xsi:type="dcterms:W3CDTF">2023-10-06T03:11:11Z</dcterms:modified>
</cp:coreProperties>
</file>