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01" r:id="rId4"/>
  </p:sldMasterIdLst>
  <p:notesMasterIdLst>
    <p:notesMasterId r:id="rId33"/>
  </p:notesMasterIdLst>
  <p:sldIdLst>
    <p:sldId id="541" r:id="rId5"/>
    <p:sldId id="608" r:id="rId6"/>
    <p:sldId id="542" r:id="rId7"/>
    <p:sldId id="544" r:id="rId8"/>
    <p:sldId id="258" r:id="rId9"/>
    <p:sldId id="851" r:id="rId10"/>
    <p:sldId id="780" r:id="rId11"/>
    <p:sldId id="630" r:id="rId12"/>
    <p:sldId id="869" r:id="rId13"/>
    <p:sldId id="868" r:id="rId14"/>
    <p:sldId id="616" r:id="rId15"/>
    <p:sldId id="628" r:id="rId16"/>
    <p:sldId id="262" r:id="rId17"/>
    <p:sldId id="870" r:id="rId18"/>
    <p:sldId id="755" r:id="rId19"/>
    <p:sldId id="871" r:id="rId20"/>
    <p:sldId id="872" r:id="rId21"/>
    <p:sldId id="873" r:id="rId22"/>
    <p:sldId id="874" r:id="rId23"/>
    <p:sldId id="875" r:id="rId24"/>
    <p:sldId id="876" r:id="rId25"/>
    <p:sldId id="877" r:id="rId26"/>
    <p:sldId id="878" r:id="rId27"/>
    <p:sldId id="879" r:id="rId28"/>
    <p:sldId id="880" r:id="rId29"/>
    <p:sldId id="625" r:id="rId30"/>
    <p:sldId id="545" r:id="rId31"/>
    <p:sldId id="5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814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130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308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80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960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34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82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5193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342312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46628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975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325442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912895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2518112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81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9008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65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32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705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070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754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5145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788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7100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5835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96018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732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9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7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2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294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/>
          <a:p>
            <a:r>
              <a:rPr lang="en-US" dirty="0"/>
              <a:t>Bài 6: Quản lý danh Mục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vi-VN" dirty="0"/>
              <a:t>Phương thức tìm kiếm nhân viên có kiểu dữ liệu</a:t>
            </a:r>
            <a:r>
              <a:rPr lang="en-US" dirty="0"/>
              <a:t> trả về</a:t>
            </a:r>
            <a:r>
              <a:rPr lang="vi-VN" dirty="0"/>
              <a:t> là gì?</a:t>
            </a:r>
            <a:r>
              <a:rPr lang="en-US" dirty="0"/>
              <a:t> Giải thích vì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/>
              <a:t>Màn hình form danh mục nhân viên có chức năng tìm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tiêu chí </a:t>
            </a:r>
            <a:r>
              <a:rPr lang="en-US" dirty="0" err="1"/>
              <a:t>nào?Giải</a:t>
            </a:r>
            <a:r>
              <a:rPr lang="en-US" dirty="0"/>
              <a:t> thích cơ chế tìm kiếm.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5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dữ liệu chức năng Nhân viên, viết các store procedure phục vụ yêu cầu quản lý Nhân Viên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nghiệp vụ, chức năng cần có </a:t>
            </a:r>
            <a:r>
              <a:rPr lang="en-US" sz="3000" dirty="0" err="1"/>
              <a:t>cho</a:t>
            </a:r>
            <a:r>
              <a:rPr lang="en-US" sz="3000" dirty="0"/>
              <a:t> quản lý nhân viên và hiện thực mã nguồn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4E8813-11A4-0367-6FF7-88F805734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8" y="2224546"/>
            <a:ext cx="11077392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4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Quản lý danh mục khách hàng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84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8050721" y="3352642"/>
            <a:ext cx="1317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1597" y="3352642"/>
            <a:ext cx="135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Straight Arrow Connector 7"/>
          <p:cNvCxnSpPr>
            <a:stCxn id="11" idx="3"/>
            <a:endCxn id="7" idx="1"/>
          </p:cNvCxnSpPr>
          <p:nvPr/>
        </p:nvCxnSpPr>
        <p:spPr>
          <a:xfrm>
            <a:off x="3246894" y="3814307"/>
            <a:ext cx="18247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>
            <a:off x="6423250" y="3814307"/>
            <a:ext cx="1824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2"/>
          </p:cNvCxnSpPr>
          <p:nvPr/>
        </p:nvCxnSpPr>
        <p:spPr>
          <a:xfrm>
            <a:off x="9171285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579893" y="2214107"/>
            <a:ext cx="2667001" cy="32003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Graphic User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7656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 lại mô hình ứng dụng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Tầm quan trọng ghi lịch sử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tác phần mềm (ghi log)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Các kỹ thuật verification và validation đối với user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thiết kế dữ liệu hỗ trợ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69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3478126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Màn hình form danh mục khách hàng dùng điều </a:t>
            </a:r>
            <a:r>
              <a:rPr lang="en-US" dirty="0" err="1"/>
              <a:t>khiển</a:t>
            </a:r>
            <a:r>
              <a:rPr lang="en-US" dirty="0"/>
              <a:t> (control) nào để </a:t>
            </a:r>
            <a:r>
              <a:rPr lang="en-US" dirty="0" err="1"/>
              <a:t>hiển</a:t>
            </a:r>
            <a:r>
              <a:rPr lang="en-US" dirty="0"/>
              <a:t> thị danh sách nhân viên? Giải thích cách sử dụng.</a:t>
            </a:r>
          </a:p>
          <a:p>
            <a:r>
              <a:rPr lang="en-US" dirty="0"/>
              <a:t>Theo thiết kế dữ liệu phần mềm </a:t>
            </a:r>
            <a:r>
              <a:rPr lang="en-US" dirty="0" err="1"/>
              <a:t>QuanLyBanHang</a:t>
            </a:r>
            <a:r>
              <a:rPr lang="en-US" dirty="0"/>
              <a:t> thì thủ tục xóa khách hàng nhận vô bao nhiêu tham số? Giải thích vì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vi-VN" dirty="0"/>
              <a:t>Phương thức tìm kiếm </a:t>
            </a:r>
            <a:r>
              <a:rPr lang="en-US" dirty="0"/>
              <a:t>khách hàng</a:t>
            </a:r>
            <a:r>
              <a:rPr lang="vi-VN" dirty="0"/>
              <a:t> có kiểu dữ liệu</a:t>
            </a:r>
            <a:r>
              <a:rPr lang="en-US" dirty="0"/>
              <a:t> trả về</a:t>
            </a:r>
            <a:r>
              <a:rPr lang="vi-VN" dirty="0"/>
              <a:t> là gì?</a:t>
            </a:r>
            <a:r>
              <a:rPr lang="en-US" dirty="0"/>
              <a:t> Giải thích vì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r>
              <a:rPr lang="en-US" dirty="0"/>
              <a:t>Màn hình form danh mục khách hàng có chức năng tìm </a:t>
            </a:r>
            <a:r>
              <a:rPr lang="en-US" dirty="0" err="1"/>
              <a:t>kiềm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tiêu chí nào? Giải thích cơ chế tìm kiếm.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4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00488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7803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dữ liệu chức năng </a:t>
            </a:r>
            <a:r>
              <a:rPr lang="en-US" sz="3000" dirty="0" err="1"/>
              <a:t>Khach</a:t>
            </a:r>
            <a:r>
              <a:rPr lang="en-US" sz="3000" dirty="0"/>
              <a:t> Hang, viết các store procedure phục vụ yêu cầu quản lý </a:t>
            </a:r>
            <a:r>
              <a:rPr lang="en-US" sz="3000" dirty="0" err="1"/>
              <a:t>Khach</a:t>
            </a:r>
            <a:r>
              <a:rPr lang="en-US" sz="3000" dirty="0"/>
              <a:t> Hang</a:t>
            </a:r>
          </a:p>
        </p:txBody>
      </p:sp>
    </p:spTree>
    <p:extLst>
      <p:ext uri="{BB962C8B-B14F-4D97-AF65-F5344CB8AC3E}">
        <p14:creationId xmlns:p14="http://schemas.microsoft.com/office/powerpoint/2010/main" val="149387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Phân tích các yêu cầu nghiệp vụ, chức năng cần có </a:t>
            </a:r>
            <a:r>
              <a:rPr lang="en-US" sz="3000" dirty="0" err="1"/>
              <a:t>cho</a:t>
            </a:r>
            <a:r>
              <a:rPr lang="en-US" sz="3000" dirty="0"/>
              <a:t> quản lý </a:t>
            </a:r>
            <a:r>
              <a:rPr lang="en-US" sz="3000" dirty="0" err="1"/>
              <a:t>Khach</a:t>
            </a:r>
            <a:r>
              <a:rPr lang="en-US" sz="3000" dirty="0"/>
              <a:t> Hang và hiện thực mã nguồn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32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4.4.3.1, 4.4.3.2 trong tài liệu dự án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5556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SanPham</a:t>
            </a:r>
            <a:endParaRPr lang="en-US" dirty="0"/>
          </a:p>
          <a:p>
            <a:r>
              <a:rPr lang="en-US" dirty="0"/>
              <a:t> Thống kê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1ED80FB3-53BC-4998-AA73-F95C2B28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NhanVien</a:t>
            </a:r>
            <a:endParaRPr lang="en-US" dirty="0"/>
          </a:p>
          <a:p>
            <a:r>
              <a:rPr lang="en-US" dirty="0"/>
              <a:t> Quản lý danh mục khách hàng</a:t>
            </a:r>
          </a:p>
          <a:p>
            <a:r>
              <a:rPr lang="en-US"/>
              <a:t> Giới thiệu nội dung bài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NhanVien</a:t>
            </a:r>
            <a:endParaRPr lang="en-US" dirty="0"/>
          </a:p>
          <a:p>
            <a:r>
              <a:rPr lang="en-US" dirty="0"/>
              <a:t> Quản lý danh mục khách hàng</a:t>
            </a:r>
          </a:p>
          <a:p>
            <a:r>
              <a:rPr lang="en-US" dirty="0"/>
              <a:t> Giới thiệu nội dung bài 7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danh mục </a:t>
            </a:r>
            <a:r>
              <a:rPr lang="en-US" dirty="0" err="1"/>
              <a:t>NhanVien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0134600" y="3317483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Table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8050721" y="3352642"/>
            <a:ext cx="1317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1597" y="3352642"/>
            <a:ext cx="135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Straight Arrow Connector 7"/>
          <p:cNvCxnSpPr>
            <a:stCxn id="11" idx="3"/>
            <a:endCxn id="7" idx="1"/>
          </p:cNvCxnSpPr>
          <p:nvPr/>
        </p:nvCxnSpPr>
        <p:spPr>
          <a:xfrm>
            <a:off x="3246894" y="3814307"/>
            <a:ext cx="18247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6" idx="0"/>
          </p:cNvCxnSpPr>
          <p:nvPr/>
        </p:nvCxnSpPr>
        <p:spPr>
          <a:xfrm>
            <a:off x="6423250" y="3814307"/>
            <a:ext cx="18247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5" idx="2"/>
          </p:cNvCxnSpPr>
          <p:nvPr/>
        </p:nvCxnSpPr>
        <p:spPr>
          <a:xfrm>
            <a:off x="9171285" y="3814307"/>
            <a:ext cx="9633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ame 10"/>
          <p:cNvSpPr/>
          <p:nvPr/>
        </p:nvSpPr>
        <p:spPr>
          <a:xfrm>
            <a:off x="579893" y="2214107"/>
            <a:ext cx="2667001" cy="32003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Graphic User Interface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72600" y="3379536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57656" y="3379536"/>
            <a:ext cx="72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A63CC-5C42-3E35-5FA5-DA1B33361672}"/>
              </a:ext>
            </a:extLst>
          </p:cNvPr>
          <p:cNvSpPr txBox="1"/>
          <p:nvPr/>
        </p:nvSpPr>
        <p:spPr>
          <a:xfrm>
            <a:off x="457200" y="1081541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 lại mô hình ứng dụng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chế phân quyền ứng dụng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kỹ thuật phân quyền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chức năng nhân viên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quyền vai trò nhân viên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Màn hình form danh mục nhân viên dùng điều </a:t>
            </a:r>
            <a:r>
              <a:rPr lang="en-US" dirty="0" err="1"/>
              <a:t>khiển</a:t>
            </a:r>
            <a:r>
              <a:rPr lang="en-US" dirty="0"/>
              <a:t> (control) nào để </a:t>
            </a:r>
            <a:r>
              <a:rPr lang="en-US" dirty="0" err="1"/>
              <a:t>hiển</a:t>
            </a:r>
            <a:r>
              <a:rPr lang="en-US" dirty="0"/>
              <a:t> thị danh sách nhân viên? Giải thích cách sử dụng.</a:t>
            </a:r>
          </a:p>
          <a:p>
            <a:r>
              <a:rPr lang="en-US" dirty="0"/>
              <a:t>Theo thiết kế dữ liệu phần mềm </a:t>
            </a:r>
            <a:r>
              <a:rPr lang="en-US" dirty="0" err="1"/>
              <a:t>QuanLyBanHang</a:t>
            </a:r>
            <a:r>
              <a:rPr lang="en-US" dirty="0"/>
              <a:t> thì thủ tục (store procedure) cập nhật nhân viên nhận vô bao nhiêu tham số? Giải thích vì </a:t>
            </a:r>
            <a:r>
              <a:rPr lang="en-US" dirty="0" err="1"/>
              <a:t>sao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73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41715</TotalTime>
  <Words>702</Words>
  <Application>Microsoft Office PowerPoint</Application>
  <PresentationFormat>Widescreen</PresentationFormat>
  <Paragraphs>113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Times New Roman</vt:lpstr>
      <vt:lpstr>Wingdings</vt:lpstr>
      <vt:lpstr>Custom Design</vt:lpstr>
      <vt:lpstr>1_Custom Design</vt:lpstr>
      <vt:lpstr>3_Custom Design</vt:lpstr>
      <vt:lpstr>2_Custom Design</vt:lpstr>
      <vt:lpstr>Dự Án C# Mẫu</vt:lpstr>
      <vt:lpstr>PowerPoint Presentation</vt:lpstr>
      <vt:lpstr>Mục tiêu</vt:lpstr>
      <vt:lpstr>Phần 1 Quản lý danh mục NhanVien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Quản lý danh mục khách hàng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6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1668</cp:revision>
  <dcterms:created xsi:type="dcterms:W3CDTF">2013-04-23T08:05:33Z</dcterms:created>
  <dcterms:modified xsi:type="dcterms:W3CDTF">2023-10-11T07:27:05Z</dcterms:modified>
</cp:coreProperties>
</file>