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01" r:id="rId4"/>
  </p:sldMasterIdLst>
  <p:notesMasterIdLst>
    <p:notesMasterId r:id="rId32"/>
  </p:notesMasterIdLst>
  <p:sldIdLst>
    <p:sldId id="541" r:id="rId5"/>
    <p:sldId id="608" r:id="rId6"/>
    <p:sldId id="542" r:id="rId7"/>
    <p:sldId id="544" r:id="rId8"/>
    <p:sldId id="258" r:id="rId9"/>
    <p:sldId id="851" r:id="rId10"/>
    <p:sldId id="780" r:id="rId11"/>
    <p:sldId id="875" r:id="rId12"/>
    <p:sldId id="876" r:id="rId13"/>
    <p:sldId id="877" r:id="rId14"/>
    <p:sldId id="878" r:id="rId15"/>
    <p:sldId id="879" r:id="rId16"/>
    <p:sldId id="880" r:id="rId17"/>
    <p:sldId id="881" r:id="rId18"/>
    <p:sldId id="755" r:id="rId19"/>
    <p:sldId id="882" r:id="rId20"/>
    <p:sldId id="884" r:id="rId21"/>
    <p:sldId id="883" r:id="rId22"/>
    <p:sldId id="885" r:id="rId23"/>
    <p:sldId id="887" r:id="rId24"/>
    <p:sldId id="888" r:id="rId25"/>
    <p:sldId id="889" r:id="rId26"/>
    <p:sldId id="890" r:id="rId27"/>
    <p:sldId id="891" r:id="rId28"/>
    <p:sldId id="625" r:id="rId29"/>
    <p:sldId id="545" r:id="rId30"/>
    <p:sldId id="5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74" autoAdjust="0"/>
  </p:normalViewPr>
  <p:slideViewPr>
    <p:cSldViewPr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1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31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2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8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842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2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5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80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96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3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2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95258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18471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560993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11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51102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20040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5491036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74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187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113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521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8736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9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41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8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646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54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9901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9425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089551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0286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53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103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876800"/>
            <a:ext cx="6756400" cy="914400"/>
          </a:xfrm>
        </p:spPr>
        <p:txBody>
          <a:bodyPr>
            <a:normAutofit/>
          </a:bodyPr>
          <a:lstStyle/>
          <a:p>
            <a:r>
              <a:rPr lang="en-US" dirty="0"/>
              <a:t>Bài 7: Quản lý danh Mục(</a:t>
            </a:r>
            <a:r>
              <a:rPr lang="en-US" dirty="0" err="1"/>
              <a:t>tt</a:t>
            </a:r>
            <a:r>
              <a:rPr lang="en-US" dirty="0"/>
              <a:t>) – thống kê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vi-VN" dirty="0"/>
              <a:t>hủ tục thêm mới mặt hàng</a:t>
            </a:r>
            <a:r>
              <a:rPr lang="en-US" dirty="0"/>
              <a:t> có thể nhận bao nhiêu tham số đầu vào</a:t>
            </a:r>
            <a:r>
              <a:rPr lang="vi-VN" dirty="0"/>
              <a:t>?</a:t>
            </a:r>
            <a:r>
              <a:rPr lang="en-US" dirty="0"/>
              <a:t> Giải thích vì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r>
              <a:rPr lang="en-US" dirty="0"/>
              <a:t>Điền vào chỗ trống hoàn thiện tính năng thêm mới hàng tại </a:t>
            </a:r>
            <a:r>
              <a:rPr lang="en-US" dirty="0" err="1"/>
              <a:t>Bus_Hang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[___] </a:t>
            </a:r>
            <a:r>
              <a:rPr lang="en-US" dirty="0" err="1"/>
              <a:t>InsertHang</a:t>
            </a:r>
            <a:r>
              <a:rPr lang="en-US" dirty="0"/>
              <a:t>(</a:t>
            </a:r>
            <a:r>
              <a:rPr lang="en-US" dirty="0" err="1"/>
              <a:t>DTO_Hang</a:t>
            </a:r>
            <a:r>
              <a:rPr lang="en-US" dirty="0"/>
              <a:t> hang)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dalHang.insertHang</a:t>
            </a:r>
            <a:r>
              <a:rPr lang="en-US" dirty="0"/>
              <a:t>(hang);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3814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004886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780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dữ liệu chức năng </a:t>
            </a:r>
            <a:r>
              <a:rPr lang="en-US" sz="3000" dirty="0" err="1"/>
              <a:t>SanPham</a:t>
            </a:r>
            <a:r>
              <a:rPr lang="en-US" sz="3000" dirty="0"/>
              <a:t>, viết các store procedure phục vụ yêu cầu quản lý </a:t>
            </a:r>
            <a:r>
              <a:rPr lang="en-US" sz="3000" dirty="0" err="1"/>
              <a:t>SanPham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9387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nghiệp vụ, chức năng cần có </a:t>
            </a:r>
            <a:r>
              <a:rPr lang="en-US" sz="3000" dirty="0" err="1"/>
              <a:t>cho</a:t>
            </a:r>
            <a:r>
              <a:rPr lang="en-US" sz="3000" dirty="0"/>
              <a:t> quản lý sản phẩm và hiện thực mã nguồn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5E4E5-8054-9B98-C1B0-34F2E57D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22" y="2335356"/>
            <a:ext cx="6221355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Thống kê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58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1051560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 kê các ưu điểm báo cáo thông kê mang lại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doanh nghiệp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nội dung được thiết kế báo cáo thống kê trong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dự án mẫu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25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10515600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Nhắc lại các yếu tố ảnh hưởng đến việc tạo được báo cáo thống kê tốt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kỹ thuật sử dụng dữ liệu tạo báo cáo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4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251372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vi-VN" dirty="0"/>
              <a:t>Hoàn thiện thủ tục thống kê số lượng hàng nhập theo mã nhân viên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PROCEDURE[</a:t>
            </a:r>
            <a:r>
              <a:rPr lang="en-US" dirty="0" err="1"/>
              <a:t>ThongKeSP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  SELECT </a:t>
            </a:r>
            <a:r>
              <a:rPr lang="en-US" dirty="0" err="1"/>
              <a:t>tblHang.Manv</a:t>
            </a:r>
            <a:r>
              <a:rPr lang="en-US" dirty="0"/>
              <a:t>, </a:t>
            </a:r>
            <a:r>
              <a:rPr lang="en-US" dirty="0" err="1"/>
              <a:t>Tennv</a:t>
            </a:r>
            <a:r>
              <a:rPr lang="en-US" dirty="0"/>
              <a:t>, COUNT(</a:t>
            </a:r>
            <a:r>
              <a:rPr lang="en-US" dirty="0" err="1"/>
              <a:t>MaHang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FROM </a:t>
            </a:r>
            <a:r>
              <a:rPr lang="en-US" dirty="0" err="1"/>
              <a:t>tblHang</a:t>
            </a:r>
            <a:r>
              <a:rPr lang="en-US" dirty="0"/>
              <a:t> inner join </a:t>
            </a:r>
            <a:r>
              <a:rPr lang="en-US" dirty="0" err="1"/>
              <a:t>tblNhanVien</a:t>
            </a:r>
            <a:r>
              <a:rPr lang="en-US" dirty="0"/>
              <a:t> on </a:t>
            </a:r>
            <a:r>
              <a:rPr lang="en-US" dirty="0" err="1"/>
              <a:t>tblHang.Manv</a:t>
            </a:r>
            <a:r>
              <a:rPr lang="en-US" dirty="0"/>
              <a:t>=</a:t>
            </a:r>
            <a:r>
              <a:rPr lang="en-US" dirty="0" err="1"/>
              <a:t>tblNhanVien.MaNv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[___] </a:t>
            </a:r>
            <a:r>
              <a:rPr lang="en-US" dirty="0" err="1"/>
              <a:t>tblHang.MaNv,tenNv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0021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555775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75294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dữ liệu chức năng Thống Kê, viết các store procedure phục vụ yêu cầu quản lý báo cáo thống kê</a:t>
            </a:r>
          </a:p>
        </p:txBody>
      </p:sp>
    </p:spTree>
    <p:extLst>
      <p:ext uri="{BB962C8B-B14F-4D97-AF65-F5344CB8AC3E}">
        <p14:creationId xmlns:p14="http://schemas.microsoft.com/office/powerpoint/2010/main" val="257020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nghiệp vụ, chức năng cần có </a:t>
            </a:r>
            <a:r>
              <a:rPr lang="en-US" sz="3000" dirty="0" err="1"/>
              <a:t>cho</a:t>
            </a:r>
            <a:r>
              <a:rPr lang="en-US" sz="3000" dirty="0"/>
              <a:t> quản lý thống kê và hiện thực mã nguồn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Hoàn thành mục 4.4.3 trong tài liệu dự án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5556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bài online 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Kiểm thử phần mềm</a:t>
            </a:r>
          </a:p>
          <a:p>
            <a:r>
              <a:rPr lang="en-US" dirty="0"/>
              <a:t>Đóng gói phần mềm</a:t>
            </a: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90A0804-4A16-47B0-B1BD-73D58119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SanPham</a:t>
            </a:r>
            <a:endParaRPr lang="en-US" dirty="0"/>
          </a:p>
          <a:p>
            <a:r>
              <a:rPr lang="en-US" dirty="0"/>
              <a:t> Thống kê</a:t>
            </a:r>
          </a:p>
          <a:p>
            <a:r>
              <a:rPr lang="en-US" dirty="0"/>
              <a:t> Giới thiệu nội dung bài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SanPham</a:t>
            </a:r>
            <a:endParaRPr lang="en-US" dirty="0"/>
          </a:p>
          <a:p>
            <a:r>
              <a:rPr lang="en-US" dirty="0"/>
              <a:t> Thống kê</a:t>
            </a:r>
          </a:p>
          <a:p>
            <a:r>
              <a:rPr lang="en-US" dirty="0"/>
              <a:t> Giới thiệu nội dung bài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Quản lý danh mục Sản Phẩm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331748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8050721" y="3352642"/>
            <a:ext cx="1317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1597" y="3352642"/>
            <a:ext cx="135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BUS</a:t>
            </a:r>
          </a:p>
        </p:txBody>
      </p:sp>
      <p:cxnSp>
        <p:nvCxnSpPr>
          <p:cNvPr id="8" name="Straight Arrow Connector 7"/>
          <p:cNvCxnSpPr>
            <a:stCxn id="11" idx="3"/>
            <a:endCxn id="7" idx="1"/>
          </p:cNvCxnSpPr>
          <p:nvPr/>
        </p:nvCxnSpPr>
        <p:spPr>
          <a:xfrm>
            <a:off x="3246894" y="3814307"/>
            <a:ext cx="18247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>
          <a:xfrm>
            <a:off x="6423250" y="3814307"/>
            <a:ext cx="1824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2"/>
          </p:cNvCxnSpPr>
          <p:nvPr/>
        </p:nvCxnSpPr>
        <p:spPr>
          <a:xfrm>
            <a:off x="9171285" y="3814307"/>
            <a:ext cx="963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/>
          <p:cNvSpPr/>
          <p:nvPr/>
        </p:nvSpPr>
        <p:spPr>
          <a:xfrm>
            <a:off x="579893" y="2214107"/>
            <a:ext cx="2667001" cy="32003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 User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2600" y="337953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7656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Nhắc lại mô hình ứng dụng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kỹ thuật xử lý hình ảnh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vị trí lưu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hình ảnh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 kỹ thuật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đường dẫn file, thư mục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tổ chức source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8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23478126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Chức năng quản lý hàng dùng điều </a:t>
            </a:r>
            <a:r>
              <a:rPr lang="en-US" dirty="0" err="1"/>
              <a:t>khiển</a:t>
            </a:r>
            <a:r>
              <a:rPr lang="en-US" dirty="0"/>
              <a:t> (control) tên gì để </a:t>
            </a:r>
            <a:r>
              <a:rPr lang="en-US" dirty="0" err="1"/>
              <a:t>hiển</a:t>
            </a:r>
            <a:r>
              <a:rPr lang="en-US" dirty="0"/>
              <a:t> thị hình ảnh?</a:t>
            </a:r>
          </a:p>
          <a:p>
            <a:r>
              <a:rPr lang="vi-VN" dirty="0"/>
              <a:t>Theo phân tích thì các hình ảnh của sản phẩm sẽ được lưu trữ ở thư mục </a:t>
            </a:r>
            <a:r>
              <a:rPr lang="en-US" dirty="0"/>
              <a:t>tên gì</a:t>
            </a:r>
            <a:r>
              <a:rPr lang="vi-VN" dirty="0"/>
              <a:t> trong dự QuanLyBanHang</a:t>
            </a:r>
            <a:r>
              <a:rPr lang="en-US" dirty="0"/>
              <a:t>? Vì </a:t>
            </a:r>
            <a:r>
              <a:rPr lang="en-US" dirty="0" err="1"/>
              <a:t>sao</a:t>
            </a:r>
            <a:r>
              <a:rPr lang="en-US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84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35253</TotalTime>
  <Words>662</Words>
  <Application>Microsoft Office PowerPoint</Application>
  <PresentationFormat>Widescreen</PresentationFormat>
  <Paragraphs>113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Times New Roman</vt:lpstr>
      <vt:lpstr>Wingdings</vt:lpstr>
      <vt:lpstr>Custom Design</vt:lpstr>
      <vt:lpstr>1_Custom Design</vt:lpstr>
      <vt:lpstr>3_Custom Design</vt:lpstr>
      <vt:lpstr>2_Custom Design</vt:lpstr>
      <vt:lpstr>Dự Án C# Mẫu</vt:lpstr>
      <vt:lpstr>PowerPoint Presentation</vt:lpstr>
      <vt:lpstr>Mục tiêu</vt:lpstr>
      <vt:lpstr>Phần 1 Quản lý danh mục Sản Phẩm 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Thống kê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8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1695</cp:revision>
  <dcterms:created xsi:type="dcterms:W3CDTF">2013-04-23T08:05:33Z</dcterms:created>
  <dcterms:modified xsi:type="dcterms:W3CDTF">2023-10-13T05:42:46Z</dcterms:modified>
</cp:coreProperties>
</file>