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01" r:id="rId4"/>
  </p:sldMasterIdLst>
  <p:notesMasterIdLst>
    <p:notesMasterId r:id="rId32"/>
  </p:notesMasterIdLst>
  <p:sldIdLst>
    <p:sldId id="541" r:id="rId5"/>
    <p:sldId id="608" r:id="rId6"/>
    <p:sldId id="542" r:id="rId7"/>
    <p:sldId id="544" r:id="rId8"/>
    <p:sldId id="258" r:id="rId9"/>
    <p:sldId id="851" r:id="rId10"/>
    <p:sldId id="960" r:id="rId11"/>
    <p:sldId id="875" r:id="rId12"/>
    <p:sldId id="876" r:id="rId13"/>
    <p:sldId id="961" r:id="rId14"/>
    <p:sldId id="878" r:id="rId15"/>
    <p:sldId id="879" r:id="rId16"/>
    <p:sldId id="880" r:id="rId17"/>
    <p:sldId id="962" r:id="rId18"/>
    <p:sldId id="953" r:id="rId19"/>
    <p:sldId id="963" r:id="rId20"/>
    <p:sldId id="964" r:id="rId21"/>
    <p:sldId id="965" r:id="rId22"/>
    <p:sldId id="966" r:id="rId23"/>
    <p:sldId id="967" r:id="rId24"/>
    <p:sldId id="968" r:id="rId25"/>
    <p:sldId id="969" r:id="rId26"/>
    <p:sldId id="970" r:id="rId27"/>
    <p:sldId id="971" r:id="rId28"/>
    <p:sldId id="972" r:id="rId29"/>
    <p:sldId id="545" r:id="rId30"/>
    <p:sldId id="5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74" autoAdjust="0"/>
  </p:normalViewPr>
  <p:slideViewPr>
    <p:cSldViewPr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1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5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6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224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05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46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94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Demo2_QuanLyKhachHang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8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9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3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2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5340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71888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86169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51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41083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79557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054385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52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860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3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508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07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1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0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5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11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059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830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185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5643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838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28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1743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876800"/>
            <a:ext cx="6756400" cy="914400"/>
          </a:xfrm>
        </p:spPr>
        <p:txBody>
          <a:bodyPr>
            <a:normAutofit/>
          </a:bodyPr>
          <a:lstStyle/>
          <a:p>
            <a:r>
              <a:rPr lang="en-US" dirty="0"/>
              <a:t>Bài 8: Kiểm thử và Đóng gói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Trình bày ưu </a:t>
            </a:r>
            <a:r>
              <a:rPr lang="en-US" dirty="0" err="1"/>
              <a:t>nhược</a:t>
            </a:r>
            <a:r>
              <a:rPr lang="en-US" dirty="0"/>
              <a:t> điểm khi dùng automation testing, </a:t>
            </a:r>
            <a:r>
              <a:rPr lang="en-US" dirty="0" err="1"/>
              <a:t>cho</a:t>
            </a:r>
            <a:r>
              <a:rPr lang="en-US" dirty="0"/>
              <a:t> vi dụ cụ thể ?</a:t>
            </a:r>
          </a:p>
          <a:p>
            <a:r>
              <a:rPr lang="en-US" dirty="0"/>
              <a:t>Giải thích và </a:t>
            </a:r>
            <a:r>
              <a:rPr lang="en-US" dirty="0" err="1"/>
              <a:t>cho</a:t>
            </a:r>
            <a:r>
              <a:rPr lang="en-US" dirty="0"/>
              <a:t> ví dụ cụ thể vai trò của test report?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04886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780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và thiết kế testcase giai đoạn unit test </a:t>
            </a:r>
            <a:r>
              <a:rPr lang="en-US" sz="3000" dirty="0" err="1"/>
              <a:t>cho</a:t>
            </a:r>
            <a:r>
              <a:rPr lang="en-US" sz="3000" dirty="0"/>
              <a:t> tất cả module trong dự án mẫu </a:t>
            </a:r>
            <a:r>
              <a:rPr lang="en-US" sz="3000" dirty="0" err="1"/>
              <a:t>.Net</a:t>
            </a:r>
            <a:endParaRPr lang="en-US" sz="3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Thực hiện chạy phần mềm và kiểm thử unit test</a:t>
            </a:r>
          </a:p>
        </p:txBody>
      </p:sp>
    </p:spTree>
    <p:extLst>
      <p:ext uri="{BB962C8B-B14F-4D97-AF65-F5344CB8AC3E}">
        <p14:creationId xmlns:p14="http://schemas.microsoft.com/office/powerpoint/2010/main" val="149387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Cài đặt và thực hiện automation test giai đoạn unit test </a:t>
            </a:r>
            <a:r>
              <a:rPr lang="en-US" sz="3000" dirty="0" err="1"/>
              <a:t>cho</a:t>
            </a:r>
            <a:r>
              <a:rPr lang="en-US" sz="3000" dirty="0"/>
              <a:t> các tính năng liên quan module </a:t>
            </a:r>
            <a:r>
              <a:rPr lang="en-US" sz="3000" dirty="0" err="1"/>
              <a:t>NhanVien</a:t>
            </a:r>
            <a:endParaRPr lang="en-US" sz="3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Hoàn thành báo cáo việc kiểm thử unit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B2223-6276-9171-378A-45E5EABC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8" y="2934443"/>
            <a:ext cx="6425503" cy="36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9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</a:t>
            </a:r>
            <a:br>
              <a:rPr lang="en-US" dirty="0"/>
            </a:br>
            <a:r>
              <a:rPr lang="en-US" dirty="0"/>
              <a:t>Đóng gói phần mềm</a:t>
            </a:r>
          </a:p>
        </p:txBody>
      </p:sp>
    </p:spTree>
    <p:extLst>
      <p:ext uri="{BB962C8B-B14F-4D97-AF65-F5344CB8AC3E}">
        <p14:creationId xmlns:p14="http://schemas.microsoft.com/office/powerpoint/2010/main" val="250258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76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4394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Giải thích giai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realease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sản phẩm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 lưu ý trong quá trình đóng gói sản phẩm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4394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Chia sẻ kinh nghiệm quá trình run sản phẩm môi trường Dev và môi trường Product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công cụ,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pháp đóng gói phần mềm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5560120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Dự án mẫu </a:t>
            </a:r>
            <a:r>
              <a:rPr lang="en-US" dirty="0" err="1"/>
              <a:t>.Net</a:t>
            </a:r>
            <a:r>
              <a:rPr lang="en-US" dirty="0"/>
              <a:t> tích hợp database khi đóng gói bằng </a:t>
            </a:r>
            <a:r>
              <a:rPr lang="en-US" dirty="0" err="1"/>
              <a:t>phương</a:t>
            </a:r>
            <a:r>
              <a:rPr lang="en-US" dirty="0"/>
              <a:t> pháp nào? Bạn có cách tích hợp nào khác </a:t>
            </a:r>
            <a:r>
              <a:rPr lang="en-US" dirty="0" err="1"/>
              <a:t>hãy</a:t>
            </a:r>
            <a:r>
              <a:rPr lang="en-US" dirty="0"/>
              <a:t> trình bày. </a:t>
            </a:r>
          </a:p>
          <a:p>
            <a:r>
              <a:rPr lang="en-US" dirty="0"/>
              <a:t>Theo hướng dẫn đóng gói dự án mẫu </a:t>
            </a:r>
            <a:r>
              <a:rPr lang="en-US" dirty="0" err="1"/>
              <a:t>.Net</a:t>
            </a:r>
            <a:r>
              <a:rPr lang="en-US" dirty="0"/>
              <a:t>, ta có thể Cập nhật </a:t>
            </a:r>
            <a:r>
              <a:rPr lang="en-US" dirty="0" err="1"/>
              <a:t>chuỗi</a:t>
            </a:r>
            <a:r>
              <a:rPr lang="en-US" dirty="0"/>
              <a:t> kết </a:t>
            </a:r>
            <a:r>
              <a:rPr lang="en-US" dirty="0" err="1"/>
              <a:t>nối</a:t>
            </a:r>
            <a:r>
              <a:rPr lang="en-US" dirty="0"/>
              <a:t> lúc runtime ứng dụng bằng cách?</a:t>
            </a:r>
          </a:p>
        </p:txBody>
      </p:sp>
    </p:spTree>
    <p:extLst>
      <p:ext uri="{BB962C8B-B14F-4D97-AF65-F5344CB8AC3E}">
        <p14:creationId xmlns:p14="http://schemas.microsoft.com/office/powerpoint/2010/main" val="759666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vi-VN" dirty="0"/>
              <a:t>Theo hướng dẫn đóng gói</a:t>
            </a:r>
            <a:r>
              <a:rPr lang="en-US" dirty="0"/>
              <a:t> phần mềm dự án mẫu </a:t>
            </a:r>
            <a:r>
              <a:rPr lang="en-US" dirty="0" err="1"/>
              <a:t>.Net</a:t>
            </a:r>
            <a:r>
              <a:rPr lang="vi-VN" dirty="0"/>
              <a:t> , có thể dùng cách đính kèm csdl của ứng dụng vào gói cài đăt nhưng phải copy tập tin nào của csdl vào ứng dụng?</a:t>
            </a:r>
            <a:endParaRPr lang="en-US" dirty="0"/>
          </a:p>
          <a:p>
            <a:r>
              <a:rPr lang="en-US" dirty="0"/>
              <a:t>Điền vào chỗ trống hoàn thành </a:t>
            </a:r>
            <a:r>
              <a:rPr lang="en-US" dirty="0" err="1"/>
              <a:t>chuỗi</a:t>
            </a:r>
            <a:r>
              <a:rPr lang="en-US" dirty="0"/>
              <a:t> kết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Source= 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 ;  [___]=|</a:t>
            </a:r>
            <a:r>
              <a:rPr lang="en-US" dirty="0" err="1"/>
              <a:t>DataDirectory</a:t>
            </a:r>
            <a:r>
              <a:rPr lang="en-US" dirty="0"/>
              <a:t>|\QLBanHang1.mdf</a:t>
            </a:r>
          </a:p>
        </p:txBody>
      </p:sp>
    </p:spTree>
    <p:extLst>
      <p:ext uri="{BB962C8B-B14F-4D97-AF65-F5344CB8AC3E}">
        <p14:creationId xmlns:p14="http://schemas.microsoft.com/office/powerpoint/2010/main" val="88623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19687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104503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Chuẩn bị các script, tập tin liên quan Database </a:t>
            </a:r>
            <a:r>
              <a:rPr lang="en-US" sz="3000" dirty="0" err="1"/>
              <a:t>cho</a:t>
            </a:r>
            <a:r>
              <a:rPr lang="en-US" sz="3000" dirty="0"/>
              <a:t> quá trình đóng gói dự án mẫu </a:t>
            </a:r>
            <a:r>
              <a:rPr lang="en-US" sz="3000" dirty="0" err="1"/>
              <a:t>.Net</a:t>
            </a:r>
            <a:endParaRPr lang="en-US" sz="3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Thực hiện build </a:t>
            </a:r>
            <a:r>
              <a:rPr lang="en-US" sz="3000" dirty="0" err="1"/>
              <a:t>realease</a:t>
            </a:r>
            <a:r>
              <a:rPr lang="en-US" sz="3000" dirty="0"/>
              <a:t> dự án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Viết tài liệu </a:t>
            </a:r>
            <a:r>
              <a:rPr lang="en-US" sz="3000"/>
              <a:t>hướng dẫn sử dụng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15511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Cài đặt và cấu hình công cụ hỗ trợ đóng gói dự án mẫu </a:t>
            </a:r>
            <a:r>
              <a:rPr lang="en-US" sz="3000" dirty="0" err="1"/>
              <a:t>.Net</a:t>
            </a:r>
            <a:endParaRPr lang="en-US" sz="3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Thực hiện đóng gói dự án mẫu </a:t>
            </a:r>
            <a:r>
              <a:rPr lang="en-US" sz="3000" dirty="0" err="1"/>
              <a:t>.Net</a:t>
            </a:r>
            <a:endParaRPr lang="en-US" sz="3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Hoàn thiện những phần còn lại (5,6,7) trong tài liệu dự án</a:t>
            </a:r>
          </a:p>
        </p:txBody>
      </p:sp>
    </p:spTree>
    <p:extLst>
      <p:ext uri="{BB962C8B-B14F-4D97-AF65-F5344CB8AC3E}">
        <p14:creationId xmlns:p14="http://schemas.microsoft.com/office/powerpoint/2010/main" val="238688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847966D-7212-4E95-8F50-4B594791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Kiểm thử phần mềm</a:t>
            </a:r>
          </a:p>
          <a:p>
            <a:r>
              <a:rPr lang="en-US" dirty="0"/>
              <a:t>Đóng gói phần mềm</a:t>
            </a:r>
          </a:p>
          <a:p>
            <a:r>
              <a:rPr lang="en-US" dirty="0"/>
              <a:t>Chuẩn bị bảo vệ ASM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Kiểm thử phần mềm</a:t>
            </a:r>
          </a:p>
          <a:p>
            <a:r>
              <a:rPr lang="en-US" dirty="0"/>
              <a:t>Đóng gói phần mềm</a:t>
            </a:r>
          </a:p>
          <a:p>
            <a:r>
              <a:rPr lang="en-US" dirty="0"/>
              <a:t>Chuẩn bị bảo vệ ASM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Tổng quan về kiểm thử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439400" cy="277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 quan trọng công việc kiểm thử phần mềm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khái niệm liên quan kiểm thử phần mềm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đời kiểm thử phần mềm trong dự án phát triển phần mềm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77D0C6-F65A-3F33-43EF-3B63B896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9" y="3031602"/>
            <a:ext cx="7529041" cy="38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10439400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Các vị trí công việc liên quan khi kiểm thử phần mềm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Một số lỗi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ông dụng khi làm phần mềm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Kỹ thuật automation testing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3478126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Vì </a:t>
            </a:r>
            <a:r>
              <a:rPr lang="en-US" dirty="0" err="1"/>
              <a:t>sao</a:t>
            </a:r>
            <a:r>
              <a:rPr lang="en-US" dirty="0"/>
              <a:t> cần phải thực hiện công việc kiểm thử phần mềm, giải thích và </a:t>
            </a:r>
            <a:r>
              <a:rPr lang="en-US" dirty="0" err="1"/>
              <a:t>cho</a:t>
            </a:r>
            <a:r>
              <a:rPr lang="en-US" dirty="0"/>
              <a:t> ví dụ cụ thể?</a:t>
            </a:r>
          </a:p>
          <a:p>
            <a:r>
              <a:rPr lang="en-US" dirty="0"/>
              <a:t>Liệt kê các lỗi thường xảy </a:t>
            </a:r>
            <a:r>
              <a:rPr lang="en-US" dirty="0" err="1"/>
              <a:t>ra</a:t>
            </a:r>
            <a:r>
              <a:rPr lang="en-US" dirty="0"/>
              <a:t> khi làm phần mềm, </a:t>
            </a:r>
            <a:r>
              <a:rPr lang="en-US" dirty="0" err="1"/>
              <a:t>cho</a:t>
            </a:r>
            <a:r>
              <a:rPr lang="en-US" dirty="0"/>
              <a:t> ví dụ cụ thể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8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36886</TotalTime>
  <Words>703</Words>
  <Application>Microsoft Office PowerPoint</Application>
  <PresentationFormat>Widescreen</PresentationFormat>
  <Paragraphs>104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Times New Roman</vt:lpstr>
      <vt:lpstr>Wingdings</vt:lpstr>
      <vt:lpstr>Custom Design</vt:lpstr>
      <vt:lpstr>1_Custom Design</vt:lpstr>
      <vt:lpstr>3_Custom Design</vt:lpstr>
      <vt:lpstr>2_Custom Design</vt:lpstr>
      <vt:lpstr>Dự Án C# Mẫu</vt:lpstr>
      <vt:lpstr>PowerPoint Presentation</vt:lpstr>
      <vt:lpstr>Mục tiêu</vt:lpstr>
      <vt:lpstr>Phần 1 Tổng quan về kiểm thử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 Đóng gói phần mềm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1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1772</cp:revision>
  <dcterms:created xsi:type="dcterms:W3CDTF">2013-04-23T08:05:33Z</dcterms:created>
  <dcterms:modified xsi:type="dcterms:W3CDTF">2023-12-07T04:46:03Z</dcterms:modified>
</cp:coreProperties>
</file>