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84" r:id="rId3"/>
    <p:sldId id="293" r:id="rId4"/>
    <p:sldId id="295" r:id="rId5"/>
    <p:sldId id="294" r:id="rId6"/>
    <p:sldId id="296" r:id="rId7"/>
    <p:sldId id="297" r:id="rId8"/>
    <p:sldId id="298" r:id="rId9"/>
    <p:sldId id="299" r:id="rId10"/>
    <p:sldId id="30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77CB7-86B3-4635-8AE2-3C39B29D2371}" v="21" dt="2021-01-25T03:24:1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6" autoAdjust="0"/>
    <p:restoredTop sz="92402" autoAdjust="0"/>
  </p:normalViewPr>
  <p:slideViewPr>
    <p:cSldViewPr snapToGrid="0">
      <p:cViewPr varScale="1">
        <p:scale>
          <a:sx n="90" d="100"/>
          <a:sy n="90" d="100"/>
        </p:scale>
        <p:origin x="6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D7E1-E5AC-4AB7-95CD-6E57287A7EE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0F01A-602A-42CF-8886-814D7998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026" y="6353004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0198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310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7" y="1582451"/>
            <a:ext cx="8678656" cy="1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362529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3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2D89-B98B-F946-A31D-7ACA5974D791}"/>
              </a:ext>
            </a:extLst>
          </p:cNvPr>
          <p:cNvSpPr txBox="1"/>
          <p:nvPr userDrawn="1"/>
        </p:nvSpPr>
        <p:spPr>
          <a:xfrm>
            <a:off x="9807389" y="6593718"/>
            <a:ext cx="225187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TM Avo" panose="02040603050506020204" pitchFamily="18" charset="0"/>
              </a:rPr>
              <a:t>http://phenikaa-uni.edu.vn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E6AC-9427-433F-AC00-F723CA5DD8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D4A-FD71-41E6-BED5-CF551BFDBC3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4" r:id="rId9"/>
    <p:sldLayoutId id="2147483655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423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7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7FF12B-2889-469A-B24A-122FD34CCEAC}"/>
              </a:ext>
            </a:extLst>
          </p:cNvPr>
          <p:cNvSpPr txBox="1"/>
          <p:nvPr/>
        </p:nvSpPr>
        <p:spPr>
          <a:xfrm>
            <a:off x="3831584" y="1105620"/>
            <a:ext cx="2615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213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158BD4-AA4A-494E-99A0-BDFF705B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7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43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055980"/>
      </p:ext>
    </p:extLst>
  </p:cSld>
  <p:clrMapOvr>
    <a:masterClrMapping/>
  </p:clrMapOvr>
</p:sld>
</file>

<file path=ppt/theme/theme1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MauDH Thanh Tay</Template>
  <TotalTime>3163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UTM Avo</vt:lpstr>
      <vt:lpstr>Vicostone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Van Bui</dc:creator>
  <cp:lastModifiedBy>Quý Vũ</cp:lastModifiedBy>
  <cp:revision>130</cp:revision>
  <dcterms:created xsi:type="dcterms:W3CDTF">2018-07-24T06:18:10Z</dcterms:created>
  <dcterms:modified xsi:type="dcterms:W3CDTF">2021-11-05T07:18:58Z</dcterms:modified>
</cp:coreProperties>
</file>