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62" r:id="rId3"/>
    <p:sldId id="258" r:id="rId4"/>
    <p:sldId id="260" r:id="rId5"/>
    <p:sldId id="259" r:id="rId6"/>
    <p:sldId id="287" r:id="rId7"/>
    <p:sldId id="288" r:id="rId8"/>
    <p:sldId id="289" r:id="rId9"/>
    <p:sldId id="290" r:id="rId10"/>
    <p:sldId id="266" r:id="rId11"/>
    <p:sldId id="291" r:id="rId12"/>
    <p:sldId id="292" r:id="rId13"/>
    <p:sldId id="293" r:id="rId14"/>
    <p:sldId id="294" r:id="rId15"/>
    <p:sldId id="295" r:id="rId16"/>
    <p:sldId id="296" r:id="rId17"/>
    <p:sldId id="299" r:id="rId18"/>
    <p:sldId id="300" r:id="rId19"/>
    <p:sldId id="297" r:id="rId20"/>
    <p:sldId id="298" r:id="rId21"/>
    <p:sldId id="280" r:id="rId22"/>
    <p:sldId id="279" r:id="rId23"/>
    <p:sldId id="301" r:id="rId24"/>
  </p:sldIdLst>
  <p:sldSz cx="9144000" cy="5143500" type="screen16x9"/>
  <p:notesSz cx="6858000" cy="9144000"/>
  <p:embeddedFontLst>
    <p:embeddedFont>
      <p:font typeface="Amatic SC" panose="020B0604020202020204" charset="-79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C12A4E-E4DC-4BC1-A24A-7E701643430C}">
  <a:tblStyle styleId="{BBC12A4E-E4DC-4BC1-A24A-7E70164343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887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489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071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013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111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813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929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313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394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331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755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44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279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389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BCDB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621350" y="3313600"/>
            <a:ext cx="1783794" cy="170374"/>
          </a:xfrm>
          <a:custGeom>
            <a:avLst/>
            <a:gdLst/>
            <a:ahLst/>
            <a:cxnLst/>
            <a:rect l="l" t="t" r="r" b="b"/>
            <a:pathLst>
              <a:path w="16385" h="1565" extrusionOk="0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09475" y="134125"/>
            <a:ext cx="8724927" cy="4875183"/>
          </a:xfrm>
          <a:custGeom>
            <a:avLst/>
            <a:gdLst/>
            <a:ahLst/>
            <a:cxnLst/>
            <a:rect l="l" t="t" r="r" b="b"/>
            <a:pathLst>
              <a:path w="92198" h="51517" extrusionOk="0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215000" y="3144854"/>
            <a:ext cx="6714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3752613" y="2875113"/>
            <a:ext cx="1638687" cy="155249"/>
          </a:xfrm>
          <a:custGeom>
            <a:avLst/>
            <a:gdLst/>
            <a:ahLst/>
            <a:cxnLst/>
            <a:rect l="l" t="t" r="r" b="b"/>
            <a:pathLst>
              <a:path w="13574" h="1286" extrusionOk="0">
                <a:moveTo>
                  <a:pt x="12549" y="1"/>
                </a:moveTo>
                <a:lnTo>
                  <a:pt x="12475" y="19"/>
                </a:lnTo>
                <a:lnTo>
                  <a:pt x="12419" y="75"/>
                </a:lnTo>
                <a:lnTo>
                  <a:pt x="12363" y="112"/>
                </a:lnTo>
                <a:lnTo>
                  <a:pt x="12252" y="261"/>
                </a:lnTo>
                <a:lnTo>
                  <a:pt x="12140" y="410"/>
                </a:lnTo>
                <a:lnTo>
                  <a:pt x="12028" y="578"/>
                </a:lnTo>
                <a:lnTo>
                  <a:pt x="11935" y="727"/>
                </a:lnTo>
                <a:lnTo>
                  <a:pt x="11823" y="839"/>
                </a:lnTo>
                <a:lnTo>
                  <a:pt x="11768" y="876"/>
                </a:lnTo>
                <a:lnTo>
                  <a:pt x="11693" y="894"/>
                </a:lnTo>
                <a:lnTo>
                  <a:pt x="11637" y="894"/>
                </a:lnTo>
                <a:lnTo>
                  <a:pt x="11581" y="876"/>
                </a:lnTo>
                <a:lnTo>
                  <a:pt x="11507" y="839"/>
                </a:lnTo>
                <a:lnTo>
                  <a:pt x="11451" y="801"/>
                </a:lnTo>
                <a:lnTo>
                  <a:pt x="11358" y="690"/>
                </a:lnTo>
                <a:lnTo>
                  <a:pt x="11246" y="541"/>
                </a:lnTo>
                <a:lnTo>
                  <a:pt x="11060" y="261"/>
                </a:lnTo>
                <a:lnTo>
                  <a:pt x="10967" y="168"/>
                </a:lnTo>
                <a:lnTo>
                  <a:pt x="10930" y="131"/>
                </a:lnTo>
                <a:lnTo>
                  <a:pt x="10874" y="112"/>
                </a:lnTo>
                <a:lnTo>
                  <a:pt x="10837" y="112"/>
                </a:lnTo>
                <a:lnTo>
                  <a:pt x="10781" y="131"/>
                </a:lnTo>
                <a:lnTo>
                  <a:pt x="10650" y="187"/>
                </a:lnTo>
                <a:lnTo>
                  <a:pt x="10501" y="299"/>
                </a:lnTo>
                <a:lnTo>
                  <a:pt x="10371" y="429"/>
                </a:lnTo>
                <a:lnTo>
                  <a:pt x="10111" y="708"/>
                </a:lnTo>
                <a:lnTo>
                  <a:pt x="9943" y="894"/>
                </a:lnTo>
                <a:lnTo>
                  <a:pt x="9775" y="671"/>
                </a:lnTo>
                <a:lnTo>
                  <a:pt x="9571" y="392"/>
                </a:lnTo>
                <a:lnTo>
                  <a:pt x="9477" y="261"/>
                </a:lnTo>
                <a:lnTo>
                  <a:pt x="9366" y="150"/>
                </a:lnTo>
                <a:lnTo>
                  <a:pt x="9273" y="75"/>
                </a:lnTo>
                <a:lnTo>
                  <a:pt x="9217" y="38"/>
                </a:lnTo>
                <a:lnTo>
                  <a:pt x="9124" y="38"/>
                </a:lnTo>
                <a:lnTo>
                  <a:pt x="9087" y="57"/>
                </a:lnTo>
                <a:lnTo>
                  <a:pt x="8956" y="150"/>
                </a:lnTo>
                <a:lnTo>
                  <a:pt x="8826" y="280"/>
                </a:lnTo>
                <a:lnTo>
                  <a:pt x="8658" y="448"/>
                </a:lnTo>
                <a:lnTo>
                  <a:pt x="8211" y="950"/>
                </a:lnTo>
                <a:lnTo>
                  <a:pt x="8081" y="745"/>
                </a:lnTo>
                <a:lnTo>
                  <a:pt x="7895" y="466"/>
                </a:lnTo>
                <a:lnTo>
                  <a:pt x="7690" y="224"/>
                </a:lnTo>
                <a:lnTo>
                  <a:pt x="7597" y="131"/>
                </a:lnTo>
                <a:lnTo>
                  <a:pt x="7523" y="75"/>
                </a:lnTo>
                <a:lnTo>
                  <a:pt x="7430" y="75"/>
                </a:lnTo>
                <a:lnTo>
                  <a:pt x="7336" y="94"/>
                </a:lnTo>
                <a:lnTo>
                  <a:pt x="7262" y="150"/>
                </a:lnTo>
                <a:lnTo>
                  <a:pt x="7169" y="224"/>
                </a:lnTo>
                <a:lnTo>
                  <a:pt x="7020" y="392"/>
                </a:lnTo>
                <a:lnTo>
                  <a:pt x="6871" y="559"/>
                </a:lnTo>
                <a:lnTo>
                  <a:pt x="6778" y="652"/>
                </a:lnTo>
                <a:lnTo>
                  <a:pt x="6685" y="727"/>
                </a:lnTo>
                <a:lnTo>
                  <a:pt x="6610" y="764"/>
                </a:lnTo>
                <a:lnTo>
                  <a:pt x="6536" y="783"/>
                </a:lnTo>
                <a:lnTo>
                  <a:pt x="6480" y="764"/>
                </a:lnTo>
                <a:lnTo>
                  <a:pt x="6406" y="708"/>
                </a:lnTo>
                <a:lnTo>
                  <a:pt x="6219" y="522"/>
                </a:lnTo>
                <a:lnTo>
                  <a:pt x="6126" y="373"/>
                </a:lnTo>
                <a:lnTo>
                  <a:pt x="6052" y="243"/>
                </a:lnTo>
                <a:lnTo>
                  <a:pt x="5996" y="168"/>
                </a:lnTo>
                <a:lnTo>
                  <a:pt x="5940" y="131"/>
                </a:lnTo>
                <a:lnTo>
                  <a:pt x="5884" y="94"/>
                </a:lnTo>
                <a:lnTo>
                  <a:pt x="5810" y="75"/>
                </a:lnTo>
                <a:lnTo>
                  <a:pt x="5717" y="75"/>
                </a:lnTo>
                <a:lnTo>
                  <a:pt x="5605" y="131"/>
                </a:lnTo>
                <a:lnTo>
                  <a:pt x="5475" y="205"/>
                </a:lnTo>
                <a:lnTo>
                  <a:pt x="5344" y="280"/>
                </a:lnTo>
                <a:lnTo>
                  <a:pt x="4935" y="596"/>
                </a:lnTo>
                <a:lnTo>
                  <a:pt x="4711" y="745"/>
                </a:lnTo>
                <a:lnTo>
                  <a:pt x="4618" y="801"/>
                </a:lnTo>
                <a:lnTo>
                  <a:pt x="4544" y="820"/>
                </a:lnTo>
                <a:lnTo>
                  <a:pt x="4469" y="820"/>
                </a:lnTo>
                <a:lnTo>
                  <a:pt x="4395" y="801"/>
                </a:lnTo>
                <a:lnTo>
                  <a:pt x="4302" y="727"/>
                </a:lnTo>
                <a:lnTo>
                  <a:pt x="4190" y="615"/>
                </a:lnTo>
                <a:lnTo>
                  <a:pt x="4115" y="522"/>
                </a:lnTo>
                <a:lnTo>
                  <a:pt x="4078" y="448"/>
                </a:lnTo>
                <a:lnTo>
                  <a:pt x="4004" y="317"/>
                </a:lnTo>
                <a:lnTo>
                  <a:pt x="3948" y="261"/>
                </a:lnTo>
                <a:lnTo>
                  <a:pt x="3892" y="224"/>
                </a:lnTo>
                <a:lnTo>
                  <a:pt x="3725" y="224"/>
                </a:lnTo>
                <a:lnTo>
                  <a:pt x="3631" y="261"/>
                </a:lnTo>
                <a:lnTo>
                  <a:pt x="3538" y="317"/>
                </a:lnTo>
                <a:lnTo>
                  <a:pt x="3427" y="392"/>
                </a:lnTo>
                <a:lnTo>
                  <a:pt x="3334" y="485"/>
                </a:lnTo>
                <a:lnTo>
                  <a:pt x="3147" y="671"/>
                </a:lnTo>
                <a:lnTo>
                  <a:pt x="3017" y="839"/>
                </a:lnTo>
                <a:lnTo>
                  <a:pt x="2756" y="541"/>
                </a:lnTo>
                <a:lnTo>
                  <a:pt x="2626" y="410"/>
                </a:lnTo>
                <a:lnTo>
                  <a:pt x="2477" y="317"/>
                </a:lnTo>
                <a:lnTo>
                  <a:pt x="2421" y="280"/>
                </a:lnTo>
                <a:lnTo>
                  <a:pt x="2347" y="261"/>
                </a:lnTo>
                <a:lnTo>
                  <a:pt x="2198" y="261"/>
                </a:lnTo>
                <a:lnTo>
                  <a:pt x="2123" y="280"/>
                </a:lnTo>
                <a:lnTo>
                  <a:pt x="2030" y="299"/>
                </a:lnTo>
                <a:lnTo>
                  <a:pt x="1937" y="354"/>
                </a:lnTo>
                <a:lnTo>
                  <a:pt x="1844" y="429"/>
                </a:lnTo>
                <a:lnTo>
                  <a:pt x="1714" y="541"/>
                </a:lnTo>
                <a:lnTo>
                  <a:pt x="1621" y="634"/>
                </a:lnTo>
                <a:lnTo>
                  <a:pt x="1565" y="690"/>
                </a:lnTo>
                <a:lnTo>
                  <a:pt x="1509" y="745"/>
                </a:lnTo>
                <a:lnTo>
                  <a:pt x="1453" y="745"/>
                </a:lnTo>
                <a:lnTo>
                  <a:pt x="1379" y="727"/>
                </a:lnTo>
                <a:lnTo>
                  <a:pt x="1137" y="578"/>
                </a:lnTo>
                <a:lnTo>
                  <a:pt x="839" y="354"/>
                </a:lnTo>
                <a:lnTo>
                  <a:pt x="671" y="261"/>
                </a:lnTo>
                <a:lnTo>
                  <a:pt x="597" y="243"/>
                </a:lnTo>
                <a:lnTo>
                  <a:pt x="485" y="243"/>
                </a:lnTo>
                <a:lnTo>
                  <a:pt x="429" y="280"/>
                </a:lnTo>
                <a:lnTo>
                  <a:pt x="317" y="410"/>
                </a:lnTo>
                <a:lnTo>
                  <a:pt x="206" y="578"/>
                </a:lnTo>
                <a:lnTo>
                  <a:pt x="113" y="764"/>
                </a:lnTo>
                <a:lnTo>
                  <a:pt x="38" y="950"/>
                </a:lnTo>
                <a:lnTo>
                  <a:pt x="1" y="1099"/>
                </a:lnTo>
                <a:lnTo>
                  <a:pt x="1" y="1174"/>
                </a:lnTo>
                <a:lnTo>
                  <a:pt x="1" y="1211"/>
                </a:lnTo>
                <a:lnTo>
                  <a:pt x="38" y="1229"/>
                </a:lnTo>
                <a:lnTo>
                  <a:pt x="75" y="1248"/>
                </a:lnTo>
                <a:lnTo>
                  <a:pt x="150" y="1211"/>
                </a:lnTo>
                <a:lnTo>
                  <a:pt x="206" y="1155"/>
                </a:lnTo>
                <a:lnTo>
                  <a:pt x="262" y="1062"/>
                </a:lnTo>
                <a:lnTo>
                  <a:pt x="299" y="987"/>
                </a:lnTo>
                <a:lnTo>
                  <a:pt x="392" y="801"/>
                </a:lnTo>
                <a:lnTo>
                  <a:pt x="448" y="727"/>
                </a:lnTo>
                <a:lnTo>
                  <a:pt x="504" y="671"/>
                </a:lnTo>
                <a:lnTo>
                  <a:pt x="597" y="634"/>
                </a:lnTo>
                <a:lnTo>
                  <a:pt x="671" y="652"/>
                </a:lnTo>
                <a:lnTo>
                  <a:pt x="764" y="690"/>
                </a:lnTo>
                <a:lnTo>
                  <a:pt x="876" y="745"/>
                </a:lnTo>
                <a:lnTo>
                  <a:pt x="1062" y="876"/>
                </a:lnTo>
                <a:lnTo>
                  <a:pt x="1248" y="1006"/>
                </a:lnTo>
                <a:lnTo>
                  <a:pt x="1434" y="1099"/>
                </a:lnTo>
                <a:lnTo>
                  <a:pt x="1565" y="1118"/>
                </a:lnTo>
                <a:lnTo>
                  <a:pt x="1602" y="1118"/>
                </a:lnTo>
                <a:lnTo>
                  <a:pt x="1639" y="1099"/>
                </a:lnTo>
                <a:lnTo>
                  <a:pt x="1695" y="1043"/>
                </a:lnTo>
                <a:lnTo>
                  <a:pt x="1825" y="857"/>
                </a:lnTo>
                <a:lnTo>
                  <a:pt x="1919" y="764"/>
                </a:lnTo>
                <a:lnTo>
                  <a:pt x="2049" y="652"/>
                </a:lnTo>
                <a:lnTo>
                  <a:pt x="2123" y="615"/>
                </a:lnTo>
                <a:lnTo>
                  <a:pt x="2198" y="596"/>
                </a:lnTo>
                <a:lnTo>
                  <a:pt x="2254" y="578"/>
                </a:lnTo>
                <a:lnTo>
                  <a:pt x="2310" y="596"/>
                </a:lnTo>
                <a:lnTo>
                  <a:pt x="2403" y="634"/>
                </a:lnTo>
                <a:lnTo>
                  <a:pt x="2496" y="690"/>
                </a:lnTo>
                <a:lnTo>
                  <a:pt x="2645" y="876"/>
                </a:lnTo>
                <a:lnTo>
                  <a:pt x="2738" y="969"/>
                </a:lnTo>
                <a:lnTo>
                  <a:pt x="2849" y="1062"/>
                </a:lnTo>
                <a:lnTo>
                  <a:pt x="2924" y="1081"/>
                </a:lnTo>
                <a:lnTo>
                  <a:pt x="2998" y="1099"/>
                </a:lnTo>
                <a:lnTo>
                  <a:pt x="3054" y="1099"/>
                </a:lnTo>
                <a:lnTo>
                  <a:pt x="3110" y="1081"/>
                </a:lnTo>
                <a:lnTo>
                  <a:pt x="3240" y="1006"/>
                </a:lnTo>
                <a:lnTo>
                  <a:pt x="3334" y="894"/>
                </a:lnTo>
                <a:lnTo>
                  <a:pt x="3557" y="634"/>
                </a:lnTo>
                <a:lnTo>
                  <a:pt x="3669" y="522"/>
                </a:lnTo>
                <a:lnTo>
                  <a:pt x="3818" y="410"/>
                </a:lnTo>
                <a:lnTo>
                  <a:pt x="3948" y="634"/>
                </a:lnTo>
                <a:lnTo>
                  <a:pt x="4022" y="764"/>
                </a:lnTo>
                <a:lnTo>
                  <a:pt x="4115" y="894"/>
                </a:lnTo>
                <a:lnTo>
                  <a:pt x="4227" y="1006"/>
                </a:lnTo>
                <a:lnTo>
                  <a:pt x="4339" y="1099"/>
                </a:lnTo>
                <a:lnTo>
                  <a:pt x="4469" y="1155"/>
                </a:lnTo>
                <a:lnTo>
                  <a:pt x="4581" y="1155"/>
                </a:lnTo>
                <a:lnTo>
                  <a:pt x="4693" y="1118"/>
                </a:lnTo>
                <a:lnTo>
                  <a:pt x="4842" y="1043"/>
                </a:lnTo>
                <a:lnTo>
                  <a:pt x="5009" y="913"/>
                </a:lnTo>
                <a:lnTo>
                  <a:pt x="5195" y="783"/>
                </a:lnTo>
                <a:lnTo>
                  <a:pt x="5549" y="503"/>
                </a:lnTo>
                <a:lnTo>
                  <a:pt x="5698" y="373"/>
                </a:lnTo>
                <a:lnTo>
                  <a:pt x="5810" y="299"/>
                </a:lnTo>
                <a:lnTo>
                  <a:pt x="5940" y="522"/>
                </a:lnTo>
                <a:lnTo>
                  <a:pt x="6126" y="801"/>
                </a:lnTo>
                <a:lnTo>
                  <a:pt x="6238" y="932"/>
                </a:lnTo>
                <a:lnTo>
                  <a:pt x="6350" y="1043"/>
                </a:lnTo>
                <a:lnTo>
                  <a:pt x="6461" y="1118"/>
                </a:lnTo>
                <a:lnTo>
                  <a:pt x="6517" y="1136"/>
                </a:lnTo>
                <a:lnTo>
                  <a:pt x="6573" y="1155"/>
                </a:lnTo>
                <a:lnTo>
                  <a:pt x="6629" y="1136"/>
                </a:lnTo>
                <a:lnTo>
                  <a:pt x="6685" y="1118"/>
                </a:lnTo>
                <a:lnTo>
                  <a:pt x="6796" y="1043"/>
                </a:lnTo>
                <a:lnTo>
                  <a:pt x="6908" y="932"/>
                </a:lnTo>
                <a:lnTo>
                  <a:pt x="7039" y="783"/>
                </a:lnTo>
                <a:lnTo>
                  <a:pt x="7262" y="485"/>
                </a:lnTo>
                <a:lnTo>
                  <a:pt x="7430" y="280"/>
                </a:lnTo>
                <a:lnTo>
                  <a:pt x="7560" y="522"/>
                </a:lnTo>
                <a:lnTo>
                  <a:pt x="7765" y="857"/>
                </a:lnTo>
                <a:lnTo>
                  <a:pt x="7876" y="1025"/>
                </a:lnTo>
                <a:lnTo>
                  <a:pt x="7988" y="1174"/>
                </a:lnTo>
                <a:lnTo>
                  <a:pt x="8100" y="1267"/>
                </a:lnTo>
                <a:lnTo>
                  <a:pt x="8137" y="1285"/>
                </a:lnTo>
                <a:lnTo>
                  <a:pt x="8230" y="1285"/>
                </a:lnTo>
                <a:lnTo>
                  <a:pt x="8305" y="1248"/>
                </a:lnTo>
                <a:lnTo>
                  <a:pt x="8435" y="1155"/>
                </a:lnTo>
                <a:lnTo>
                  <a:pt x="8565" y="1025"/>
                </a:lnTo>
                <a:lnTo>
                  <a:pt x="8714" y="876"/>
                </a:lnTo>
                <a:lnTo>
                  <a:pt x="8975" y="541"/>
                </a:lnTo>
                <a:lnTo>
                  <a:pt x="9180" y="299"/>
                </a:lnTo>
                <a:lnTo>
                  <a:pt x="9310" y="522"/>
                </a:lnTo>
                <a:lnTo>
                  <a:pt x="9496" y="839"/>
                </a:lnTo>
                <a:lnTo>
                  <a:pt x="9608" y="969"/>
                </a:lnTo>
                <a:lnTo>
                  <a:pt x="9720" y="1081"/>
                </a:lnTo>
                <a:lnTo>
                  <a:pt x="9831" y="1174"/>
                </a:lnTo>
                <a:lnTo>
                  <a:pt x="9887" y="1192"/>
                </a:lnTo>
                <a:lnTo>
                  <a:pt x="9980" y="1192"/>
                </a:lnTo>
                <a:lnTo>
                  <a:pt x="10017" y="1174"/>
                </a:lnTo>
                <a:lnTo>
                  <a:pt x="10129" y="1081"/>
                </a:lnTo>
                <a:lnTo>
                  <a:pt x="10390" y="820"/>
                </a:lnTo>
                <a:lnTo>
                  <a:pt x="10650" y="522"/>
                </a:lnTo>
                <a:lnTo>
                  <a:pt x="10837" y="336"/>
                </a:lnTo>
                <a:lnTo>
                  <a:pt x="10986" y="559"/>
                </a:lnTo>
                <a:lnTo>
                  <a:pt x="11190" y="820"/>
                </a:lnTo>
                <a:lnTo>
                  <a:pt x="11302" y="950"/>
                </a:lnTo>
                <a:lnTo>
                  <a:pt x="11432" y="1043"/>
                </a:lnTo>
                <a:lnTo>
                  <a:pt x="11544" y="1118"/>
                </a:lnTo>
                <a:lnTo>
                  <a:pt x="11600" y="1136"/>
                </a:lnTo>
                <a:lnTo>
                  <a:pt x="11656" y="1155"/>
                </a:lnTo>
                <a:lnTo>
                  <a:pt x="11730" y="1136"/>
                </a:lnTo>
                <a:lnTo>
                  <a:pt x="11786" y="1118"/>
                </a:lnTo>
                <a:lnTo>
                  <a:pt x="11916" y="1043"/>
                </a:lnTo>
                <a:lnTo>
                  <a:pt x="12047" y="932"/>
                </a:lnTo>
                <a:lnTo>
                  <a:pt x="12177" y="801"/>
                </a:lnTo>
                <a:lnTo>
                  <a:pt x="12419" y="503"/>
                </a:lnTo>
                <a:lnTo>
                  <a:pt x="12605" y="280"/>
                </a:lnTo>
                <a:lnTo>
                  <a:pt x="12940" y="690"/>
                </a:lnTo>
                <a:lnTo>
                  <a:pt x="13034" y="801"/>
                </a:lnTo>
                <a:lnTo>
                  <a:pt x="13145" y="894"/>
                </a:lnTo>
                <a:lnTo>
                  <a:pt x="13238" y="969"/>
                </a:lnTo>
                <a:lnTo>
                  <a:pt x="13313" y="1006"/>
                </a:lnTo>
                <a:lnTo>
                  <a:pt x="13406" y="1006"/>
                </a:lnTo>
                <a:lnTo>
                  <a:pt x="13518" y="969"/>
                </a:lnTo>
                <a:lnTo>
                  <a:pt x="13555" y="950"/>
                </a:lnTo>
                <a:lnTo>
                  <a:pt x="13573" y="913"/>
                </a:lnTo>
                <a:lnTo>
                  <a:pt x="13555" y="857"/>
                </a:lnTo>
                <a:lnTo>
                  <a:pt x="13518" y="801"/>
                </a:lnTo>
                <a:lnTo>
                  <a:pt x="13331" y="634"/>
                </a:lnTo>
                <a:lnTo>
                  <a:pt x="13071" y="354"/>
                </a:lnTo>
                <a:lnTo>
                  <a:pt x="12940" y="224"/>
                </a:lnTo>
                <a:lnTo>
                  <a:pt x="12810" y="112"/>
                </a:lnTo>
                <a:lnTo>
                  <a:pt x="12698" y="19"/>
                </a:lnTo>
                <a:lnTo>
                  <a:pt x="12661" y="1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DDED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DBBD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812050" y="827475"/>
            <a:ext cx="5520000" cy="3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‐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‐"/>
              <a:defRPr sz="3000" i="1"/>
            </a:lvl9pPr>
          </a:lstStyle>
          <a:p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3593400" y="400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DBBDE5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>
              <a:solidFill>
                <a:srgbClr val="DBBDE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4012023" y="4275600"/>
            <a:ext cx="1119955" cy="92150"/>
          </a:xfrm>
          <a:custGeom>
            <a:avLst/>
            <a:gdLst/>
            <a:ahLst/>
            <a:cxnLst/>
            <a:rect l="l" t="t" r="r" b="b"/>
            <a:pathLst>
              <a:path w="13369" h="1100" extrusionOk="0">
                <a:moveTo>
                  <a:pt x="12903" y="466"/>
                </a:moveTo>
                <a:lnTo>
                  <a:pt x="12456" y="522"/>
                </a:lnTo>
                <a:lnTo>
                  <a:pt x="11935" y="559"/>
                </a:lnTo>
                <a:lnTo>
                  <a:pt x="11414" y="578"/>
                </a:lnTo>
                <a:lnTo>
                  <a:pt x="10315" y="578"/>
                </a:lnTo>
                <a:lnTo>
                  <a:pt x="10129" y="559"/>
                </a:lnTo>
                <a:lnTo>
                  <a:pt x="9850" y="578"/>
                </a:lnTo>
                <a:lnTo>
                  <a:pt x="9719" y="578"/>
                </a:lnTo>
                <a:lnTo>
                  <a:pt x="9608" y="615"/>
                </a:lnTo>
                <a:lnTo>
                  <a:pt x="9570" y="634"/>
                </a:lnTo>
                <a:lnTo>
                  <a:pt x="9552" y="652"/>
                </a:lnTo>
                <a:lnTo>
                  <a:pt x="9552" y="690"/>
                </a:lnTo>
                <a:lnTo>
                  <a:pt x="9552" y="708"/>
                </a:lnTo>
                <a:lnTo>
                  <a:pt x="9589" y="746"/>
                </a:lnTo>
                <a:lnTo>
                  <a:pt x="9645" y="746"/>
                </a:lnTo>
                <a:lnTo>
                  <a:pt x="9794" y="764"/>
                </a:lnTo>
                <a:lnTo>
                  <a:pt x="10036" y="783"/>
                </a:lnTo>
                <a:lnTo>
                  <a:pt x="10557" y="801"/>
                </a:lnTo>
                <a:lnTo>
                  <a:pt x="11060" y="801"/>
                </a:lnTo>
                <a:lnTo>
                  <a:pt x="11581" y="783"/>
                </a:lnTo>
                <a:lnTo>
                  <a:pt x="12587" y="727"/>
                </a:lnTo>
                <a:lnTo>
                  <a:pt x="12810" y="727"/>
                </a:lnTo>
                <a:lnTo>
                  <a:pt x="13052" y="708"/>
                </a:lnTo>
                <a:lnTo>
                  <a:pt x="13127" y="671"/>
                </a:lnTo>
                <a:lnTo>
                  <a:pt x="13257" y="615"/>
                </a:lnTo>
                <a:lnTo>
                  <a:pt x="13313" y="597"/>
                </a:lnTo>
                <a:lnTo>
                  <a:pt x="13350" y="559"/>
                </a:lnTo>
                <a:lnTo>
                  <a:pt x="13369" y="522"/>
                </a:lnTo>
                <a:lnTo>
                  <a:pt x="13331" y="504"/>
                </a:lnTo>
                <a:lnTo>
                  <a:pt x="13220" y="485"/>
                </a:lnTo>
                <a:lnTo>
                  <a:pt x="13108" y="466"/>
                </a:lnTo>
                <a:close/>
                <a:moveTo>
                  <a:pt x="8398" y="317"/>
                </a:moveTo>
                <a:lnTo>
                  <a:pt x="8360" y="336"/>
                </a:lnTo>
                <a:lnTo>
                  <a:pt x="8304" y="355"/>
                </a:lnTo>
                <a:lnTo>
                  <a:pt x="8267" y="373"/>
                </a:lnTo>
                <a:lnTo>
                  <a:pt x="8249" y="410"/>
                </a:lnTo>
                <a:lnTo>
                  <a:pt x="8193" y="522"/>
                </a:lnTo>
                <a:lnTo>
                  <a:pt x="8193" y="634"/>
                </a:lnTo>
                <a:lnTo>
                  <a:pt x="8211" y="746"/>
                </a:lnTo>
                <a:lnTo>
                  <a:pt x="8249" y="801"/>
                </a:lnTo>
                <a:lnTo>
                  <a:pt x="8286" y="839"/>
                </a:lnTo>
                <a:lnTo>
                  <a:pt x="8323" y="857"/>
                </a:lnTo>
                <a:lnTo>
                  <a:pt x="8398" y="876"/>
                </a:lnTo>
                <a:lnTo>
                  <a:pt x="8491" y="876"/>
                </a:lnTo>
                <a:lnTo>
                  <a:pt x="8584" y="820"/>
                </a:lnTo>
                <a:lnTo>
                  <a:pt x="8658" y="746"/>
                </a:lnTo>
                <a:lnTo>
                  <a:pt x="8695" y="634"/>
                </a:lnTo>
                <a:lnTo>
                  <a:pt x="8714" y="541"/>
                </a:lnTo>
                <a:lnTo>
                  <a:pt x="8677" y="466"/>
                </a:lnTo>
                <a:lnTo>
                  <a:pt x="8658" y="429"/>
                </a:lnTo>
                <a:lnTo>
                  <a:pt x="8621" y="392"/>
                </a:lnTo>
                <a:lnTo>
                  <a:pt x="8584" y="373"/>
                </a:lnTo>
                <a:lnTo>
                  <a:pt x="8528" y="373"/>
                </a:lnTo>
                <a:lnTo>
                  <a:pt x="8453" y="336"/>
                </a:lnTo>
                <a:lnTo>
                  <a:pt x="8398" y="317"/>
                </a:lnTo>
                <a:close/>
                <a:moveTo>
                  <a:pt x="3203" y="578"/>
                </a:moveTo>
                <a:lnTo>
                  <a:pt x="2645" y="597"/>
                </a:lnTo>
                <a:lnTo>
                  <a:pt x="2086" y="634"/>
                </a:lnTo>
                <a:lnTo>
                  <a:pt x="1527" y="671"/>
                </a:lnTo>
                <a:lnTo>
                  <a:pt x="1230" y="671"/>
                </a:lnTo>
                <a:lnTo>
                  <a:pt x="950" y="652"/>
                </a:lnTo>
                <a:lnTo>
                  <a:pt x="392" y="634"/>
                </a:lnTo>
                <a:lnTo>
                  <a:pt x="150" y="634"/>
                </a:lnTo>
                <a:lnTo>
                  <a:pt x="94" y="652"/>
                </a:lnTo>
                <a:lnTo>
                  <a:pt x="38" y="652"/>
                </a:lnTo>
                <a:lnTo>
                  <a:pt x="19" y="690"/>
                </a:lnTo>
                <a:lnTo>
                  <a:pt x="1" y="727"/>
                </a:lnTo>
                <a:lnTo>
                  <a:pt x="19" y="764"/>
                </a:lnTo>
                <a:lnTo>
                  <a:pt x="75" y="783"/>
                </a:lnTo>
                <a:lnTo>
                  <a:pt x="187" y="839"/>
                </a:lnTo>
                <a:lnTo>
                  <a:pt x="392" y="895"/>
                </a:lnTo>
                <a:lnTo>
                  <a:pt x="615" y="932"/>
                </a:lnTo>
                <a:lnTo>
                  <a:pt x="839" y="950"/>
                </a:lnTo>
                <a:lnTo>
                  <a:pt x="1081" y="950"/>
                </a:lnTo>
                <a:lnTo>
                  <a:pt x="1304" y="932"/>
                </a:lnTo>
                <a:lnTo>
                  <a:pt x="1769" y="895"/>
                </a:lnTo>
                <a:lnTo>
                  <a:pt x="2235" y="839"/>
                </a:lnTo>
                <a:lnTo>
                  <a:pt x="2756" y="801"/>
                </a:lnTo>
                <a:lnTo>
                  <a:pt x="3278" y="783"/>
                </a:lnTo>
                <a:lnTo>
                  <a:pt x="3557" y="801"/>
                </a:lnTo>
                <a:lnTo>
                  <a:pt x="3762" y="801"/>
                </a:lnTo>
                <a:lnTo>
                  <a:pt x="3799" y="783"/>
                </a:lnTo>
                <a:lnTo>
                  <a:pt x="3836" y="727"/>
                </a:lnTo>
                <a:lnTo>
                  <a:pt x="3836" y="671"/>
                </a:lnTo>
                <a:lnTo>
                  <a:pt x="3817" y="634"/>
                </a:lnTo>
                <a:lnTo>
                  <a:pt x="3762" y="597"/>
                </a:lnTo>
                <a:lnTo>
                  <a:pt x="3482" y="597"/>
                </a:lnTo>
                <a:lnTo>
                  <a:pt x="3203" y="578"/>
                </a:lnTo>
                <a:close/>
                <a:moveTo>
                  <a:pt x="4637" y="355"/>
                </a:moveTo>
                <a:lnTo>
                  <a:pt x="4581" y="373"/>
                </a:lnTo>
                <a:lnTo>
                  <a:pt x="4544" y="392"/>
                </a:lnTo>
                <a:lnTo>
                  <a:pt x="4488" y="429"/>
                </a:lnTo>
                <a:lnTo>
                  <a:pt x="4432" y="541"/>
                </a:lnTo>
                <a:lnTo>
                  <a:pt x="4413" y="652"/>
                </a:lnTo>
                <a:lnTo>
                  <a:pt x="4432" y="764"/>
                </a:lnTo>
                <a:lnTo>
                  <a:pt x="4450" y="820"/>
                </a:lnTo>
                <a:lnTo>
                  <a:pt x="4469" y="876"/>
                </a:lnTo>
                <a:lnTo>
                  <a:pt x="4506" y="913"/>
                </a:lnTo>
                <a:lnTo>
                  <a:pt x="4562" y="932"/>
                </a:lnTo>
                <a:lnTo>
                  <a:pt x="4618" y="950"/>
                </a:lnTo>
                <a:lnTo>
                  <a:pt x="4693" y="950"/>
                </a:lnTo>
                <a:lnTo>
                  <a:pt x="4748" y="932"/>
                </a:lnTo>
                <a:lnTo>
                  <a:pt x="4804" y="895"/>
                </a:lnTo>
                <a:lnTo>
                  <a:pt x="4879" y="820"/>
                </a:lnTo>
                <a:lnTo>
                  <a:pt x="4935" y="708"/>
                </a:lnTo>
                <a:lnTo>
                  <a:pt x="4972" y="597"/>
                </a:lnTo>
                <a:lnTo>
                  <a:pt x="4972" y="485"/>
                </a:lnTo>
                <a:lnTo>
                  <a:pt x="4953" y="448"/>
                </a:lnTo>
                <a:lnTo>
                  <a:pt x="4916" y="392"/>
                </a:lnTo>
                <a:lnTo>
                  <a:pt x="4879" y="373"/>
                </a:lnTo>
                <a:lnTo>
                  <a:pt x="4841" y="355"/>
                </a:lnTo>
                <a:close/>
                <a:moveTo>
                  <a:pt x="6647" y="1"/>
                </a:moveTo>
                <a:lnTo>
                  <a:pt x="6536" y="19"/>
                </a:lnTo>
                <a:lnTo>
                  <a:pt x="6424" y="75"/>
                </a:lnTo>
                <a:lnTo>
                  <a:pt x="6238" y="187"/>
                </a:lnTo>
                <a:lnTo>
                  <a:pt x="6089" y="317"/>
                </a:lnTo>
                <a:lnTo>
                  <a:pt x="6033" y="392"/>
                </a:lnTo>
                <a:lnTo>
                  <a:pt x="5977" y="485"/>
                </a:lnTo>
                <a:lnTo>
                  <a:pt x="5959" y="578"/>
                </a:lnTo>
                <a:lnTo>
                  <a:pt x="5940" y="690"/>
                </a:lnTo>
                <a:lnTo>
                  <a:pt x="5959" y="820"/>
                </a:lnTo>
                <a:lnTo>
                  <a:pt x="5996" y="913"/>
                </a:lnTo>
                <a:lnTo>
                  <a:pt x="6052" y="988"/>
                </a:lnTo>
                <a:lnTo>
                  <a:pt x="6145" y="1043"/>
                </a:lnTo>
                <a:lnTo>
                  <a:pt x="6238" y="1081"/>
                </a:lnTo>
                <a:lnTo>
                  <a:pt x="6350" y="1099"/>
                </a:lnTo>
                <a:lnTo>
                  <a:pt x="6573" y="1099"/>
                </a:lnTo>
                <a:lnTo>
                  <a:pt x="6722" y="1081"/>
                </a:lnTo>
                <a:lnTo>
                  <a:pt x="6834" y="1043"/>
                </a:lnTo>
                <a:lnTo>
                  <a:pt x="6945" y="988"/>
                </a:lnTo>
                <a:lnTo>
                  <a:pt x="7057" y="913"/>
                </a:lnTo>
                <a:lnTo>
                  <a:pt x="7131" y="801"/>
                </a:lnTo>
                <a:lnTo>
                  <a:pt x="7187" y="690"/>
                </a:lnTo>
                <a:lnTo>
                  <a:pt x="7206" y="559"/>
                </a:lnTo>
                <a:lnTo>
                  <a:pt x="7187" y="429"/>
                </a:lnTo>
                <a:lnTo>
                  <a:pt x="7131" y="299"/>
                </a:lnTo>
                <a:lnTo>
                  <a:pt x="7076" y="206"/>
                </a:lnTo>
                <a:lnTo>
                  <a:pt x="6983" y="113"/>
                </a:lnTo>
                <a:lnTo>
                  <a:pt x="6889" y="57"/>
                </a:lnTo>
                <a:lnTo>
                  <a:pt x="6778" y="19"/>
                </a:lnTo>
                <a:lnTo>
                  <a:pt x="6647" y="1"/>
                </a:lnTo>
                <a:close/>
              </a:path>
            </a:pathLst>
          </a:custGeom>
          <a:solidFill>
            <a:srgbClr val="DBBD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144225" y="157125"/>
            <a:ext cx="8855455" cy="4829191"/>
          </a:xfrm>
          <a:custGeom>
            <a:avLst/>
            <a:gdLst/>
            <a:ahLst/>
            <a:cxnLst/>
            <a:rect l="l" t="t" r="r" b="b"/>
            <a:pathLst>
              <a:path w="91397" h="49842" extrusionOk="0">
                <a:moveTo>
                  <a:pt x="37497" y="57"/>
                </a:moveTo>
                <a:lnTo>
                  <a:pt x="37348" y="75"/>
                </a:lnTo>
                <a:lnTo>
                  <a:pt x="37218" y="94"/>
                </a:lnTo>
                <a:lnTo>
                  <a:pt x="37106" y="150"/>
                </a:lnTo>
                <a:lnTo>
                  <a:pt x="37069" y="168"/>
                </a:lnTo>
                <a:lnTo>
                  <a:pt x="37051" y="206"/>
                </a:lnTo>
                <a:lnTo>
                  <a:pt x="37051" y="243"/>
                </a:lnTo>
                <a:lnTo>
                  <a:pt x="37051" y="280"/>
                </a:lnTo>
                <a:lnTo>
                  <a:pt x="37069" y="317"/>
                </a:lnTo>
                <a:lnTo>
                  <a:pt x="37125" y="336"/>
                </a:lnTo>
                <a:lnTo>
                  <a:pt x="37237" y="373"/>
                </a:lnTo>
                <a:lnTo>
                  <a:pt x="37888" y="373"/>
                </a:lnTo>
                <a:lnTo>
                  <a:pt x="38075" y="392"/>
                </a:lnTo>
                <a:lnTo>
                  <a:pt x="38372" y="410"/>
                </a:lnTo>
                <a:lnTo>
                  <a:pt x="38521" y="410"/>
                </a:lnTo>
                <a:lnTo>
                  <a:pt x="38652" y="392"/>
                </a:lnTo>
                <a:lnTo>
                  <a:pt x="38726" y="355"/>
                </a:lnTo>
                <a:lnTo>
                  <a:pt x="38763" y="317"/>
                </a:lnTo>
                <a:lnTo>
                  <a:pt x="38782" y="280"/>
                </a:lnTo>
                <a:lnTo>
                  <a:pt x="38763" y="224"/>
                </a:lnTo>
                <a:lnTo>
                  <a:pt x="38745" y="187"/>
                </a:lnTo>
                <a:lnTo>
                  <a:pt x="38726" y="168"/>
                </a:lnTo>
                <a:lnTo>
                  <a:pt x="38689" y="131"/>
                </a:lnTo>
                <a:lnTo>
                  <a:pt x="38577" y="94"/>
                </a:lnTo>
                <a:lnTo>
                  <a:pt x="38466" y="75"/>
                </a:lnTo>
                <a:lnTo>
                  <a:pt x="38205" y="57"/>
                </a:lnTo>
                <a:close/>
                <a:moveTo>
                  <a:pt x="22305" y="1"/>
                </a:moveTo>
                <a:lnTo>
                  <a:pt x="22156" y="19"/>
                </a:lnTo>
                <a:lnTo>
                  <a:pt x="22026" y="38"/>
                </a:lnTo>
                <a:lnTo>
                  <a:pt x="21989" y="57"/>
                </a:lnTo>
                <a:lnTo>
                  <a:pt x="21951" y="75"/>
                </a:lnTo>
                <a:lnTo>
                  <a:pt x="21914" y="131"/>
                </a:lnTo>
                <a:lnTo>
                  <a:pt x="21895" y="168"/>
                </a:lnTo>
                <a:lnTo>
                  <a:pt x="21877" y="206"/>
                </a:lnTo>
                <a:lnTo>
                  <a:pt x="21895" y="243"/>
                </a:lnTo>
                <a:lnTo>
                  <a:pt x="21951" y="299"/>
                </a:lnTo>
                <a:lnTo>
                  <a:pt x="22026" y="336"/>
                </a:lnTo>
                <a:lnTo>
                  <a:pt x="22138" y="373"/>
                </a:lnTo>
                <a:lnTo>
                  <a:pt x="22249" y="392"/>
                </a:lnTo>
                <a:lnTo>
                  <a:pt x="22435" y="410"/>
                </a:lnTo>
                <a:lnTo>
                  <a:pt x="22696" y="429"/>
                </a:lnTo>
                <a:lnTo>
                  <a:pt x="22975" y="466"/>
                </a:lnTo>
                <a:lnTo>
                  <a:pt x="23124" y="466"/>
                </a:lnTo>
                <a:lnTo>
                  <a:pt x="23255" y="448"/>
                </a:lnTo>
                <a:lnTo>
                  <a:pt x="23385" y="429"/>
                </a:lnTo>
                <a:lnTo>
                  <a:pt x="23497" y="392"/>
                </a:lnTo>
                <a:lnTo>
                  <a:pt x="23571" y="355"/>
                </a:lnTo>
                <a:lnTo>
                  <a:pt x="23608" y="317"/>
                </a:lnTo>
                <a:lnTo>
                  <a:pt x="23627" y="299"/>
                </a:lnTo>
                <a:lnTo>
                  <a:pt x="23608" y="261"/>
                </a:lnTo>
                <a:lnTo>
                  <a:pt x="23590" y="243"/>
                </a:lnTo>
                <a:lnTo>
                  <a:pt x="23552" y="206"/>
                </a:lnTo>
                <a:lnTo>
                  <a:pt x="23459" y="168"/>
                </a:lnTo>
                <a:lnTo>
                  <a:pt x="23199" y="94"/>
                </a:lnTo>
                <a:lnTo>
                  <a:pt x="23031" y="57"/>
                </a:lnTo>
                <a:lnTo>
                  <a:pt x="22789" y="38"/>
                </a:lnTo>
                <a:lnTo>
                  <a:pt x="22473" y="1"/>
                </a:lnTo>
                <a:close/>
                <a:moveTo>
                  <a:pt x="30553" y="94"/>
                </a:moveTo>
                <a:lnTo>
                  <a:pt x="30367" y="113"/>
                </a:lnTo>
                <a:lnTo>
                  <a:pt x="30199" y="113"/>
                </a:lnTo>
                <a:lnTo>
                  <a:pt x="29901" y="150"/>
                </a:lnTo>
                <a:lnTo>
                  <a:pt x="29734" y="168"/>
                </a:lnTo>
                <a:lnTo>
                  <a:pt x="29603" y="187"/>
                </a:lnTo>
                <a:lnTo>
                  <a:pt x="29510" y="224"/>
                </a:lnTo>
                <a:lnTo>
                  <a:pt x="29492" y="243"/>
                </a:lnTo>
                <a:lnTo>
                  <a:pt x="29473" y="261"/>
                </a:lnTo>
                <a:lnTo>
                  <a:pt x="29492" y="299"/>
                </a:lnTo>
                <a:lnTo>
                  <a:pt x="29510" y="336"/>
                </a:lnTo>
                <a:lnTo>
                  <a:pt x="29585" y="373"/>
                </a:lnTo>
                <a:lnTo>
                  <a:pt x="29696" y="410"/>
                </a:lnTo>
                <a:lnTo>
                  <a:pt x="29827" y="429"/>
                </a:lnTo>
                <a:lnTo>
                  <a:pt x="30106" y="448"/>
                </a:lnTo>
                <a:lnTo>
                  <a:pt x="30478" y="448"/>
                </a:lnTo>
                <a:lnTo>
                  <a:pt x="30758" y="466"/>
                </a:lnTo>
                <a:lnTo>
                  <a:pt x="30907" y="448"/>
                </a:lnTo>
                <a:lnTo>
                  <a:pt x="31018" y="429"/>
                </a:lnTo>
                <a:lnTo>
                  <a:pt x="31111" y="373"/>
                </a:lnTo>
                <a:lnTo>
                  <a:pt x="31149" y="355"/>
                </a:lnTo>
                <a:lnTo>
                  <a:pt x="31167" y="317"/>
                </a:lnTo>
                <a:lnTo>
                  <a:pt x="31167" y="261"/>
                </a:lnTo>
                <a:lnTo>
                  <a:pt x="31167" y="206"/>
                </a:lnTo>
                <a:lnTo>
                  <a:pt x="31130" y="168"/>
                </a:lnTo>
                <a:lnTo>
                  <a:pt x="31093" y="150"/>
                </a:lnTo>
                <a:lnTo>
                  <a:pt x="30981" y="113"/>
                </a:lnTo>
                <a:lnTo>
                  <a:pt x="30851" y="94"/>
                </a:lnTo>
                <a:close/>
                <a:moveTo>
                  <a:pt x="40756" y="113"/>
                </a:moveTo>
                <a:lnTo>
                  <a:pt x="40495" y="131"/>
                </a:lnTo>
                <a:lnTo>
                  <a:pt x="40309" y="131"/>
                </a:lnTo>
                <a:lnTo>
                  <a:pt x="39992" y="168"/>
                </a:lnTo>
                <a:lnTo>
                  <a:pt x="39843" y="187"/>
                </a:lnTo>
                <a:lnTo>
                  <a:pt x="39713" y="224"/>
                </a:lnTo>
                <a:lnTo>
                  <a:pt x="39638" y="261"/>
                </a:lnTo>
                <a:lnTo>
                  <a:pt x="39601" y="280"/>
                </a:lnTo>
                <a:lnTo>
                  <a:pt x="39601" y="317"/>
                </a:lnTo>
                <a:lnTo>
                  <a:pt x="39620" y="355"/>
                </a:lnTo>
                <a:lnTo>
                  <a:pt x="39676" y="373"/>
                </a:lnTo>
                <a:lnTo>
                  <a:pt x="39843" y="429"/>
                </a:lnTo>
                <a:lnTo>
                  <a:pt x="40067" y="448"/>
                </a:lnTo>
                <a:lnTo>
                  <a:pt x="40346" y="466"/>
                </a:lnTo>
                <a:lnTo>
                  <a:pt x="40867" y="448"/>
                </a:lnTo>
                <a:lnTo>
                  <a:pt x="41053" y="429"/>
                </a:lnTo>
                <a:lnTo>
                  <a:pt x="41165" y="410"/>
                </a:lnTo>
                <a:lnTo>
                  <a:pt x="41240" y="373"/>
                </a:lnTo>
                <a:lnTo>
                  <a:pt x="41277" y="317"/>
                </a:lnTo>
                <a:lnTo>
                  <a:pt x="41258" y="280"/>
                </a:lnTo>
                <a:lnTo>
                  <a:pt x="41221" y="243"/>
                </a:lnTo>
                <a:lnTo>
                  <a:pt x="41091" y="168"/>
                </a:lnTo>
                <a:lnTo>
                  <a:pt x="41016" y="131"/>
                </a:lnTo>
                <a:lnTo>
                  <a:pt x="40886" y="113"/>
                </a:lnTo>
                <a:close/>
                <a:moveTo>
                  <a:pt x="17539" y="113"/>
                </a:moveTo>
                <a:lnTo>
                  <a:pt x="17260" y="131"/>
                </a:lnTo>
                <a:lnTo>
                  <a:pt x="17129" y="168"/>
                </a:lnTo>
                <a:lnTo>
                  <a:pt x="17036" y="206"/>
                </a:lnTo>
                <a:lnTo>
                  <a:pt x="16943" y="261"/>
                </a:lnTo>
                <a:lnTo>
                  <a:pt x="16906" y="317"/>
                </a:lnTo>
                <a:lnTo>
                  <a:pt x="16906" y="336"/>
                </a:lnTo>
                <a:lnTo>
                  <a:pt x="16906" y="355"/>
                </a:lnTo>
                <a:lnTo>
                  <a:pt x="16962" y="392"/>
                </a:lnTo>
                <a:lnTo>
                  <a:pt x="17111" y="429"/>
                </a:lnTo>
                <a:lnTo>
                  <a:pt x="17297" y="448"/>
                </a:lnTo>
                <a:lnTo>
                  <a:pt x="17576" y="485"/>
                </a:lnTo>
                <a:lnTo>
                  <a:pt x="18135" y="485"/>
                </a:lnTo>
                <a:lnTo>
                  <a:pt x="18284" y="466"/>
                </a:lnTo>
                <a:lnTo>
                  <a:pt x="18395" y="429"/>
                </a:lnTo>
                <a:lnTo>
                  <a:pt x="18470" y="410"/>
                </a:lnTo>
                <a:lnTo>
                  <a:pt x="18488" y="355"/>
                </a:lnTo>
                <a:lnTo>
                  <a:pt x="18488" y="280"/>
                </a:lnTo>
                <a:lnTo>
                  <a:pt x="18470" y="224"/>
                </a:lnTo>
                <a:lnTo>
                  <a:pt x="18451" y="187"/>
                </a:lnTo>
                <a:lnTo>
                  <a:pt x="18395" y="168"/>
                </a:lnTo>
                <a:lnTo>
                  <a:pt x="18284" y="131"/>
                </a:lnTo>
                <a:lnTo>
                  <a:pt x="18042" y="131"/>
                </a:lnTo>
                <a:lnTo>
                  <a:pt x="17818" y="113"/>
                </a:lnTo>
                <a:close/>
                <a:moveTo>
                  <a:pt x="20536" y="113"/>
                </a:moveTo>
                <a:lnTo>
                  <a:pt x="20425" y="131"/>
                </a:lnTo>
                <a:lnTo>
                  <a:pt x="20220" y="150"/>
                </a:lnTo>
                <a:lnTo>
                  <a:pt x="20052" y="168"/>
                </a:lnTo>
                <a:lnTo>
                  <a:pt x="19829" y="187"/>
                </a:lnTo>
                <a:lnTo>
                  <a:pt x="19717" y="206"/>
                </a:lnTo>
                <a:lnTo>
                  <a:pt x="19661" y="224"/>
                </a:lnTo>
                <a:lnTo>
                  <a:pt x="19624" y="243"/>
                </a:lnTo>
                <a:lnTo>
                  <a:pt x="19587" y="299"/>
                </a:lnTo>
                <a:lnTo>
                  <a:pt x="19550" y="355"/>
                </a:lnTo>
                <a:lnTo>
                  <a:pt x="19550" y="392"/>
                </a:lnTo>
                <a:lnTo>
                  <a:pt x="19568" y="410"/>
                </a:lnTo>
                <a:lnTo>
                  <a:pt x="19587" y="448"/>
                </a:lnTo>
                <a:lnTo>
                  <a:pt x="19624" y="466"/>
                </a:lnTo>
                <a:lnTo>
                  <a:pt x="19922" y="485"/>
                </a:lnTo>
                <a:lnTo>
                  <a:pt x="20164" y="485"/>
                </a:lnTo>
                <a:lnTo>
                  <a:pt x="20387" y="466"/>
                </a:lnTo>
                <a:lnTo>
                  <a:pt x="20611" y="448"/>
                </a:lnTo>
                <a:lnTo>
                  <a:pt x="20685" y="410"/>
                </a:lnTo>
                <a:lnTo>
                  <a:pt x="20760" y="392"/>
                </a:lnTo>
                <a:lnTo>
                  <a:pt x="20816" y="355"/>
                </a:lnTo>
                <a:lnTo>
                  <a:pt x="20834" y="299"/>
                </a:lnTo>
                <a:lnTo>
                  <a:pt x="20816" y="261"/>
                </a:lnTo>
                <a:lnTo>
                  <a:pt x="20778" y="187"/>
                </a:lnTo>
                <a:lnTo>
                  <a:pt x="20723" y="150"/>
                </a:lnTo>
                <a:lnTo>
                  <a:pt x="20629" y="131"/>
                </a:lnTo>
                <a:lnTo>
                  <a:pt x="20536" y="113"/>
                </a:lnTo>
                <a:close/>
                <a:moveTo>
                  <a:pt x="15509" y="150"/>
                </a:moveTo>
                <a:lnTo>
                  <a:pt x="15342" y="187"/>
                </a:lnTo>
                <a:lnTo>
                  <a:pt x="15118" y="168"/>
                </a:lnTo>
                <a:lnTo>
                  <a:pt x="14783" y="187"/>
                </a:lnTo>
                <a:lnTo>
                  <a:pt x="14634" y="187"/>
                </a:lnTo>
                <a:lnTo>
                  <a:pt x="14485" y="224"/>
                </a:lnTo>
                <a:lnTo>
                  <a:pt x="14374" y="261"/>
                </a:lnTo>
                <a:lnTo>
                  <a:pt x="14337" y="299"/>
                </a:lnTo>
                <a:lnTo>
                  <a:pt x="14299" y="336"/>
                </a:lnTo>
                <a:lnTo>
                  <a:pt x="14299" y="373"/>
                </a:lnTo>
                <a:lnTo>
                  <a:pt x="14299" y="392"/>
                </a:lnTo>
                <a:lnTo>
                  <a:pt x="14318" y="429"/>
                </a:lnTo>
                <a:lnTo>
                  <a:pt x="14355" y="448"/>
                </a:lnTo>
                <a:lnTo>
                  <a:pt x="14448" y="466"/>
                </a:lnTo>
                <a:lnTo>
                  <a:pt x="14579" y="485"/>
                </a:lnTo>
                <a:lnTo>
                  <a:pt x="14821" y="504"/>
                </a:lnTo>
                <a:lnTo>
                  <a:pt x="14988" y="485"/>
                </a:lnTo>
                <a:lnTo>
                  <a:pt x="15212" y="504"/>
                </a:lnTo>
                <a:lnTo>
                  <a:pt x="15696" y="504"/>
                </a:lnTo>
                <a:lnTo>
                  <a:pt x="15826" y="485"/>
                </a:lnTo>
                <a:lnTo>
                  <a:pt x="15938" y="448"/>
                </a:lnTo>
                <a:lnTo>
                  <a:pt x="15975" y="410"/>
                </a:lnTo>
                <a:lnTo>
                  <a:pt x="15994" y="373"/>
                </a:lnTo>
                <a:lnTo>
                  <a:pt x="16012" y="317"/>
                </a:lnTo>
                <a:lnTo>
                  <a:pt x="16012" y="261"/>
                </a:lnTo>
                <a:lnTo>
                  <a:pt x="15994" y="224"/>
                </a:lnTo>
                <a:lnTo>
                  <a:pt x="15975" y="206"/>
                </a:lnTo>
                <a:lnTo>
                  <a:pt x="15882" y="168"/>
                </a:lnTo>
                <a:lnTo>
                  <a:pt x="15770" y="150"/>
                </a:lnTo>
                <a:close/>
                <a:moveTo>
                  <a:pt x="25414" y="113"/>
                </a:moveTo>
                <a:lnTo>
                  <a:pt x="25135" y="150"/>
                </a:lnTo>
                <a:lnTo>
                  <a:pt x="24837" y="168"/>
                </a:lnTo>
                <a:lnTo>
                  <a:pt x="24595" y="224"/>
                </a:lnTo>
                <a:lnTo>
                  <a:pt x="24409" y="280"/>
                </a:lnTo>
                <a:lnTo>
                  <a:pt x="24353" y="317"/>
                </a:lnTo>
                <a:lnTo>
                  <a:pt x="24334" y="355"/>
                </a:lnTo>
                <a:lnTo>
                  <a:pt x="24334" y="373"/>
                </a:lnTo>
                <a:lnTo>
                  <a:pt x="24353" y="392"/>
                </a:lnTo>
                <a:lnTo>
                  <a:pt x="24446" y="429"/>
                </a:lnTo>
                <a:lnTo>
                  <a:pt x="24558" y="466"/>
                </a:lnTo>
                <a:lnTo>
                  <a:pt x="24707" y="485"/>
                </a:lnTo>
                <a:lnTo>
                  <a:pt x="24986" y="504"/>
                </a:lnTo>
                <a:lnTo>
                  <a:pt x="25154" y="504"/>
                </a:lnTo>
                <a:lnTo>
                  <a:pt x="25452" y="466"/>
                </a:lnTo>
                <a:lnTo>
                  <a:pt x="25656" y="448"/>
                </a:lnTo>
                <a:lnTo>
                  <a:pt x="25880" y="392"/>
                </a:lnTo>
                <a:lnTo>
                  <a:pt x="26066" y="355"/>
                </a:lnTo>
                <a:lnTo>
                  <a:pt x="26122" y="317"/>
                </a:lnTo>
                <a:lnTo>
                  <a:pt x="26159" y="280"/>
                </a:lnTo>
                <a:lnTo>
                  <a:pt x="26178" y="243"/>
                </a:lnTo>
                <a:lnTo>
                  <a:pt x="26159" y="206"/>
                </a:lnTo>
                <a:lnTo>
                  <a:pt x="26103" y="168"/>
                </a:lnTo>
                <a:lnTo>
                  <a:pt x="26010" y="131"/>
                </a:lnTo>
                <a:lnTo>
                  <a:pt x="25898" y="113"/>
                </a:lnTo>
                <a:close/>
                <a:moveTo>
                  <a:pt x="12624" y="187"/>
                </a:moveTo>
                <a:lnTo>
                  <a:pt x="12233" y="206"/>
                </a:lnTo>
                <a:lnTo>
                  <a:pt x="12009" y="224"/>
                </a:lnTo>
                <a:lnTo>
                  <a:pt x="11935" y="243"/>
                </a:lnTo>
                <a:lnTo>
                  <a:pt x="11898" y="261"/>
                </a:lnTo>
                <a:lnTo>
                  <a:pt x="11879" y="317"/>
                </a:lnTo>
                <a:lnTo>
                  <a:pt x="11898" y="373"/>
                </a:lnTo>
                <a:lnTo>
                  <a:pt x="11953" y="410"/>
                </a:lnTo>
                <a:lnTo>
                  <a:pt x="12028" y="448"/>
                </a:lnTo>
                <a:lnTo>
                  <a:pt x="12233" y="504"/>
                </a:lnTo>
                <a:lnTo>
                  <a:pt x="12493" y="522"/>
                </a:lnTo>
                <a:lnTo>
                  <a:pt x="12996" y="522"/>
                </a:lnTo>
                <a:lnTo>
                  <a:pt x="13201" y="485"/>
                </a:lnTo>
                <a:lnTo>
                  <a:pt x="13313" y="448"/>
                </a:lnTo>
                <a:lnTo>
                  <a:pt x="13368" y="410"/>
                </a:lnTo>
                <a:lnTo>
                  <a:pt x="13387" y="373"/>
                </a:lnTo>
                <a:lnTo>
                  <a:pt x="13387" y="336"/>
                </a:lnTo>
                <a:lnTo>
                  <a:pt x="13368" y="317"/>
                </a:lnTo>
                <a:lnTo>
                  <a:pt x="13275" y="261"/>
                </a:lnTo>
                <a:lnTo>
                  <a:pt x="13145" y="224"/>
                </a:lnTo>
                <a:lnTo>
                  <a:pt x="12828" y="187"/>
                </a:lnTo>
                <a:close/>
                <a:moveTo>
                  <a:pt x="27295" y="150"/>
                </a:moveTo>
                <a:lnTo>
                  <a:pt x="27164" y="168"/>
                </a:lnTo>
                <a:lnTo>
                  <a:pt x="27053" y="187"/>
                </a:lnTo>
                <a:lnTo>
                  <a:pt x="26997" y="224"/>
                </a:lnTo>
                <a:lnTo>
                  <a:pt x="26960" y="243"/>
                </a:lnTo>
                <a:lnTo>
                  <a:pt x="26941" y="280"/>
                </a:lnTo>
                <a:lnTo>
                  <a:pt x="26941" y="336"/>
                </a:lnTo>
                <a:lnTo>
                  <a:pt x="26941" y="373"/>
                </a:lnTo>
                <a:lnTo>
                  <a:pt x="26960" y="410"/>
                </a:lnTo>
                <a:lnTo>
                  <a:pt x="26997" y="429"/>
                </a:lnTo>
                <a:lnTo>
                  <a:pt x="27053" y="466"/>
                </a:lnTo>
                <a:lnTo>
                  <a:pt x="27164" y="504"/>
                </a:lnTo>
                <a:lnTo>
                  <a:pt x="27295" y="504"/>
                </a:lnTo>
                <a:lnTo>
                  <a:pt x="27593" y="522"/>
                </a:lnTo>
                <a:lnTo>
                  <a:pt x="27779" y="504"/>
                </a:lnTo>
                <a:lnTo>
                  <a:pt x="27984" y="522"/>
                </a:lnTo>
                <a:lnTo>
                  <a:pt x="28263" y="522"/>
                </a:lnTo>
                <a:lnTo>
                  <a:pt x="28412" y="504"/>
                </a:lnTo>
                <a:lnTo>
                  <a:pt x="28524" y="485"/>
                </a:lnTo>
                <a:lnTo>
                  <a:pt x="28579" y="448"/>
                </a:lnTo>
                <a:lnTo>
                  <a:pt x="28617" y="410"/>
                </a:lnTo>
                <a:lnTo>
                  <a:pt x="28635" y="373"/>
                </a:lnTo>
                <a:lnTo>
                  <a:pt x="28654" y="336"/>
                </a:lnTo>
                <a:lnTo>
                  <a:pt x="28635" y="280"/>
                </a:lnTo>
                <a:lnTo>
                  <a:pt x="28617" y="243"/>
                </a:lnTo>
                <a:lnTo>
                  <a:pt x="28579" y="224"/>
                </a:lnTo>
                <a:lnTo>
                  <a:pt x="28524" y="187"/>
                </a:lnTo>
                <a:lnTo>
                  <a:pt x="28412" y="150"/>
                </a:lnTo>
                <a:close/>
                <a:moveTo>
                  <a:pt x="50456" y="113"/>
                </a:moveTo>
                <a:lnTo>
                  <a:pt x="50307" y="150"/>
                </a:lnTo>
                <a:lnTo>
                  <a:pt x="50046" y="243"/>
                </a:lnTo>
                <a:lnTo>
                  <a:pt x="49916" y="299"/>
                </a:lnTo>
                <a:lnTo>
                  <a:pt x="49841" y="355"/>
                </a:lnTo>
                <a:lnTo>
                  <a:pt x="49823" y="373"/>
                </a:lnTo>
                <a:lnTo>
                  <a:pt x="49823" y="410"/>
                </a:lnTo>
                <a:lnTo>
                  <a:pt x="49841" y="429"/>
                </a:lnTo>
                <a:lnTo>
                  <a:pt x="49897" y="448"/>
                </a:lnTo>
                <a:lnTo>
                  <a:pt x="50009" y="485"/>
                </a:lnTo>
                <a:lnTo>
                  <a:pt x="50120" y="504"/>
                </a:lnTo>
                <a:lnTo>
                  <a:pt x="50400" y="522"/>
                </a:lnTo>
                <a:lnTo>
                  <a:pt x="50660" y="522"/>
                </a:lnTo>
                <a:lnTo>
                  <a:pt x="50921" y="504"/>
                </a:lnTo>
                <a:lnTo>
                  <a:pt x="51051" y="504"/>
                </a:lnTo>
                <a:lnTo>
                  <a:pt x="51126" y="485"/>
                </a:lnTo>
                <a:lnTo>
                  <a:pt x="51200" y="448"/>
                </a:lnTo>
                <a:lnTo>
                  <a:pt x="51238" y="410"/>
                </a:lnTo>
                <a:lnTo>
                  <a:pt x="51275" y="355"/>
                </a:lnTo>
                <a:lnTo>
                  <a:pt x="51256" y="280"/>
                </a:lnTo>
                <a:lnTo>
                  <a:pt x="51182" y="206"/>
                </a:lnTo>
                <a:lnTo>
                  <a:pt x="51126" y="150"/>
                </a:lnTo>
                <a:lnTo>
                  <a:pt x="51033" y="131"/>
                </a:lnTo>
                <a:lnTo>
                  <a:pt x="50828" y="113"/>
                </a:lnTo>
                <a:close/>
                <a:moveTo>
                  <a:pt x="4543" y="131"/>
                </a:moveTo>
                <a:lnTo>
                  <a:pt x="4413" y="168"/>
                </a:lnTo>
                <a:lnTo>
                  <a:pt x="4320" y="206"/>
                </a:lnTo>
                <a:lnTo>
                  <a:pt x="4246" y="261"/>
                </a:lnTo>
                <a:lnTo>
                  <a:pt x="4246" y="299"/>
                </a:lnTo>
                <a:lnTo>
                  <a:pt x="4227" y="336"/>
                </a:lnTo>
                <a:lnTo>
                  <a:pt x="4246" y="373"/>
                </a:lnTo>
                <a:lnTo>
                  <a:pt x="4264" y="410"/>
                </a:lnTo>
                <a:lnTo>
                  <a:pt x="4357" y="448"/>
                </a:lnTo>
                <a:lnTo>
                  <a:pt x="4488" y="485"/>
                </a:lnTo>
                <a:lnTo>
                  <a:pt x="5158" y="485"/>
                </a:lnTo>
                <a:lnTo>
                  <a:pt x="5325" y="522"/>
                </a:lnTo>
                <a:lnTo>
                  <a:pt x="5530" y="541"/>
                </a:lnTo>
                <a:lnTo>
                  <a:pt x="5642" y="541"/>
                </a:lnTo>
                <a:lnTo>
                  <a:pt x="5735" y="504"/>
                </a:lnTo>
                <a:lnTo>
                  <a:pt x="5809" y="448"/>
                </a:lnTo>
                <a:lnTo>
                  <a:pt x="5828" y="410"/>
                </a:lnTo>
                <a:lnTo>
                  <a:pt x="5847" y="373"/>
                </a:lnTo>
                <a:lnTo>
                  <a:pt x="5847" y="317"/>
                </a:lnTo>
                <a:lnTo>
                  <a:pt x="5828" y="280"/>
                </a:lnTo>
                <a:lnTo>
                  <a:pt x="5809" y="243"/>
                </a:lnTo>
                <a:lnTo>
                  <a:pt x="5754" y="206"/>
                </a:lnTo>
                <a:lnTo>
                  <a:pt x="5642" y="168"/>
                </a:lnTo>
                <a:lnTo>
                  <a:pt x="5493" y="131"/>
                </a:lnTo>
                <a:close/>
                <a:moveTo>
                  <a:pt x="42506" y="187"/>
                </a:moveTo>
                <a:lnTo>
                  <a:pt x="42375" y="206"/>
                </a:lnTo>
                <a:lnTo>
                  <a:pt x="42264" y="224"/>
                </a:lnTo>
                <a:lnTo>
                  <a:pt x="42171" y="261"/>
                </a:lnTo>
                <a:lnTo>
                  <a:pt x="42133" y="280"/>
                </a:lnTo>
                <a:lnTo>
                  <a:pt x="42133" y="317"/>
                </a:lnTo>
                <a:lnTo>
                  <a:pt x="42133" y="336"/>
                </a:lnTo>
                <a:lnTo>
                  <a:pt x="42171" y="373"/>
                </a:lnTo>
                <a:lnTo>
                  <a:pt x="42319" y="429"/>
                </a:lnTo>
                <a:lnTo>
                  <a:pt x="42431" y="466"/>
                </a:lnTo>
                <a:lnTo>
                  <a:pt x="42543" y="504"/>
                </a:lnTo>
                <a:lnTo>
                  <a:pt x="42822" y="522"/>
                </a:lnTo>
                <a:lnTo>
                  <a:pt x="43083" y="522"/>
                </a:lnTo>
                <a:lnTo>
                  <a:pt x="43325" y="541"/>
                </a:lnTo>
                <a:lnTo>
                  <a:pt x="43548" y="541"/>
                </a:lnTo>
                <a:lnTo>
                  <a:pt x="43679" y="522"/>
                </a:lnTo>
                <a:lnTo>
                  <a:pt x="43716" y="504"/>
                </a:lnTo>
                <a:lnTo>
                  <a:pt x="43753" y="485"/>
                </a:lnTo>
                <a:lnTo>
                  <a:pt x="43790" y="429"/>
                </a:lnTo>
                <a:lnTo>
                  <a:pt x="43809" y="355"/>
                </a:lnTo>
                <a:lnTo>
                  <a:pt x="43790" y="336"/>
                </a:lnTo>
                <a:lnTo>
                  <a:pt x="43790" y="299"/>
                </a:lnTo>
                <a:lnTo>
                  <a:pt x="43753" y="280"/>
                </a:lnTo>
                <a:lnTo>
                  <a:pt x="43716" y="261"/>
                </a:lnTo>
                <a:lnTo>
                  <a:pt x="43474" y="206"/>
                </a:lnTo>
                <a:lnTo>
                  <a:pt x="43232" y="187"/>
                </a:lnTo>
                <a:close/>
                <a:moveTo>
                  <a:pt x="45094" y="150"/>
                </a:moveTo>
                <a:lnTo>
                  <a:pt x="44926" y="168"/>
                </a:lnTo>
                <a:lnTo>
                  <a:pt x="44777" y="187"/>
                </a:lnTo>
                <a:lnTo>
                  <a:pt x="44647" y="224"/>
                </a:lnTo>
                <a:lnTo>
                  <a:pt x="44610" y="261"/>
                </a:lnTo>
                <a:lnTo>
                  <a:pt x="44591" y="299"/>
                </a:lnTo>
                <a:lnTo>
                  <a:pt x="44572" y="336"/>
                </a:lnTo>
                <a:lnTo>
                  <a:pt x="44591" y="373"/>
                </a:lnTo>
                <a:lnTo>
                  <a:pt x="44610" y="410"/>
                </a:lnTo>
                <a:lnTo>
                  <a:pt x="44647" y="429"/>
                </a:lnTo>
                <a:lnTo>
                  <a:pt x="44758" y="466"/>
                </a:lnTo>
                <a:lnTo>
                  <a:pt x="44889" y="466"/>
                </a:lnTo>
                <a:lnTo>
                  <a:pt x="45187" y="485"/>
                </a:lnTo>
                <a:lnTo>
                  <a:pt x="45373" y="466"/>
                </a:lnTo>
                <a:lnTo>
                  <a:pt x="45596" y="504"/>
                </a:lnTo>
                <a:lnTo>
                  <a:pt x="45931" y="541"/>
                </a:lnTo>
                <a:lnTo>
                  <a:pt x="46229" y="541"/>
                </a:lnTo>
                <a:lnTo>
                  <a:pt x="46341" y="504"/>
                </a:lnTo>
                <a:lnTo>
                  <a:pt x="46378" y="466"/>
                </a:lnTo>
                <a:lnTo>
                  <a:pt x="46397" y="429"/>
                </a:lnTo>
                <a:lnTo>
                  <a:pt x="46415" y="373"/>
                </a:lnTo>
                <a:lnTo>
                  <a:pt x="46415" y="317"/>
                </a:lnTo>
                <a:lnTo>
                  <a:pt x="46397" y="280"/>
                </a:lnTo>
                <a:lnTo>
                  <a:pt x="46360" y="243"/>
                </a:lnTo>
                <a:lnTo>
                  <a:pt x="46267" y="187"/>
                </a:lnTo>
                <a:lnTo>
                  <a:pt x="46136" y="168"/>
                </a:lnTo>
                <a:lnTo>
                  <a:pt x="45987" y="150"/>
                </a:lnTo>
                <a:close/>
                <a:moveTo>
                  <a:pt x="2868" y="187"/>
                </a:moveTo>
                <a:lnTo>
                  <a:pt x="2663" y="206"/>
                </a:lnTo>
                <a:lnTo>
                  <a:pt x="2495" y="224"/>
                </a:lnTo>
                <a:lnTo>
                  <a:pt x="2347" y="224"/>
                </a:lnTo>
                <a:lnTo>
                  <a:pt x="2104" y="243"/>
                </a:lnTo>
                <a:lnTo>
                  <a:pt x="1974" y="280"/>
                </a:lnTo>
                <a:lnTo>
                  <a:pt x="1881" y="299"/>
                </a:lnTo>
                <a:lnTo>
                  <a:pt x="1825" y="355"/>
                </a:lnTo>
                <a:lnTo>
                  <a:pt x="1807" y="373"/>
                </a:lnTo>
                <a:lnTo>
                  <a:pt x="1788" y="410"/>
                </a:lnTo>
                <a:lnTo>
                  <a:pt x="1807" y="429"/>
                </a:lnTo>
                <a:lnTo>
                  <a:pt x="1825" y="466"/>
                </a:lnTo>
                <a:lnTo>
                  <a:pt x="1900" y="504"/>
                </a:lnTo>
                <a:lnTo>
                  <a:pt x="1993" y="541"/>
                </a:lnTo>
                <a:lnTo>
                  <a:pt x="2104" y="541"/>
                </a:lnTo>
                <a:lnTo>
                  <a:pt x="2328" y="559"/>
                </a:lnTo>
                <a:lnTo>
                  <a:pt x="2663" y="559"/>
                </a:lnTo>
                <a:lnTo>
                  <a:pt x="2961" y="541"/>
                </a:lnTo>
                <a:lnTo>
                  <a:pt x="3073" y="522"/>
                </a:lnTo>
                <a:lnTo>
                  <a:pt x="3184" y="466"/>
                </a:lnTo>
                <a:lnTo>
                  <a:pt x="3203" y="448"/>
                </a:lnTo>
                <a:lnTo>
                  <a:pt x="3222" y="410"/>
                </a:lnTo>
                <a:lnTo>
                  <a:pt x="3222" y="355"/>
                </a:lnTo>
                <a:lnTo>
                  <a:pt x="3203" y="299"/>
                </a:lnTo>
                <a:lnTo>
                  <a:pt x="3147" y="243"/>
                </a:lnTo>
                <a:lnTo>
                  <a:pt x="3073" y="206"/>
                </a:lnTo>
                <a:lnTo>
                  <a:pt x="2980" y="187"/>
                </a:lnTo>
                <a:close/>
                <a:moveTo>
                  <a:pt x="35114" y="113"/>
                </a:moveTo>
                <a:lnTo>
                  <a:pt x="34891" y="150"/>
                </a:lnTo>
                <a:lnTo>
                  <a:pt x="34798" y="168"/>
                </a:lnTo>
                <a:lnTo>
                  <a:pt x="34723" y="206"/>
                </a:lnTo>
                <a:lnTo>
                  <a:pt x="34612" y="299"/>
                </a:lnTo>
                <a:lnTo>
                  <a:pt x="34612" y="336"/>
                </a:lnTo>
                <a:lnTo>
                  <a:pt x="34612" y="355"/>
                </a:lnTo>
                <a:lnTo>
                  <a:pt x="34630" y="373"/>
                </a:lnTo>
                <a:lnTo>
                  <a:pt x="34649" y="392"/>
                </a:lnTo>
                <a:lnTo>
                  <a:pt x="34742" y="429"/>
                </a:lnTo>
                <a:lnTo>
                  <a:pt x="35003" y="448"/>
                </a:lnTo>
                <a:lnTo>
                  <a:pt x="35207" y="448"/>
                </a:lnTo>
                <a:lnTo>
                  <a:pt x="35412" y="485"/>
                </a:lnTo>
                <a:lnTo>
                  <a:pt x="35691" y="541"/>
                </a:lnTo>
                <a:lnTo>
                  <a:pt x="35822" y="559"/>
                </a:lnTo>
                <a:lnTo>
                  <a:pt x="35952" y="559"/>
                </a:lnTo>
                <a:lnTo>
                  <a:pt x="36045" y="541"/>
                </a:lnTo>
                <a:lnTo>
                  <a:pt x="36120" y="504"/>
                </a:lnTo>
                <a:lnTo>
                  <a:pt x="36176" y="466"/>
                </a:lnTo>
                <a:lnTo>
                  <a:pt x="36194" y="410"/>
                </a:lnTo>
                <a:lnTo>
                  <a:pt x="36194" y="373"/>
                </a:lnTo>
                <a:lnTo>
                  <a:pt x="36176" y="336"/>
                </a:lnTo>
                <a:lnTo>
                  <a:pt x="36138" y="299"/>
                </a:lnTo>
                <a:lnTo>
                  <a:pt x="36101" y="261"/>
                </a:lnTo>
                <a:lnTo>
                  <a:pt x="35989" y="224"/>
                </a:lnTo>
                <a:lnTo>
                  <a:pt x="35840" y="187"/>
                </a:lnTo>
                <a:lnTo>
                  <a:pt x="35710" y="168"/>
                </a:lnTo>
                <a:lnTo>
                  <a:pt x="35524" y="150"/>
                </a:lnTo>
                <a:lnTo>
                  <a:pt x="35338" y="131"/>
                </a:lnTo>
                <a:lnTo>
                  <a:pt x="35114" y="113"/>
                </a:lnTo>
                <a:close/>
                <a:moveTo>
                  <a:pt x="47849" y="206"/>
                </a:moveTo>
                <a:lnTo>
                  <a:pt x="47719" y="224"/>
                </a:lnTo>
                <a:lnTo>
                  <a:pt x="47495" y="261"/>
                </a:lnTo>
                <a:lnTo>
                  <a:pt x="47384" y="299"/>
                </a:lnTo>
                <a:lnTo>
                  <a:pt x="47328" y="355"/>
                </a:lnTo>
                <a:lnTo>
                  <a:pt x="47328" y="373"/>
                </a:lnTo>
                <a:lnTo>
                  <a:pt x="47328" y="392"/>
                </a:lnTo>
                <a:lnTo>
                  <a:pt x="47365" y="429"/>
                </a:lnTo>
                <a:lnTo>
                  <a:pt x="47421" y="448"/>
                </a:lnTo>
                <a:lnTo>
                  <a:pt x="47533" y="485"/>
                </a:lnTo>
                <a:lnTo>
                  <a:pt x="47737" y="522"/>
                </a:lnTo>
                <a:lnTo>
                  <a:pt x="47979" y="559"/>
                </a:lnTo>
                <a:lnTo>
                  <a:pt x="48221" y="578"/>
                </a:lnTo>
                <a:lnTo>
                  <a:pt x="48445" y="578"/>
                </a:lnTo>
                <a:lnTo>
                  <a:pt x="48519" y="559"/>
                </a:lnTo>
                <a:lnTo>
                  <a:pt x="48594" y="541"/>
                </a:lnTo>
                <a:lnTo>
                  <a:pt x="48631" y="504"/>
                </a:lnTo>
                <a:lnTo>
                  <a:pt x="48650" y="466"/>
                </a:lnTo>
                <a:lnTo>
                  <a:pt x="48631" y="410"/>
                </a:lnTo>
                <a:lnTo>
                  <a:pt x="48575" y="336"/>
                </a:lnTo>
                <a:lnTo>
                  <a:pt x="48501" y="280"/>
                </a:lnTo>
                <a:lnTo>
                  <a:pt x="48426" y="261"/>
                </a:lnTo>
                <a:lnTo>
                  <a:pt x="48221" y="224"/>
                </a:lnTo>
                <a:lnTo>
                  <a:pt x="48017" y="206"/>
                </a:lnTo>
                <a:close/>
                <a:moveTo>
                  <a:pt x="57940" y="113"/>
                </a:moveTo>
                <a:lnTo>
                  <a:pt x="57679" y="131"/>
                </a:lnTo>
                <a:lnTo>
                  <a:pt x="57586" y="150"/>
                </a:lnTo>
                <a:lnTo>
                  <a:pt x="57493" y="168"/>
                </a:lnTo>
                <a:lnTo>
                  <a:pt x="57419" y="224"/>
                </a:lnTo>
                <a:lnTo>
                  <a:pt x="57363" y="261"/>
                </a:lnTo>
                <a:lnTo>
                  <a:pt x="57344" y="317"/>
                </a:lnTo>
                <a:lnTo>
                  <a:pt x="57381" y="373"/>
                </a:lnTo>
                <a:lnTo>
                  <a:pt x="57437" y="410"/>
                </a:lnTo>
                <a:lnTo>
                  <a:pt x="57568" y="466"/>
                </a:lnTo>
                <a:lnTo>
                  <a:pt x="57847" y="504"/>
                </a:lnTo>
                <a:lnTo>
                  <a:pt x="58145" y="522"/>
                </a:lnTo>
                <a:lnTo>
                  <a:pt x="58443" y="541"/>
                </a:lnTo>
                <a:lnTo>
                  <a:pt x="58722" y="578"/>
                </a:lnTo>
                <a:lnTo>
                  <a:pt x="58815" y="578"/>
                </a:lnTo>
                <a:lnTo>
                  <a:pt x="58890" y="541"/>
                </a:lnTo>
                <a:lnTo>
                  <a:pt x="58908" y="504"/>
                </a:lnTo>
                <a:lnTo>
                  <a:pt x="58927" y="429"/>
                </a:lnTo>
                <a:lnTo>
                  <a:pt x="58890" y="373"/>
                </a:lnTo>
                <a:lnTo>
                  <a:pt x="58852" y="299"/>
                </a:lnTo>
                <a:lnTo>
                  <a:pt x="58796" y="243"/>
                </a:lnTo>
                <a:lnTo>
                  <a:pt x="58722" y="206"/>
                </a:lnTo>
                <a:lnTo>
                  <a:pt x="58610" y="168"/>
                </a:lnTo>
                <a:lnTo>
                  <a:pt x="58499" y="150"/>
                </a:lnTo>
                <a:lnTo>
                  <a:pt x="58219" y="113"/>
                </a:lnTo>
                <a:close/>
                <a:moveTo>
                  <a:pt x="65238" y="168"/>
                </a:moveTo>
                <a:lnTo>
                  <a:pt x="65071" y="187"/>
                </a:lnTo>
                <a:lnTo>
                  <a:pt x="64922" y="224"/>
                </a:lnTo>
                <a:lnTo>
                  <a:pt x="64791" y="280"/>
                </a:lnTo>
                <a:lnTo>
                  <a:pt x="64754" y="317"/>
                </a:lnTo>
                <a:lnTo>
                  <a:pt x="64736" y="355"/>
                </a:lnTo>
                <a:lnTo>
                  <a:pt x="64736" y="392"/>
                </a:lnTo>
                <a:lnTo>
                  <a:pt x="64754" y="410"/>
                </a:lnTo>
                <a:lnTo>
                  <a:pt x="64829" y="466"/>
                </a:lnTo>
                <a:lnTo>
                  <a:pt x="64940" y="485"/>
                </a:lnTo>
                <a:lnTo>
                  <a:pt x="65108" y="504"/>
                </a:lnTo>
                <a:lnTo>
                  <a:pt x="65406" y="522"/>
                </a:lnTo>
                <a:lnTo>
                  <a:pt x="65592" y="522"/>
                </a:lnTo>
                <a:lnTo>
                  <a:pt x="65834" y="541"/>
                </a:lnTo>
                <a:lnTo>
                  <a:pt x="66169" y="578"/>
                </a:lnTo>
                <a:lnTo>
                  <a:pt x="66504" y="578"/>
                </a:lnTo>
                <a:lnTo>
                  <a:pt x="66579" y="559"/>
                </a:lnTo>
                <a:lnTo>
                  <a:pt x="66616" y="541"/>
                </a:lnTo>
                <a:lnTo>
                  <a:pt x="66653" y="504"/>
                </a:lnTo>
                <a:lnTo>
                  <a:pt x="66672" y="466"/>
                </a:lnTo>
                <a:lnTo>
                  <a:pt x="66691" y="410"/>
                </a:lnTo>
                <a:lnTo>
                  <a:pt x="66672" y="355"/>
                </a:lnTo>
                <a:lnTo>
                  <a:pt x="66653" y="317"/>
                </a:lnTo>
                <a:lnTo>
                  <a:pt x="66597" y="280"/>
                </a:lnTo>
                <a:lnTo>
                  <a:pt x="66486" y="224"/>
                </a:lnTo>
                <a:lnTo>
                  <a:pt x="66337" y="187"/>
                </a:lnTo>
                <a:lnTo>
                  <a:pt x="66188" y="168"/>
                </a:lnTo>
                <a:close/>
                <a:moveTo>
                  <a:pt x="7560" y="206"/>
                </a:moveTo>
                <a:lnTo>
                  <a:pt x="7038" y="224"/>
                </a:lnTo>
                <a:lnTo>
                  <a:pt x="6908" y="243"/>
                </a:lnTo>
                <a:lnTo>
                  <a:pt x="6833" y="280"/>
                </a:lnTo>
                <a:lnTo>
                  <a:pt x="6778" y="317"/>
                </a:lnTo>
                <a:lnTo>
                  <a:pt x="6740" y="355"/>
                </a:lnTo>
                <a:lnTo>
                  <a:pt x="6722" y="410"/>
                </a:lnTo>
                <a:lnTo>
                  <a:pt x="6759" y="448"/>
                </a:lnTo>
                <a:lnTo>
                  <a:pt x="6852" y="485"/>
                </a:lnTo>
                <a:lnTo>
                  <a:pt x="7150" y="559"/>
                </a:lnTo>
                <a:lnTo>
                  <a:pt x="7448" y="597"/>
                </a:lnTo>
                <a:lnTo>
                  <a:pt x="7746" y="597"/>
                </a:lnTo>
                <a:lnTo>
                  <a:pt x="7913" y="578"/>
                </a:lnTo>
                <a:lnTo>
                  <a:pt x="8062" y="559"/>
                </a:lnTo>
                <a:lnTo>
                  <a:pt x="8174" y="522"/>
                </a:lnTo>
                <a:lnTo>
                  <a:pt x="8267" y="466"/>
                </a:lnTo>
                <a:lnTo>
                  <a:pt x="8323" y="410"/>
                </a:lnTo>
                <a:lnTo>
                  <a:pt x="8360" y="355"/>
                </a:lnTo>
                <a:lnTo>
                  <a:pt x="8360" y="317"/>
                </a:lnTo>
                <a:lnTo>
                  <a:pt x="8323" y="261"/>
                </a:lnTo>
                <a:lnTo>
                  <a:pt x="8230" y="243"/>
                </a:lnTo>
                <a:lnTo>
                  <a:pt x="8081" y="224"/>
                </a:lnTo>
                <a:lnTo>
                  <a:pt x="7560" y="206"/>
                </a:lnTo>
                <a:close/>
                <a:moveTo>
                  <a:pt x="10706" y="261"/>
                </a:moveTo>
                <a:lnTo>
                  <a:pt x="10576" y="280"/>
                </a:lnTo>
                <a:lnTo>
                  <a:pt x="10445" y="317"/>
                </a:lnTo>
                <a:lnTo>
                  <a:pt x="10334" y="355"/>
                </a:lnTo>
                <a:lnTo>
                  <a:pt x="10129" y="336"/>
                </a:lnTo>
                <a:lnTo>
                  <a:pt x="9794" y="317"/>
                </a:lnTo>
                <a:lnTo>
                  <a:pt x="9477" y="317"/>
                </a:lnTo>
                <a:lnTo>
                  <a:pt x="9384" y="336"/>
                </a:lnTo>
                <a:lnTo>
                  <a:pt x="9347" y="336"/>
                </a:lnTo>
                <a:lnTo>
                  <a:pt x="9328" y="355"/>
                </a:lnTo>
                <a:lnTo>
                  <a:pt x="9310" y="429"/>
                </a:lnTo>
                <a:lnTo>
                  <a:pt x="9328" y="485"/>
                </a:lnTo>
                <a:lnTo>
                  <a:pt x="9384" y="522"/>
                </a:lnTo>
                <a:lnTo>
                  <a:pt x="9459" y="559"/>
                </a:lnTo>
                <a:lnTo>
                  <a:pt x="9552" y="578"/>
                </a:lnTo>
                <a:lnTo>
                  <a:pt x="9663" y="597"/>
                </a:lnTo>
                <a:lnTo>
                  <a:pt x="10203" y="597"/>
                </a:lnTo>
                <a:lnTo>
                  <a:pt x="10464" y="578"/>
                </a:lnTo>
                <a:lnTo>
                  <a:pt x="10780" y="522"/>
                </a:lnTo>
                <a:lnTo>
                  <a:pt x="10836" y="504"/>
                </a:lnTo>
                <a:lnTo>
                  <a:pt x="10855" y="485"/>
                </a:lnTo>
                <a:lnTo>
                  <a:pt x="10874" y="448"/>
                </a:lnTo>
                <a:lnTo>
                  <a:pt x="10874" y="410"/>
                </a:lnTo>
                <a:lnTo>
                  <a:pt x="10855" y="336"/>
                </a:lnTo>
                <a:lnTo>
                  <a:pt x="10836" y="299"/>
                </a:lnTo>
                <a:lnTo>
                  <a:pt x="10799" y="261"/>
                </a:lnTo>
                <a:close/>
                <a:moveTo>
                  <a:pt x="32284" y="206"/>
                </a:moveTo>
                <a:lnTo>
                  <a:pt x="32173" y="224"/>
                </a:lnTo>
                <a:lnTo>
                  <a:pt x="32080" y="261"/>
                </a:lnTo>
                <a:lnTo>
                  <a:pt x="32061" y="280"/>
                </a:lnTo>
                <a:lnTo>
                  <a:pt x="32042" y="317"/>
                </a:lnTo>
                <a:lnTo>
                  <a:pt x="32042" y="373"/>
                </a:lnTo>
                <a:lnTo>
                  <a:pt x="32080" y="429"/>
                </a:lnTo>
                <a:lnTo>
                  <a:pt x="32154" y="466"/>
                </a:lnTo>
                <a:lnTo>
                  <a:pt x="32247" y="504"/>
                </a:lnTo>
                <a:lnTo>
                  <a:pt x="32471" y="559"/>
                </a:lnTo>
                <a:lnTo>
                  <a:pt x="32750" y="597"/>
                </a:lnTo>
                <a:lnTo>
                  <a:pt x="33290" y="597"/>
                </a:lnTo>
                <a:lnTo>
                  <a:pt x="33495" y="578"/>
                </a:lnTo>
                <a:lnTo>
                  <a:pt x="33606" y="559"/>
                </a:lnTo>
                <a:lnTo>
                  <a:pt x="33643" y="522"/>
                </a:lnTo>
                <a:lnTo>
                  <a:pt x="33662" y="485"/>
                </a:lnTo>
                <a:lnTo>
                  <a:pt x="33662" y="448"/>
                </a:lnTo>
                <a:lnTo>
                  <a:pt x="33643" y="429"/>
                </a:lnTo>
                <a:lnTo>
                  <a:pt x="33550" y="373"/>
                </a:lnTo>
                <a:lnTo>
                  <a:pt x="33401" y="336"/>
                </a:lnTo>
                <a:lnTo>
                  <a:pt x="33085" y="280"/>
                </a:lnTo>
                <a:lnTo>
                  <a:pt x="32880" y="261"/>
                </a:lnTo>
                <a:lnTo>
                  <a:pt x="32713" y="243"/>
                </a:lnTo>
                <a:lnTo>
                  <a:pt x="32433" y="206"/>
                </a:lnTo>
                <a:close/>
                <a:moveTo>
                  <a:pt x="53602" y="187"/>
                </a:moveTo>
                <a:lnTo>
                  <a:pt x="53360" y="206"/>
                </a:lnTo>
                <a:lnTo>
                  <a:pt x="53118" y="206"/>
                </a:lnTo>
                <a:lnTo>
                  <a:pt x="52857" y="224"/>
                </a:lnTo>
                <a:lnTo>
                  <a:pt x="52597" y="261"/>
                </a:lnTo>
                <a:lnTo>
                  <a:pt x="52485" y="280"/>
                </a:lnTo>
                <a:lnTo>
                  <a:pt x="52392" y="336"/>
                </a:lnTo>
                <a:lnTo>
                  <a:pt x="52280" y="410"/>
                </a:lnTo>
                <a:lnTo>
                  <a:pt x="52262" y="448"/>
                </a:lnTo>
                <a:lnTo>
                  <a:pt x="52262" y="466"/>
                </a:lnTo>
                <a:lnTo>
                  <a:pt x="52262" y="485"/>
                </a:lnTo>
                <a:lnTo>
                  <a:pt x="52280" y="522"/>
                </a:lnTo>
                <a:lnTo>
                  <a:pt x="52355" y="541"/>
                </a:lnTo>
                <a:lnTo>
                  <a:pt x="52466" y="559"/>
                </a:lnTo>
                <a:lnTo>
                  <a:pt x="52578" y="578"/>
                </a:lnTo>
                <a:lnTo>
                  <a:pt x="52783" y="578"/>
                </a:lnTo>
                <a:lnTo>
                  <a:pt x="53043" y="597"/>
                </a:lnTo>
                <a:lnTo>
                  <a:pt x="53323" y="615"/>
                </a:lnTo>
                <a:lnTo>
                  <a:pt x="53583" y="597"/>
                </a:lnTo>
                <a:lnTo>
                  <a:pt x="53714" y="559"/>
                </a:lnTo>
                <a:lnTo>
                  <a:pt x="53825" y="522"/>
                </a:lnTo>
                <a:lnTo>
                  <a:pt x="53881" y="504"/>
                </a:lnTo>
                <a:lnTo>
                  <a:pt x="53919" y="466"/>
                </a:lnTo>
                <a:lnTo>
                  <a:pt x="53937" y="429"/>
                </a:lnTo>
                <a:lnTo>
                  <a:pt x="53937" y="392"/>
                </a:lnTo>
                <a:lnTo>
                  <a:pt x="53900" y="317"/>
                </a:lnTo>
                <a:lnTo>
                  <a:pt x="53825" y="243"/>
                </a:lnTo>
                <a:lnTo>
                  <a:pt x="53788" y="224"/>
                </a:lnTo>
                <a:lnTo>
                  <a:pt x="53732" y="206"/>
                </a:lnTo>
                <a:lnTo>
                  <a:pt x="53602" y="187"/>
                </a:lnTo>
                <a:close/>
                <a:moveTo>
                  <a:pt x="83000" y="243"/>
                </a:moveTo>
                <a:lnTo>
                  <a:pt x="82814" y="261"/>
                </a:lnTo>
                <a:lnTo>
                  <a:pt x="82646" y="280"/>
                </a:lnTo>
                <a:lnTo>
                  <a:pt x="82516" y="336"/>
                </a:lnTo>
                <a:lnTo>
                  <a:pt x="82479" y="355"/>
                </a:lnTo>
                <a:lnTo>
                  <a:pt x="82479" y="392"/>
                </a:lnTo>
                <a:lnTo>
                  <a:pt x="82479" y="429"/>
                </a:lnTo>
                <a:lnTo>
                  <a:pt x="82535" y="448"/>
                </a:lnTo>
                <a:lnTo>
                  <a:pt x="82702" y="504"/>
                </a:lnTo>
                <a:lnTo>
                  <a:pt x="82963" y="541"/>
                </a:lnTo>
                <a:lnTo>
                  <a:pt x="83279" y="578"/>
                </a:lnTo>
                <a:lnTo>
                  <a:pt x="83875" y="615"/>
                </a:lnTo>
                <a:lnTo>
                  <a:pt x="84098" y="615"/>
                </a:lnTo>
                <a:lnTo>
                  <a:pt x="84229" y="597"/>
                </a:lnTo>
                <a:lnTo>
                  <a:pt x="84285" y="578"/>
                </a:lnTo>
                <a:lnTo>
                  <a:pt x="84322" y="541"/>
                </a:lnTo>
                <a:lnTo>
                  <a:pt x="84322" y="504"/>
                </a:lnTo>
                <a:lnTo>
                  <a:pt x="84322" y="466"/>
                </a:lnTo>
                <a:lnTo>
                  <a:pt x="84285" y="373"/>
                </a:lnTo>
                <a:lnTo>
                  <a:pt x="84229" y="317"/>
                </a:lnTo>
                <a:lnTo>
                  <a:pt x="84173" y="280"/>
                </a:lnTo>
                <a:lnTo>
                  <a:pt x="84098" y="261"/>
                </a:lnTo>
                <a:lnTo>
                  <a:pt x="83931" y="243"/>
                </a:lnTo>
                <a:close/>
                <a:moveTo>
                  <a:pt x="62650" y="206"/>
                </a:moveTo>
                <a:lnTo>
                  <a:pt x="62501" y="224"/>
                </a:lnTo>
                <a:lnTo>
                  <a:pt x="62371" y="243"/>
                </a:lnTo>
                <a:lnTo>
                  <a:pt x="62334" y="261"/>
                </a:lnTo>
                <a:lnTo>
                  <a:pt x="62297" y="299"/>
                </a:lnTo>
                <a:lnTo>
                  <a:pt x="62297" y="336"/>
                </a:lnTo>
                <a:lnTo>
                  <a:pt x="62334" y="392"/>
                </a:lnTo>
                <a:lnTo>
                  <a:pt x="62390" y="429"/>
                </a:lnTo>
                <a:lnTo>
                  <a:pt x="62483" y="466"/>
                </a:lnTo>
                <a:lnTo>
                  <a:pt x="62725" y="541"/>
                </a:lnTo>
                <a:lnTo>
                  <a:pt x="63041" y="597"/>
                </a:lnTo>
                <a:lnTo>
                  <a:pt x="63358" y="634"/>
                </a:lnTo>
                <a:lnTo>
                  <a:pt x="63656" y="634"/>
                </a:lnTo>
                <a:lnTo>
                  <a:pt x="63898" y="615"/>
                </a:lnTo>
                <a:lnTo>
                  <a:pt x="63991" y="597"/>
                </a:lnTo>
                <a:lnTo>
                  <a:pt x="64047" y="559"/>
                </a:lnTo>
                <a:lnTo>
                  <a:pt x="64084" y="522"/>
                </a:lnTo>
                <a:lnTo>
                  <a:pt x="64103" y="504"/>
                </a:lnTo>
                <a:lnTo>
                  <a:pt x="64103" y="466"/>
                </a:lnTo>
                <a:lnTo>
                  <a:pt x="64084" y="429"/>
                </a:lnTo>
                <a:lnTo>
                  <a:pt x="63991" y="392"/>
                </a:lnTo>
                <a:lnTo>
                  <a:pt x="63879" y="355"/>
                </a:lnTo>
                <a:lnTo>
                  <a:pt x="63600" y="299"/>
                </a:lnTo>
                <a:lnTo>
                  <a:pt x="63432" y="280"/>
                </a:lnTo>
                <a:lnTo>
                  <a:pt x="63209" y="261"/>
                </a:lnTo>
                <a:lnTo>
                  <a:pt x="62837" y="224"/>
                </a:lnTo>
                <a:lnTo>
                  <a:pt x="62650" y="206"/>
                </a:lnTo>
                <a:close/>
                <a:moveTo>
                  <a:pt x="559" y="224"/>
                </a:moveTo>
                <a:lnTo>
                  <a:pt x="410" y="261"/>
                </a:lnTo>
                <a:lnTo>
                  <a:pt x="299" y="280"/>
                </a:lnTo>
                <a:lnTo>
                  <a:pt x="94" y="280"/>
                </a:lnTo>
                <a:lnTo>
                  <a:pt x="56" y="299"/>
                </a:lnTo>
                <a:lnTo>
                  <a:pt x="38" y="336"/>
                </a:lnTo>
                <a:lnTo>
                  <a:pt x="19" y="392"/>
                </a:lnTo>
                <a:lnTo>
                  <a:pt x="1" y="448"/>
                </a:lnTo>
                <a:lnTo>
                  <a:pt x="1" y="504"/>
                </a:lnTo>
                <a:lnTo>
                  <a:pt x="38" y="559"/>
                </a:lnTo>
                <a:lnTo>
                  <a:pt x="112" y="597"/>
                </a:lnTo>
                <a:lnTo>
                  <a:pt x="205" y="634"/>
                </a:lnTo>
                <a:lnTo>
                  <a:pt x="336" y="652"/>
                </a:lnTo>
                <a:lnTo>
                  <a:pt x="596" y="652"/>
                </a:lnTo>
                <a:lnTo>
                  <a:pt x="652" y="615"/>
                </a:lnTo>
                <a:lnTo>
                  <a:pt x="690" y="597"/>
                </a:lnTo>
                <a:lnTo>
                  <a:pt x="727" y="541"/>
                </a:lnTo>
                <a:lnTo>
                  <a:pt x="764" y="485"/>
                </a:lnTo>
                <a:lnTo>
                  <a:pt x="783" y="429"/>
                </a:lnTo>
                <a:lnTo>
                  <a:pt x="764" y="336"/>
                </a:lnTo>
                <a:lnTo>
                  <a:pt x="745" y="280"/>
                </a:lnTo>
                <a:lnTo>
                  <a:pt x="708" y="243"/>
                </a:lnTo>
                <a:lnTo>
                  <a:pt x="634" y="224"/>
                </a:lnTo>
                <a:close/>
                <a:moveTo>
                  <a:pt x="67863" y="299"/>
                </a:moveTo>
                <a:lnTo>
                  <a:pt x="67696" y="317"/>
                </a:lnTo>
                <a:lnTo>
                  <a:pt x="67547" y="336"/>
                </a:lnTo>
                <a:lnTo>
                  <a:pt x="67454" y="373"/>
                </a:lnTo>
                <a:lnTo>
                  <a:pt x="67417" y="410"/>
                </a:lnTo>
                <a:lnTo>
                  <a:pt x="67398" y="429"/>
                </a:lnTo>
                <a:lnTo>
                  <a:pt x="67417" y="466"/>
                </a:lnTo>
                <a:lnTo>
                  <a:pt x="67454" y="504"/>
                </a:lnTo>
                <a:lnTo>
                  <a:pt x="67603" y="559"/>
                </a:lnTo>
                <a:lnTo>
                  <a:pt x="67845" y="597"/>
                </a:lnTo>
                <a:lnTo>
                  <a:pt x="68124" y="634"/>
                </a:lnTo>
                <a:lnTo>
                  <a:pt x="68403" y="652"/>
                </a:lnTo>
                <a:lnTo>
                  <a:pt x="68869" y="652"/>
                </a:lnTo>
                <a:lnTo>
                  <a:pt x="68981" y="634"/>
                </a:lnTo>
                <a:lnTo>
                  <a:pt x="69036" y="597"/>
                </a:lnTo>
                <a:lnTo>
                  <a:pt x="69074" y="578"/>
                </a:lnTo>
                <a:lnTo>
                  <a:pt x="69092" y="541"/>
                </a:lnTo>
                <a:lnTo>
                  <a:pt x="69074" y="522"/>
                </a:lnTo>
                <a:lnTo>
                  <a:pt x="68999" y="466"/>
                </a:lnTo>
                <a:lnTo>
                  <a:pt x="68887" y="410"/>
                </a:lnTo>
                <a:lnTo>
                  <a:pt x="68590" y="336"/>
                </a:lnTo>
                <a:lnTo>
                  <a:pt x="68403" y="317"/>
                </a:lnTo>
                <a:lnTo>
                  <a:pt x="68180" y="317"/>
                </a:lnTo>
                <a:lnTo>
                  <a:pt x="67863" y="299"/>
                </a:lnTo>
                <a:close/>
                <a:moveTo>
                  <a:pt x="56376" y="280"/>
                </a:moveTo>
                <a:lnTo>
                  <a:pt x="55129" y="299"/>
                </a:lnTo>
                <a:lnTo>
                  <a:pt x="54998" y="317"/>
                </a:lnTo>
                <a:lnTo>
                  <a:pt x="54887" y="336"/>
                </a:lnTo>
                <a:lnTo>
                  <a:pt x="54775" y="373"/>
                </a:lnTo>
                <a:lnTo>
                  <a:pt x="54719" y="410"/>
                </a:lnTo>
                <a:lnTo>
                  <a:pt x="54700" y="429"/>
                </a:lnTo>
                <a:lnTo>
                  <a:pt x="54682" y="466"/>
                </a:lnTo>
                <a:lnTo>
                  <a:pt x="54700" y="485"/>
                </a:lnTo>
                <a:lnTo>
                  <a:pt x="54719" y="504"/>
                </a:lnTo>
                <a:lnTo>
                  <a:pt x="54812" y="559"/>
                </a:lnTo>
                <a:lnTo>
                  <a:pt x="54961" y="615"/>
                </a:lnTo>
                <a:lnTo>
                  <a:pt x="55259" y="671"/>
                </a:lnTo>
                <a:lnTo>
                  <a:pt x="55892" y="671"/>
                </a:lnTo>
                <a:lnTo>
                  <a:pt x="56190" y="634"/>
                </a:lnTo>
                <a:lnTo>
                  <a:pt x="56358" y="615"/>
                </a:lnTo>
                <a:lnTo>
                  <a:pt x="56451" y="578"/>
                </a:lnTo>
                <a:lnTo>
                  <a:pt x="56488" y="559"/>
                </a:lnTo>
                <a:lnTo>
                  <a:pt x="56506" y="522"/>
                </a:lnTo>
                <a:lnTo>
                  <a:pt x="56525" y="429"/>
                </a:lnTo>
                <a:lnTo>
                  <a:pt x="56506" y="355"/>
                </a:lnTo>
                <a:lnTo>
                  <a:pt x="56451" y="299"/>
                </a:lnTo>
                <a:lnTo>
                  <a:pt x="56413" y="280"/>
                </a:lnTo>
                <a:close/>
                <a:moveTo>
                  <a:pt x="60323" y="206"/>
                </a:moveTo>
                <a:lnTo>
                  <a:pt x="60211" y="224"/>
                </a:lnTo>
                <a:lnTo>
                  <a:pt x="60118" y="243"/>
                </a:lnTo>
                <a:lnTo>
                  <a:pt x="60025" y="299"/>
                </a:lnTo>
                <a:lnTo>
                  <a:pt x="59951" y="373"/>
                </a:lnTo>
                <a:lnTo>
                  <a:pt x="59914" y="429"/>
                </a:lnTo>
                <a:lnTo>
                  <a:pt x="59932" y="466"/>
                </a:lnTo>
                <a:lnTo>
                  <a:pt x="59969" y="504"/>
                </a:lnTo>
                <a:lnTo>
                  <a:pt x="60044" y="522"/>
                </a:lnTo>
                <a:lnTo>
                  <a:pt x="60137" y="541"/>
                </a:lnTo>
                <a:lnTo>
                  <a:pt x="60323" y="559"/>
                </a:lnTo>
                <a:lnTo>
                  <a:pt x="60565" y="578"/>
                </a:lnTo>
                <a:lnTo>
                  <a:pt x="60863" y="634"/>
                </a:lnTo>
                <a:lnTo>
                  <a:pt x="61031" y="652"/>
                </a:lnTo>
                <a:lnTo>
                  <a:pt x="61161" y="671"/>
                </a:lnTo>
                <a:lnTo>
                  <a:pt x="61291" y="652"/>
                </a:lnTo>
                <a:lnTo>
                  <a:pt x="61329" y="634"/>
                </a:lnTo>
                <a:lnTo>
                  <a:pt x="61366" y="615"/>
                </a:lnTo>
                <a:lnTo>
                  <a:pt x="61403" y="559"/>
                </a:lnTo>
                <a:lnTo>
                  <a:pt x="61440" y="522"/>
                </a:lnTo>
                <a:lnTo>
                  <a:pt x="61440" y="466"/>
                </a:lnTo>
                <a:lnTo>
                  <a:pt x="61440" y="429"/>
                </a:lnTo>
                <a:lnTo>
                  <a:pt x="61422" y="392"/>
                </a:lnTo>
                <a:lnTo>
                  <a:pt x="61384" y="373"/>
                </a:lnTo>
                <a:lnTo>
                  <a:pt x="61291" y="317"/>
                </a:lnTo>
                <a:lnTo>
                  <a:pt x="61180" y="280"/>
                </a:lnTo>
                <a:lnTo>
                  <a:pt x="61049" y="261"/>
                </a:lnTo>
                <a:lnTo>
                  <a:pt x="60863" y="243"/>
                </a:lnTo>
                <a:lnTo>
                  <a:pt x="60677" y="206"/>
                </a:lnTo>
                <a:close/>
                <a:moveTo>
                  <a:pt x="71010" y="243"/>
                </a:moveTo>
                <a:lnTo>
                  <a:pt x="70768" y="261"/>
                </a:lnTo>
                <a:lnTo>
                  <a:pt x="70544" y="280"/>
                </a:lnTo>
                <a:lnTo>
                  <a:pt x="70321" y="299"/>
                </a:lnTo>
                <a:lnTo>
                  <a:pt x="70191" y="336"/>
                </a:lnTo>
                <a:lnTo>
                  <a:pt x="70079" y="373"/>
                </a:lnTo>
                <a:lnTo>
                  <a:pt x="70005" y="410"/>
                </a:lnTo>
                <a:lnTo>
                  <a:pt x="69986" y="429"/>
                </a:lnTo>
                <a:lnTo>
                  <a:pt x="69986" y="466"/>
                </a:lnTo>
                <a:lnTo>
                  <a:pt x="70005" y="485"/>
                </a:lnTo>
                <a:lnTo>
                  <a:pt x="70042" y="522"/>
                </a:lnTo>
                <a:lnTo>
                  <a:pt x="70191" y="578"/>
                </a:lnTo>
                <a:lnTo>
                  <a:pt x="70284" y="615"/>
                </a:lnTo>
                <a:lnTo>
                  <a:pt x="70414" y="634"/>
                </a:lnTo>
                <a:lnTo>
                  <a:pt x="70675" y="671"/>
                </a:lnTo>
                <a:lnTo>
                  <a:pt x="70935" y="671"/>
                </a:lnTo>
                <a:lnTo>
                  <a:pt x="71177" y="652"/>
                </a:lnTo>
                <a:lnTo>
                  <a:pt x="71326" y="615"/>
                </a:lnTo>
                <a:lnTo>
                  <a:pt x="71420" y="578"/>
                </a:lnTo>
                <a:lnTo>
                  <a:pt x="71513" y="522"/>
                </a:lnTo>
                <a:lnTo>
                  <a:pt x="71568" y="466"/>
                </a:lnTo>
                <a:lnTo>
                  <a:pt x="71587" y="448"/>
                </a:lnTo>
                <a:lnTo>
                  <a:pt x="71606" y="410"/>
                </a:lnTo>
                <a:lnTo>
                  <a:pt x="71587" y="392"/>
                </a:lnTo>
                <a:lnTo>
                  <a:pt x="71568" y="355"/>
                </a:lnTo>
                <a:lnTo>
                  <a:pt x="71475" y="299"/>
                </a:lnTo>
                <a:lnTo>
                  <a:pt x="71364" y="280"/>
                </a:lnTo>
                <a:lnTo>
                  <a:pt x="71252" y="261"/>
                </a:lnTo>
                <a:lnTo>
                  <a:pt x="71010" y="243"/>
                </a:lnTo>
                <a:close/>
                <a:moveTo>
                  <a:pt x="75478" y="243"/>
                </a:moveTo>
                <a:lnTo>
                  <a:pt x="75348" y="261"/>
                </a:lnTo>
                <a:lnTo>
                  <a:pt x="75218" y="299"/>
                </a:lnTo>
                <a:lnTo>
                  <a:pt x="75125" y="336"/>
                </a:lnTo>
                <a:lnTo>
                  <a:pt x="75031" y="410"/>
                </a:lnTo>
                <a:lnTo>
                  <a:pt x="74994" y="466"/>
                </a:lnTo>
                <a:lnTo>
                  <a:pt x="74994" y="485"/>
                </a:lnTo>
                <a:lnTo>
                  <a:pt x="75013" y="504"/>
                </a:lnTo>
                <a:lnTo>
                  <a:pt x="75069" y="541"/>
                </a:lnTo>
                <a:lnTo>
                  <a:pt x="75143" y="578"/>
                </a:lnTo>
                <a:lnTo>
                  <a:pt x="75236" y="597"/>
                </a:lnTo>
                <a:lnTo>
                  <a:pt x="75422" y="615"/>
                </a:lnTo>
                <a:lnTo>
                  <a:pt x="75702" y="652"/>
                </a:lnTo>
                <a:lnTo>
                  <a:pt x="76000" y="671"/>
                </a:lnTo>
                <a:lnTo>
                  <a:pt x="76279" y="652"/>
                </a:lnTo>
                <a:lnTo>
                  <a:pt x="76428" y="652"/>
                </a:lnTo>
                <a:lnTo>
                  <a:pt x="76558" y="615"/>
                </a:lnTo>
                <a:lnTo>
                  <a:pt x="76614" y="597"/>
                </a:lnTo>
                <a:lnTo>
                  <a:pt x="76651" y="578"/>
                </a:lnTo>
                <a:lnTo>
                  <a:pt x="76651" y="541"/>
                </a:lnTo>
                <a:lnTo>
                  <a:pt x="76670" y="504"/>
                </a:lnTo>
                <a:lnTo>
                  <a:pt x="76633" y="429"/>
                </a:lnTo>
                <a:lnTo>
                  <a:pt x="76595" y="355"/>
                </a:lnTo>
                <a:lnTo>
                  <a:pt x="76558" y="317"/>
                </a:lnTo>
                <a:lnTo>
                  <a:pt x="76502" y="299"/>
                </a:lnTo>
                <a:lnTo>
                  <a:pt x="76391" y="261"/>
                </a:lnTo>
                <a:lnTo>
                  <a:pt x="76149" y="261"/>
                </a:lnTo>
                <a:lnTo>
                  <a:pt x="75906" y="243"/>
                </a:lnTo>
                <a:close/>
                <a:moveTo>
                  <a:pt x="78755" y="224"/>
                </a:moveTo>
                <a:lnTo>
                  <a:pt x="78476" y="243"/>
                </a:lnTo>
                <a:lnTo>
                  <a:pt x="78271" y="280"/>
                </a:lnTo>
                <a:lnTo>
                  <a:pt x="78122" y="299"/>
                </a:lnTo>
                <a:lnTo>
                  <a:pt x="77861" y="336"/>
                </a:lnTo>
                <a:lnTo>
                  <a:pt x="77731" y="373"/>
                </a:lnTo>
                <a:lnTo>
                  <a:pt x="77619" y="410"/>
                </a:lnTo>
                <a:lnTo>
                  <a:pt x="77563" y="466"/>
                </a:lnTo>
                <a:lnTo>
                  <a:pt x="77545" y="504"/>
                </a:lnTo>
                <a:lnTo>
                  <a:pt x="77526" y="522"/>
                </a:lnTo>
                <a:lnTo>
                  <a:pt x="77545" y="559"/>
                </a:lnTo>
                <a:lnTo>
                  <a:pt x="77563" y="597"/>
                </a:lnTo>
                <a:lnTo>
                  <a:pt x="77657" y="634"/>
                </a:lnTo>
                <a:lnTo>
                  <a:pt x="77750" y="652"/>
                </a:lnTo>
                <a:lnTo>
                  <a:pt x="77880" y="671"/>
                </a:lnTo>
                <a:lnTo>
                  <a:pt x="78122" y="652"/>
                </a:lnTo>
                <a:lnTo>
                  <a:pt x="78476" y="652"/>
                </a:lnTo>
                <a:lnTo>
                  <a:pt x="78792" y="634"/>
                </a:lnTo>
                <a:lnTo>
                  <a:pt x="78941" y="597"/>
                </a:lnTo>
                <a:lnTo>
                  <a:pt x="79053" y="559"/>
                </a:lnTo>
                <a:lnTo>
                  <a:pt x="79109" y="522"/>
                </a:lnTo>
                <a:lnTo>
                  <a:pt x="79127" y="485"/>
                </a:lnTo>
                <a:lnTo>
                  <a:pt x="79146" y="448"/>
                </a:lnTo>
                <a:lnTo>
                  <a:pt x="79146" y="392"/>
                </a:lnTo>
                <a:lnTo>
                  <a:pt x="79127" y="336"/>
                </a:lnTo>
                <a:lnTo>
                  <a:pt x="79109" y="299"/>
                </a:lnTo>
                <a:lnTo>
                  <a:pt x="79072" y="261"/>
                </a:lnTo>
                <a:lnTo>
                  <a:pt x="79016" y="243"/>
                </a:lnTo>
                <a:lnTo>
                  <a:pt x="78904" y="224"/>
                </a:lnTo>
                <a:close/>
                <a:moveTo>
                  <a:pt x="72853" y="261"/>
                </a:moveTo>
                <a:lnTo>
                  <a:pt x="72667" y="299"/>
                </a:lnTo>
                <a:lnTo>
                  <a:pt x="72537" y="317"/>
                </a:lnTo>
                <a:lnTo>
                  <a:pt x="72481" y="355"/>
                </a:lnTo>
                <a:lnTo>
                  <a:pt x="72462" y="392"/>
                </a:lnTo>
                <a:lnTo>
                  <a:pt x="72481" y="410"/>
                </a:lnTo>
                <a:lnTo>
                  <a:pt x="72518" y="448"/>
                </a:lnTo>
                <a:lnTo>
                  <a:pt x="72592" y="504"/>
                </a:lnTo>
                <a:lnTo>
                  <a:pt x="72723" y="541"/>
                </a:lnTo>
                <a:lnTo>
                  <a:pt x="72890" y="578"/>
                </a:lnTo>
                <a:lnTo>
                  <a:pt x="73132" y="634"/>
                </a:lnTo>
                <a:lnTo>
                  <a:pt x="73393" y="671"/>
                </a:lnTo>
                <a:lnTo>
                  <a:pt x="73654" y="690"/>
                </a:lnTo>
                <a:lnTo>
                  <a:pt x="73914" y="671"/>
                </a:lnTo>
                <a:lnTo>
                  <a:pt x="73989" y="652"/>
                </a:lnTo>
                <a:lnTo>
                  <a:pt x="74045" y="615"/>
                </a:lnTo>
                <a:lnTo>
                  <a:pt x="74101" y="559"/>
                </a:lnTo>
                <a:lnTo>
                  <a:pt x="74138" y="504"/>
                </a:lnTo>
                <a:lnTo>
                  <a:pt x="74156" y="448"/>
                </a:lnTo>
                <a:lnTo>
                  <a:pt x="74138" y="392"/>
                </a:lnTo>
                <a:lnTo>
                  <a:pt x="74082" y="355"/>
                </a:lnTo>
                <a:lnTo>
                  <a:pt x="73989" y="336"/>
                </a:lnTo>
                <a:lnTo>
                  <a:pt x="73430" y="280"/>
                </a:lnTo>
                <a:lnTo>
                  <a:pt x="73132" y="261"/>
                </a:lnTo>
                <a:close/>
                <a:moveTo>
                  <a:pt x="80393" y="261"/>
                </a:moveTo>
                <a:lnTo>
                  <a:pt x="80282" y="280"/>
                </a:lnTo>
                <a:lnTo>
                  <a:pt x="80170" y="299"/>
                </a:lnTo>
                <a:lnTo>
                  <a:pt x="80040" y="336"/>
                </a:lnTo>
                <a:lnTo>
                  <a:pt x="79947" y="373"/>
                </a:lnTo>
                <a:lnTo>
                  <a:pt x="79891" y="429"/>
                </a:lnTo>
                <a:lnTo>
                  <a:pt x="79872" y="448"/>
                </a:lnTo>
                <a:lnTo>
                  <a:pt x="79891" y="485"/>
                </a:lnTo>
                <a:lnTo>
                  <a:pt x="79909" y="504"/>
                </a:lnTo>
                <a:lnTo>
                  <a:pt x="79947" y="541"/>
                </a:lnTo>
                <a:lnTo>
                  <a:pt x="80114" y="615"/>
                </a:lnTo>
                <a:lnTo>
                  <a:pt x="80226" y="634"/>
                </a:lnTo>
                <a:lnTo>
                  <a:pt x="80375" y="652"/>
                </a:lnTo>
                <a:lnTo>
                  <a:pt x="80673" y="671"/>
                </a:lnTo>
                <a:lnTo>
                  <a:pt x="81231" y="671"/>
                </a:lnTo>
                <a:lnTo>
                  <a:pt x="81548" y="690"/>
                </a:lnTo>
                <a:lnTo>
                  <a:pt x="81734" y="671"/>
                </a:lnTo>
                <a:lnTo>
                  <a:pt x="81808" y="652"/>
                </a:lnTo>
                <a:lnTo>
                  <a:pt x="81846" y="615"/>
                </a:lnTo>
                <a:lnTo>
                  <a:pt x="81883" y="541"/>
                </a:lnTo>
                <a:lnTo>
                  <a:pt x="81883" y="448"/>
                </a:lnTo>
                <a:lnTo>
                  <a:pt x="81846" y="373"/>
                </a:lnTo>
                <a:lnTo>
                  <a:pt x="81827" y="355"/>
                </a:lnTo>
                <a:lnTo>
                  <a:pt x="81771" y="336"/>
                </a:lnTo>
                <a:lnTo>
                  <a:pt x="81436" y="280"/>
                </a:lnTo>
                <a:lnTo>
                  <a:pt x="81082" y="261"/>
                </a:lnTo>
                <a:close/>
                <a:moveTo>
                  <a:pt x="88846" y="261"/>
                </a:moveTo>
                <a:lnTo>
                  <a:pt x="88604" y="280"/>
                </a:lnTo>
                <a:lnTo>
                  <a:pt x="88436" y="317"/>
                </a:lnTo>
                <a:lnTo>
                  <a:pt x="88269" y="336"/>
                </a:lnTo>
                <a:lnTo>
                  <a:pt x="88064" y="373"/>
                </a:lnTo>
                <a:lnTo>
                  <a:pt x="87952" y="392"/>
                </a:lnTo>
                <a:lnTo>
                  <a:pt x="87859" y="429"/>
                </a:lnTo>
                <a:lnTo>
                  <a:pt x="87785" y="485"/>
                </a:lnTo>
                <a:lnTo>
                  <a:pt x="87748" y="541"/>
                </a:lnTo>
                <a:lnTo>
                  <a:pt x="87748" y="578"/>
                </a:lnTo>
                <a:lnTo>
                  <a:pt x="87766" y="615"/>
                </a:lnTo>
                <a:lnTo>
                  <a:pt x="87785" y="634"/>
                </a:lnTo>
                <a:lnTo>
                  <a:pt x="87822" y="671"/>
                </a:lnTo>
                <a:lnTo>
                  <a:pt x="87934" y="690"/>
                </a:lnTo>
                <a:lnTo>
                  <a:pt x="88045" y="708"/>
                </a:lnTo>
                <a:lnTo>
                  <a:pt x="88306" y="708"/>
                </a:lnTo>
                <a:lnTo>
                  <a:pt x="88455" y="690"/>
                </a:lnTo>
                <a:lnTo>
                  <a:pt x="88641" y="690"/>
                </a:lnTo>
                <a:lnTo>
                  <a:pt x="88883" y="671"/>
                </a:lnTo>
                <a:lnTo>
                  <a:pt x="88995" y="634"/>
                </a:lnTo>
                <a:lnTo>
                  <a:pt x="89088" y="597"/>
                </a:lnTo>
                <a:lnTo>
                  <a:pt x="89125" y="559"/>
                </a:lnTo>
                <a:lnTo>
                  <a:pt x="89144" y="522"/>
                </a:lnTo>
                <a:lnTo>
                  <a:pt x="89163" y="485"/>
                </a:lnTo>
                <a:lnTo>
                  <a:pt x="89163" y="429"/>
                </a:lnTo>
                <a:lnTo>
                  <a:pt x="89163" y="392"/>
                </a:lnTo>
                <a:lnTo>
                  <a:pt x="89125" y="336"/>
                </a:lnTo>
                <a:lnTo>
                  <a:pt x="89107" y="317"/>
                </a:lnTo>
                <a:lnTo>
                  <a:pt x="89051" y="299"/>
                </a:lnTo>
                <a:lnTo>
                  <a:pt x="88958" y="261"/>
                </a:lnTo>
                <a:close/>
                <a:moveTo>
                  <a:pt x="86184" y="299"/>
                </a:moveTo>
                <a:lnTo>
                  <a:pt x="85849" y="336"/>
                </a:lnTo>
                <a:lnTo>
                  <a:pt x="85551" y="373"/>
                </a:lnTo>
                <a:lnTo>
                  <a:pt x="85346" y="373"/>
                </a:lnTo>
                <a:lnTo>
                  <a:pt x="85234" y="392"/>
                </a:lnTo>
                <a:lnTo>
                  <a:pt x="85122" y="429"/>
                </a:lnTo>
                <a:lnTo>
                  <a:pt x="85029" y="466"/>
                </a:lnTo>
                <a:lnTo>
                  <a:pt x="85011" y="485"/>
                </a:lnTo>
                <a:lnTo>
                  <a:pt x="84992" y="504"/>
                </a:lnTo>
                <a:lnTo>
                  <a:pt x="84992" y="541"/>
                </a:lnTo>
                <a:lnTo>
                  <a:pt x="84992" y="578"/>
                </a:lnTo>
                <a:lnTo>
                  <a:pt x="85029" y="634"/>
                </a:lnTo>
                <a:lnTo>
                  <a:pt x="85085" y="671"/>
                </a:lnTo>
                <a:lnTo>
                  <a:pt x="85178" y="727"/>
                </a:lnTo>
                <a:lnTo>
                  <a:pt x="85290" y="746"/>
                </a:lnTo>
                <a:lnTo>
                  <a:pt x="85420" y="764"/>
                </a:lnTo>
                <a:lnTo>
                  <a:pt x="85551" y="764"/>
                </a:lnTo>
                <a:lnTo>
                  <a:pt x="86053" y="727"/>
                </a:lnTo>
                <a:lnTo>
                  <a:pt x="86370" y="727"/>
                </a:lnTo>
                <a:lnTo>
                  <a:pt x="86537" y="708"/>
                </a:lnTo>
                <a:lnTo>
                  <a:pt x="86686" y="652"/>
                </a:lnTo>
                <a:lnTo>
                  <a:pt x="86779" y="597"/>
                </a:lnTo>
                <a:lnTo>
                  <a:pt x="86873" y="504"/>
                </a:lnTo>
                <a:lnTo>
                  <a:pt x="86910" y="466"/>
                </a:lnTo>
                <a:lnTo>
                  <a:pt x="86910" y="410"/>
                </a:lnTo>
                <a:lnTo>
                  <a:pt x="86873" y="373"/>
                </a:lnTo>
                <a:lnTo>
                  <a:pt x="86798" y="336"/>
                </a:lnTo>
                <a:lnTo>
                  <a:pt x="86649" y="299"/>
                </a:lnTo>
                <a:close/>
                <a:moveTo>
                  <a:pt x="90689" y="280"/>
                </a:moveTo>
                <a:lnTo>
                  <a:pt x="90503" y="299"/>
                </a:lnTo>
                <a:lnTo>
                  <a:pt x="90354" y="317"/>
                </a:lnTo>
                <a:lnTo>
                  <a:pt x="90261" y="373"/>
                </a:lnTo>
                <a:lnTo>
                  <a:pt x="90205" y="410"/>
                </a:lnTo>
                <a:lnTo>
                  <a:pt x="90168" y="466"/>
                </a:lnTo>
                <a:lnTo>
                  <a:pt x="90168" y="522"/>
                </a:lnTo>
                <a:lnTo>
                  <a:pt x="90187" y="559"/>
                </a:lnTo>
                <a:lnTo>
                  <a:pt x="90242" y="615"/>
                </a:lnTo>
                <a:lnTo>
                  <a:pt x="90298" y="652"/>
                </a:lnTo>
                <a:lnTo>
                  <a:pt x="90373" y="671"/>
                </a:lnTo>
                <a:lnTo>
                  <a:pt x="90522" y="708"/>
                </a:lnTo>
                <a:lnTo>
                  <a:pt x="90671" y="727"/>
                </a:lnTo>
                <a:lnTo>
                  <a:pt x="90820" y="783"/>
                </a:lnTo>
                <a:lnTo>
                  <a:pt x="90894" y="801"/>
                </a:lnTo>
                <a:lnTo>
                  <a:pt x="90931" y="820"/>
                </a:lnTo>
                <a:lnTo>
                  <a:pt x="90968" y="801"/>
                </a:lnTo>
                <a:lnTo>
                  <a:pt x="91006" y="764"/>
                </a:lnTo>
                <a:lnTo>
                  <a:pt x="91043" y="727"/>
                </a:lnTo>
                <a:lnTo>
                  <a:pt x="91062" y="671"/>
                </a:lnTo>
                <a:lnTo>
                  <a:pt x="91080" y="615"/>
                </a:lnTo>
                <a:lnTo>
                  <a:pt x="91080" y="559"/>
                </a:lnTo>
                <a:lnTo>
                  <a:pt x="91062" y="504"/>
                </a:lnTo>
                <a:lnTo>
                  <a:pt x="91043" y="448"/>
                </a:lnTo>
                <a:lnTo>
                  <a:pt x="91006" y="392"/>
                </a:lnTo>
                <a:lnTo>
                  <a:pt x="90950" y="336"/>
                </a:lnTo>
                <a:lnTo>
                  <a:pt x="90857" y="317"/>
                </a:lnTo>
                <a:lnTo>
                  <a:pt x="90782" y="299"/>
                </a:lnTo>
                <a:lnTo>
                  <a:pt x="90689" y="280"/>
                </a:lnTo>
                <a:close/>
                <a:moveTo>
                  <a:pt x="90838" y="1416"/>
                </a:moveTo>
                <a:lnTo>
                  <a:pt x="90782" y="1472"/>
                </a:lnTo>
                <a:lnTo>
                  <a:pt x="90726" y="1565"/>
                </a:lnTo>
                <a:lnTo>
                  <a:pt x="90708" y="1658"/>
                </a:lnTo>
                <a:lnTo>
                  <a:pt x="90708" y="1770"/>
                </a:lnTo>
                <a:lnTo>
                  <a:pt x="90726" y="2012"/>
                </a:lnTo>
                <a:lnTo>
                  <a:pt x="90782" y="2254"/>
                </a:lnTo>
                <a:lnTo>
                  <a:pt x="90820" y="2477"/>
                </a:lnTo>
                <a:lnTo>
                  <a:pt x="90838" y="2700"/>
                </a:lnTo>
                <a:lnTo>
                  <a:pt x="90857" y="2812"/>
                </a:lnTo>
                <a:lnTo>
                  <a:pt x="90894" y="2924"/>
                </a:lnTo>
                <a:lnTo>
                  <a:pt x="90931" y="2998"/>
                </a:lnTo>
                <a:lnTo>
                  <a:pt x="90968" y="3017"/>
                </a:lnTo>
                <a:lnTo>
                  <a:pt x="90987" y="3017"/>
                </a:lnTo>
                <a:lnTo>
                  <a:pt x="91024" y="2998"/>
                </a:lnTo>
                <a:lnTo>
                  <a:pt x="91062" y="2961"/>
                </a:lnTo>
                <a:lnTo>
                  <a:pt x="91136" y="2849"/>
                </a:lnTo>
                <a:lnTo>
                  <a:pt x="91192" y="2719"/>
                </a:lnTo>
                <a:lnTo>
                  <a:pt x="91229" y="2589"/>
                </a:lnTo>
                <a:lnTo>
                  <a:pt x="91229" y="2440"/>
                </a:lnTo>
                <a:lnTo>
                  <a:pt x="91229" y="2291"/>
                </a:lnTo>
                <a:lnTo>
                  <a:pt x="91211" y="1974"/>
                </a:lnTo>
                <a:lnTo>
                  <a:pt x="91155" y="1714"/>
                </a:lnTo>
                <a:lnTo>
                  <a:pt x="91080" y="1583"/>
                </a:lnTo>
                <a:lnTo>
                  <a:pt x="91024" y="1509"/>
                </a:lnTo>
                <a:lnTo>
                  <a:pt x="90968" y="1453"/>
                </a:lnTo>
                <a:lnTo>
                  <a:pt x="90913" y="1416"/>
                </a:lnTo>
                <a:close/>
                <a:moveTo>
                  <a:pt x="299" y="1565"/>
                </a:moveTo>
                <a:lnTo>
                  <a:pt x="224" y="1583"/>
                </a:lnTo>
                <a:lnTo>
                  <a:pt x="168" y="1621"/>
                </a:lnTo>
                <a:lnTo>
                  <a:pt x="150" y="1658"/>
                </a:lnTo>
                <a:lnTo>
                  <a:pt x="131" y="1714"/>
                </a:lnTo>
                <a:lnTo>
                  <a:pt x="131" y="2012"/>
                </a:lnTo>
                <a:lnTo>
                  <a:pt x="131" y="2309"/>
                </a:lnTo>
                <a:lnTo>
                  <a:pt x="187" y="2905"/>
                </a:lnTo>
                <a:lnTo>
                  <a:pt x="205" y="3129"/>
                </a:lnTo>
                <a:lnTo>
                  <a:pt x="224" y="3240"/>
                </a:lnTo>
                <a:lnTo>
                  <a:pt x="243" y="3333"/>
                </a:lnTo>
                <a:lnTo>
                  <a:pt x="280" y="3389"/>
                </a:lnTo>
                <a:lnTo>
                  <a:pt x="299" y="3389"/>
                </a:lnTo>
                <a:lnTo>
                  <a:pt x="317" y="3371"/>
                </a:lnTo>
                <a:lnTo>
                  <a:pt x="373" y="3315"/>
                </a:lnTo>
                <a:lnTo>
                  <a:pt x="447" y="3166"/>
                </a:lnTo>
                <a:lnTo>
                  <a:pt x="485" y="3036"/>
                </a:lnTo>
                <a:lnTo>
                  <a:pt x="503" y="2905"/>
                </a:lnTo>
                <a:lnTo>
                  <a:pt x="522" y="2607"/>
                </a:lnTo>
                <a:lnTo>
                  <a:pt x="522" y="2309"/>
                </a:lnTo>
                <a:lnTo>
                  <a:pt x="503" y="2030"/>
                </a:lnTo>
                <a:lnTo>
                  <a:pt x="485" y="1807"/>
                </a:lnTo>
                <a:lnTo>
                  <a:pt x="447" y="1676"/>
                </a:lnTo>
                <a:lnTo>
                  <a:pt x="429" y="1621"/>
                </a:lnTo>
                <a:lnTo>
                  <a:pt x="392" y="1602"/>
                </a:lnTo>
                <a:lnTo>
                  <a:pt x="299" y="1565"/>
                </a:lnTo>
                <a:close/>
                <a:moveTo>
                  <a:pt x="91062" y="4022"/>
                </a:moveTo>
                <a:lnTo>
                  <a:pt x="91024" y="4041"/>
                </a:lnTo>
                <a:lnTo>
                  <a:pt x="90968" y="4078"/>
                </a:lnTo>
                <a:lnTo>
                  <a:pt x="90931" y="4134"/>
                </a:lnTo>
                <a:lnTo>
                  <a:pt x="90894" y="4208"/>
                </a:lnTo>
                <a:lnTo>
                  <a:pt x="90857" y="4395"/>
                </a:lnTo>
                <a:lnTo>
                  <a:pt x="90820" y="4637"/>
                </a:lnTo>
                <a:lnTo>
                  <a:pt x="90820" y="4879"/>
                </a:lnTo>
                <a:lnTo>
                  <a:pt x="90820" y="5121"/>
                </a:lnTo>
                <a:lnTo>
                  <a:pt x="90857" y="5307"/>
                </a:lnTo>
                <a:lnTo>
                  <a:pt x="90894" y="5363"/>
                </a:lnTo>
                <a:lnTo>
                  <a:pt x="90913" y="5400"/>
                </a:lnTo>
                <a:lnTo>
                  <a:pt x="90968" y="5419"/>
                </a:lnTo>
                <a:lnTo>
                  <a:pt x="91006" y="5419"/>
                </a:lnTo>
                <a:lnTo>
                  <a:pt x="91062" y="5363"/>
                </a:lnTo>
                <a:lnTo>
                  <a:pt x="91099" y="5288"/>
                </a:lnTo>
                <a:lnTo>
                  <a:pt x="91136" y="5195"/>
                </a:lnTo>
                <a:lnTo>
                  <a:pt x="91155" y="5084"/>
                </a:lnTo>
                <a:lnTo>
                  <a:pt x="91192" y="4879"/>
                </a:lnTo>
                <a:lnTo>
                  <a:pt x="91211" y="4711"/>
                </a:lnTo>
                <a:lnTo>
                  <a:pt x="91211" y="4544"/>
                </a:lnTo>
                <a:lnTo>
                  <a:pt x="91211" y="4395"/>
                </a:lnTo>
                <a:lnTo>
                  <a:pt x="91192" y="4264"/>
                </a:lnTo>
                <a:lnTo>
                  <a:pt x="91173" y="4134"/>
                </a:lnTo>
                <a:lnTo>
                  <a:pt x="91117" y="4041"/>
                </a:lnTo>
                <a:lnTo>
                  <a:pt x="91099" y="4022"/>
                </a:lnTo>
                <a:close/>
                <a:moveTo>
                  <a:pt x="261" y="4171"/>
                </a:moveTo>
                <a:lnTo>
                  <a:pt x="224" y="4190"/>
                </a:lnTo>
                <a:lnTo>
                  <a:pt x="187" y="4208"/>
                </a:lnTo>
                <a:lnTo>
                  <a:pt x="150" y="4246"/>
                </a:lnTo>
                <a:lnTo>
                  <a:pt x="131" y="4302"/>
                </a:lnTo>
                <a:lnTo>
                  <a:pt x="112" y="4413"/>
                </a:lnTo>
                <a:lnTo>
                  <a:pt x="112" y="4562"/>
                </a:lnTo>
                <a:lnTo>
                  <a:pt x="131" y="4842"/>
                </a:lnTo>
                <a:lnTo>
                  <a:pt x="150" y="5046"/>
                </a:lnTo>
                <a:lnTo>
                  <a:pt x="150" y="5214"/>
                </a:lnTo>
                <a:lnTo>
                  <a:pt x="168" y="5493"/>
                </a:lnTo>
                <a:lnTo>
                  <a:pt x="187" y="5642"/>
                </a:lnTo>
                <a:lnTo>
                  <a:pt x="224" y="5754"/>
                </a:lnTo>
                <a:lnTo>
                  <a:pt x="280" y="5828"/>
                </a:lnTo>
                <a:lnTo>
                  <a:pt x="317" y="5866"/>
                </a:lnTo>
                <a:lnTo>
                  <a:pt x="373" y="5866"/>
                </a:lnTo>
                <a:lnTo>
                  <a:pt x="410" y="5828"/>
                </a:lnTo>
                <a:lnTo>
                  <a:pt x="447" y="5735"/>
                </a:lnTo>
                <a:lnTo>
                  <a:pt x="466" y="5605"/>
                </a:lnTo>
                <a:lnTo>
                  <a:pt x="485" y="5437"/>
                </a:lnTo>
                <a:lnTo>
                  <a:pt x="466" y="5102"/>
                </a:lnTo>
                <a:lnTo>
                  <a:pt x="466" y="4879"/>
                </a:lnTo>
                <a:lnTo>
                  <a:pt x="466" y="4711"/>
                </a:lnTo>
                <a:lnTo>
                  <a:pt x="447" y="4469"/>
                </a:lnTo>
                <a:lnTo>
                  <a:pt x="429" y="4357"/>
                </a:lnTo>
                <a:lnTo>
                  <a:pt x="392" y="4246"/>
                </a:lnTo>
                <a:lnTo>
                  <a:pt x="336" y="4190"/>
                </a:lnTo>
                <a:lnTo>
                  <a:pt x="317" y="4171"/>
                </a:lnTo>
                <a:close/>
                <a:moveTo>
                  <a:pt x="91062" y="6331"/>
                </a:moveTo>
                <a:lnTo>
                  <a:pt x="90987" y="6350"/>
                </a:lnTo>
                <a:lnTo>
                  <a:pt x="90931" y="6387"/>
                </a:lnTo>
                <a:lnTo>
                  <a:pt x="90894" y="6480"/>
                </a:lnTo>
                <a:lnTo>
                  <a:pt x="90838" y="6592"/>
                </a:lnTo>
                <a:lnTo>
                  <a:pt x="90782" y="6871"/>
                </a:lnTo>
                <a:lnTo>
                  <a:pt x="90745" y="7206"/>
                </a:lnTo>
                <a:lnTo>
                  <a:pt x="90745" y="7541"/>
                </a:lnTo>
                <a:lnTo>
                  <a:pt x="90764" y="7858"/>
                </a:lnTo>
                <a:lnTo>
                  <a:pt x="90801" y="8007"/>
                </a:lnTo>
                <a:lnTo>
                  <a:pt x="90838" y="8118"/>
                </a:lnTo>
                <a:lnTo>
                  <a:pt x="90894" y="8211"/>
                </a:lnTo>
                <a:lnTo>
                  <a:pt x="90950" y="8249"/>
                </a:lnTo>
                <a:lnTo>
                  <a:pt x="90987" y="8267"/>
                </a:lnTo>
                <a:lnTo>
                  <a:pt x="91006" y="8249"/>
                </a:lnTo>
                <a:lnTo>
                  <a:pt x="91043" y="8230"/>
                </a:lnTo>
                <a:lnTo>
                  <a:pt x="91062" y="8174"/>
                </a:lnTo>
                <a:lnTo>
                  <a:pt x="91099" y="8044"/>
                </a:lnTo>
                <a:lnTo>
                  <a:pt x="91117" y="7895"/>
                </a:lnTo>
                <a:lnTo>
                  <a:pt x="91136" y="7578"/>
                </a:lnTo>
                <a:lnTo>
                  <a:pt x="91155" y="7392"/>
                </a:lnTo>
                <a:lnTo>
                  <a:pt x="91192" y="7150"/>
                </a:lnTo>
                <a:lnTo>
                  <a:pt x="91229" y="6796"/>
                </a:lnTo>
                <a:lnTo>
                  <a:pt x="91229" y="6629"/>
                </a:lnTo>
                <a:lnTo>
                  <a:pt x="91192" y="6480"/>
                </a:lnTo>
                <a:lnTo>
                  <a:pt x="91173" y="6424"/>
                </a:lnTo>
                <a:lnTo>
                  <a:pt x="91155" y="6368"/>
                </a:lnTo>
                <a:lnTo>
                  <a:pt x="91099" y="6350"/>
                </a:lnTo>
                <a:lnTo>
                  <a:pt x="91062" y="6331"/>
                </a:lnTo>
                <a:close/>
                <a:moveTo>
                  <a:pt x="336" y="6703"/>
                </a:moveTo>
                <a:lnTo>
                  <a:pt x="280" y="6722"/>
                </a:lnTo>
                <a:lnTo>
                  <a:pt x="243" y="6815"/>
                </a:lnTo>
                <a:lnTo>
                  <a:pt x="224" y="6927"/>
                </a:lnTo>
                <a:lnTo>
                  <a:pt x="205" y="7113"/>
                </a:lnTo>
                <a:lnTo>
                  <a:pt x="187" y="7634"/>
                </a:lnTo>
                <a:lnTo>
                  <a:pt x="205" y="7895"/>
                </a:lnTo>
                <a:lnTo>
                  <a:pt x="224" y="8137"/>
                </a:lnTo>
                <a:lnTo>
                  <a:pt x="280" y="8304"/>
                </a:lnTo>
                <a:lnTo>
                  <a:pt x="299" y="8342"/>
                </a:lnTo>
                <a:lnTo>
                  <a:pt x="336" y="8379"/>
                </a:lnTo>
                <a:lnTo>
                  <a:pt x="373" y="8360"/>
                </a:lnTo>
                <a:lnTo>
                  <a:pt x="392" y="8342"/>
                </a:lnTo>
                <a:lnTo>
                  <a:pt x="447" y="8249"/>
                </a:lnTo>
                <a:lnTo>
                  <a:pt x="466" y="8118"/>
                </a:lnTo>
                <a:lnTo>
                  <a:pt x="503" y="7969"/>
                </a:lnTo>
                <a:lnTo>
                  <a:pt x="522" y="7653"/>
                </a:lnTo>
                <a:lnTo>
                  <a:pt x="522" y="7485"/>
                </a:lnTo>
                <a:lnTo>
                  <a:pt x="541" y="7225"/>
                </a:lnTo>
                <a:lnTo>
                  <a:pt x="541" y="7094"/>
                </a:lnTo>
                <a:lnTo>
                  <a:pt x="522" y="6964"/>
                </a:lnTo>
                <a:lnTo>
                  <a:pt x="485" y="6871"/>
                </a:lnTo>
                <a:lnTo>
                  <a:pt x="410" y="6759"/>
                </a:lnTo>
                <a:lnTo>
                  <a:pt x="373" y="6722"/>
                </a:lnTo>
                <a:lnTo>
                  <a:pt x="336" y="6703"/>
                </a:lnTo>
                <a:close/>
                <a:moveTo>
                  <a:pt x="91006" y="8882"/>
                </a:moveTo>
                <a:lnTo>
                  <a:pt x="90968" y="8900"/>
                </a:lnTo>
                <a:lnTo>
                  <a:pt x="90931" y="8937"/>
                </a:lnTo>
                <a:lnTo>
                  <a:pt x="90913" y="8993"/>
                </a:lnTo>
                <a:lnTo>
                  <a:pt x="90894" y="9105"/>
                </a:lnTo>
                <a:lnTo>
                  <a:pt x="90894" y="9347"/>
                </a:lnTo>
                <a:lnTo>
                  <a:pt x="90931" y="9943"/>
                </a:lnTo>
                <a:lnTo>
                  <a:pt x="90950" y="10259"/>
                </a:lnTo>
                <a:lnTo>
                  <a:pt x="91006" y="10520"/>
                </a:lnTo>
                <a:lnTo>
                  <a:pt x="91062" y="10688"/>
                </a:lnTo>
                <a:lnTo>
                  <a:pt x="91080" y="10743"/>
                </a:lnTo>
                <a:lnTo>
                  <a:pt x="91117" y="10743"/>
                </a:lnTo>
                <a:lnTo>
                  <a:pt x="91155" y="10725"/>
                </a:lnTo>
                <a:lnTo>
                  <a:pt x="91173" y="10688"/>
                </a:lnTo>
                <a:lnTo>
                  <a:pt x="91229" y="10576"/>
                </a:lnTo>
                <a:lnTo>
                  <a:pt x="91248" y="10408"/>
                </a:lnTo>
                <a:lnTo>
                  <a:pt x="91266" y="10222"/>
                </a:lnTo>
                <a:lnTo>
                  <a:pt x="91266" y="9850"/>
                </a:lnTo>
                <a:lnTo>
                  <a:pt x="91266" y="9608"/>
                </a:lnTo>
                <a:lnTo>
                  <a:pt x="91266" y="9291"/>
                </a:lnTo>
                <a:lnTo>
                  <a:pt x="91248" y="9105"/>
                </a:lnTo>
                <a:lnTo>
                  <a:pt x="91229" y="9049"/>
                </a:lnTo>
                <a:lnTo>
                  <a:pt x="91192" y="8993"/>
                </a:lnTo>
                <a:lnTo>
                  <a:pt x="91136" y="8937"/>
                </a:lnTo>
                <a:lnTo>
                  <a:pt x="91043" y="8882"/>
                </a:lnTo>
                <a:close/>
                <a:moveTo>
                  <a:pt x="354" y="9198"/>
                </a:moveTo>
                <a:lnTo>
                  <a:pt x="336" y="9217"/>
                </a:lnTo>
                <a:lnTo>
                  <a:pt x="299" y="9273"/>
                </a:lnTo>
                <a:lnTo>
                  <a:pt x="261" y="9366"/>
                </a:lnTo>
                <a:lnTo>
                  <a:pt x="261" y="9589"/>
                </a:lnTo>
                <a:lnTo>
                  <a:pt x="261" y="9757"/>
                </a:lnTo>
                <a:lnTo>
                  <a:pt x="261" y="10334"/>
                </a:lnTo>
                <a:lnTo>
                  <a:pt x="280" y="10632"/>
                </a:lnTo>
                <a:lnTo>
                  <a:pt x="317" y="10911"/>
                </a:lnTo>
                <a:lnTo>
                  <a:pt x="336" y="10948"/>
                </a:lnTo>
                <a:lnTo>
                  <a:pt x="373" y="10967"/>
                </a:lnTo>
                <a:lnTo>
                  <a:pt x="392" y="10930"/>
                </a:lnTo>
                <a:lnTo>
                  <a:pt x="429" y="10892"/>
                </a:lnTo>
                <a:lnTo>
                  <a:pt x="503" y="10762"/>
                </a:lnTo>
                <a:lnTo>
                  <a:pt x="522" y="10688"/>
                </a:lnTo>
                <a:lnTo>
                  <a:pt x="578" y="10427"/>
                </a:lnTo>
                <a:lnTo>
                  <a:pt x="596" y="10166"/>
                </a:lnTo>
                <a:lnTo>
                  <a:pt x="596" y="9961"/>
                </a:lnTo>
                <a:lnTo>
                  <a:pt x="615" y="9682"/>
                </a:lnTo>
                <a:lnTo>
                  <a:pt x="596" y="9552"/>
                </a:lnTo>
                <a:lnTo>
                  <a:pt x="578" y="9422"/>
                </a:lnTo>
                <a:lnTo>
                  <a:pt x="541" y="9310"/>
                </a:lnTo>
                <a:lnTo>
                  <a:pt x="485" y="9235"/>
                </a:lnTo>
                <a:lnTo>
                  <a:pt x="429" y="9217"/>
                </a:lnTo>
                <a:lnTo>
                  <a:pt x="392" y="9198"/>
                </a:lnTo>
                <a:close/>
                <a:moveTo>
                  <a:pt x="90968" y="11321"/>
                </a:moveTo>
                <a:lnTo>
                  <a:pt x="90894" y="11358"/>
                </a:lnTo>
                <a:lnTo>
                  <a:pt x="90857" y="11414"/>
                </a:lnTo>
                <a:lnTo>
                  <a:pt x="90838" y="11488"/>
                </a:lnTo>
                <a:lnTo>
                  <a:pt x="90820" y="11656"/>
                </a:lnTo>
                <a:lnTo>
                  <a:pt x="90838" y="11991"/>
                </a:lnTo>
                <a:lnTo>
                  <a:pt x="90838" y="12549"/>
                </a:lnTo>
                <a:lnTo>
                  <a:pt x="90838" y="12847"/>
                </a:lnTo>
                <a:lnTo>
                  <a:pt x="90875" y="12978"/>
                </a:lnTo>
                <a:lnTo>
                  <a:pt x="90894" y="13108"/>
                </a:lnTo>
                <a:lnTo>
                  <a:pt x="90968" y="13257"/>
                </a:lnTo>
                <a:lnTo>
                  <a:pt x="91006" y="13313"/>
                </a:lnTo>
                <a:lnTo>
                  <a:pt x="91024" y="13331"/>
                </a:lnTo>
                <a:lnTo>
                  <a:pt x="91080" y="13331"/>
                </a:lnTo>
                <a:lnTo>
                  <a:pt x="91136" y="13275"/>
                </a:lnTo>
                <a:lnTo>
                  <a:pt x="91173" y="13164"/>
                </a:lnTo>
                <a:lnTo>
                  <a:pt x="91211" y="13052"/>
                </a:lnTo>
                <a:lnTo>
                  <a:pt x="91229" y="12922"/>
                </a:lnTo>
                <a:lnTo>
                  <a:pt x="91248" y="12829"/>
                </a:lnTo>
                <a:lnTo>
                  <a:pt x="91248" y="12121"/>
                </a:lnTo>
                <a:lnTo>
                  <a:pt x="91229" y="11767"/>
                </a:lnTo>
                <a:lnTo>
                  <a:pt x="91173" y="11432"/>
                </a:lnTo>
                <a:lnTo>
                  <a:pt x="91155" y="11395"/>
                </a:lnTo>
                <a:lnTo>
                  <a:pt x="91136" y="11358"/>
                </a:lnTo>
                <a:lnTo>
                  <a:pt x="91062" y="11321"/>
                </a:lnTo>
                <a:close/>
                <a:moveTo>
                  <a:pt x="280" y="11786"/>
                </a:moveTo>
                <a:lnTo>
                  <a:pt x="224" y="11805"/>
                </a:lnTo>
                <a:lnTo>
                  <a:pt x="187" y="11823"/>
                </a:lnTo>
                <a:lnTo>
                  <a:pt x="150" y="11842"/>
                </a:lnTo>
                <a:lnTo>
                  <a:pt x="131" y="11898"/>
                </a:lnTo>
                <a:lnTo>
                  <a:pt x="112" y="11991"/>
                </a:lnTo>
                <a:lnTo>
                  <a:pt x="94" y="12121"/>
                </a:lnTo>
                <a:lnTo>
                  <a:pt x="112" y="12270"/>
                </a:lnTo>
                <a:lnTo>
                  <a:pt x="168" y="12568"/>
                </a:lnTo>
                <a:lnTo>
                  <a:pt x="205" y="12773"/>
                </a:lnTo>
                <a:lnTo>
                  <a:pt x="205" y="12959"/>
                </a:lnTo>
                <a:lnTo>
                  <a:pt x="224" y="13182"/>
                </a:lnTo>
                <a:lnTo>
                  <a:pt x="243" y="13294"/>
                </a:lnTo>
                <a:lnTo>
                  <a:pt x="280" y="13350"/>
                </a:lnTo>
                <a:lnTo>
                  <a:pt x="299" y="13369"/>
                </a:lnTo>
                <a:lnTo>
                  <a:pt x="336" y="13369"/>
                </a:lnTo>
                <a:lnTo>
                  <a:pt x="373" y="13350"/>
                </a:lnTo>
                <a:lnTo>
                  <a:pt x="410" y="13313"/>
                </a:lnTo>
                <a:lnTo>
                  <a:pt x="466" y="13238"/>
                </a:lnTo>
                <a:lnTo>
                  <a:pt x="503" y="13145"/>
                </a:lnTo>
                <a:lnTo>
                  <a:pt x="522" y="13015"/>
                </a:lnTo>
                <a:lnTo>
                  <a:pt x="541" y="12903"/>
                </a:lnTo>
                <a:lnTo>
                  <a:pt x="522" y="12642"/>
                </a:lnTo>
                <a:lnTo>
                  <a:pt x="503" y="12456"/>
                </a:lnTo>
                <a:lnTo>
                  <a:pt x="503" y="12270"/>
                </a:lnTo>
                <a:lnTo>
                  <a:pt x="485" y="12140"/>
                </a:lnTo>
                <a:lnTo>
                  <a:pt x="447" y="12028"/>
                </a:lnTo>
                <a:lnTo>
                  <a:pt x="410" y="11916"/>
                </a:lnTo>
                <a:lnTo>
                  <a:pt x="354" y="11823"/>
                </a:lnTo>
                <a:lnTo>
                  <a:pt x="317" y="11805"/>
                </a:lnTo>
                <a:lnTo>
                  <a:pt x="280" y="11786"/>
                </a:lnTo>
                <a:close/>
                <a:moveTo>
                  <a:pt x="91099" y="14039"/>
                </a:moveTo>
                <a:lnTo>
                  <a:pt x="91062" y="14057"/>
                </a:lnTo>
                <a:lnTo>
                  <a:pt x="91006" y="14095"/>
                </a:lnTo>
                <a:lnTo>
                  <a:pt x="90987" y="14151"/>
                </a:lnTo>
                <a:lnTo>
                  <a:pt x="90950" y="14225"/>
                </a:lnTo>
                <a:lnTo>
                  <a:pt x="90913" y="14430"/>
                </a:lnTo>
                <a:lnTo>
                  <a:pt x="90875" y="14690"/>
                </a:lnTo>
                <a:lnTo>
                  <a:pt x="90857" y="14970"/>
                </a:lnTo>
                <a:lnTo>
                  <a:pt x="90857" y="15249"/>
                </a:lnTo>
                <a:lnTo>
                  <a:pt x="90894" y="15472"/>
                </a:lnTo>
                <a:lnTo>
                  <a:pt x="90913" y="15547"/>
                </a:lnTo>
                <a:lnTo>
                  <a:pt x="90950" y="15603"/>
                </a:lnTo>
                <a:lnTo>
                  <a:pt x="90987" y="15640"/>
                </a:lnTo>
                <a:lnTo>
                  <a:pt x="91024" y="15640"/>
                </a:lnTo>
                <a:lnTo>
                  <a:pt x="91080" y="15603"/>
                </a:lnTo>
                <a:lnTo>
                  <a:pt x="91136" y="15510"/>
                </a:lnTo>
                <a:lnTo>
                  <a:pt x="91155" y="15417"/>
                </a:lnTo>
                <a:lnTo>
                  <a:pt x="91192" y="15286"/>
                </a:lnTo>
                <a:lnTo>
                  <a:pt x="91211" y="15044"/>
                </a:lnTo>
                <a:lnTo>
                  <a:pt x="91229" y="14877"/>
                </a:lnTo>
                <a:lnTo>
                  <a:pt x="91248" y="14672"/>
                </a:lnTo>
                <a:lnTo>
                  <a:pt x="91229" y="14337"/>
                </a:lnTo>
                <a:lnTo>
                  <a:pt x="91211" y="14188"/>
                </a:lnTo>
                <a:lnTo>
                  <a:pt x="91155" y="14076"/>
                </a:lnTo>
                <a:lnTo>
                  <a:pt x="91136" y="14039"/>
                </a:lnTo>
                <a:close/>
                <a:moveTo>
                  <a:pt x="187" y="14318"/>
                </a:moveTo>
                <a:lnTo>
                  <a:pt x="150" y="14337"/>
                </a:lnTo>
                <a:lnTo>
                  <a:pt x="94" y="14355"/>
                </a:lnTo>
                <a:lnTo>
                  <a:pt x="75" y="14393"/>
                </a:lnTo>
                <a:lnTo>
                  <a:pt x="38" y="14448"/>
                </a:lnTo>
                <a:lnTo>
                  <a:pt x="19" y="14579"/>
                </a:lnTo>
                <a:lnTo>
                  <a:pt x="19" y="14728"/>
                </a:lnTo>
                <a:lnTo>
                  <a:pt x="56" y="15044"/>
                </a:lnTo>
                <a:lnTo>
                  <a:pt x="75" y="15249"/>
                </a:lnTo>
                <a:lnTo>
                  <a:pt x="94" y="15417"/>
                </a:lnTo>
                <a:lnTo>
                  <a:pt x="131" y="15640"/>
                </a:lnTo>
                <a:lnTo>
                  <a:pt x="150" y="15752"/>
                </a:lnTo>
                <a:lnTo>
                  <a:pt x="205" y="15863"/>
                </a:lnTo>
                <a:lnTo>
                  <a:pt x="261" y="15919"/>
                </a:lnTo>
                <a:lnTo>
                  <a:pt x="280" y="15938"/>
                </a:lnTo>
                <a:lnTo>
                  <a:pt x="317" y="15938"/>
                </a:lnTo>
                <a:lnTo>
                  <a:pt x="354" y="15919"/>
                </a:lnTo>
                <a:lnTo>
                  <a:pt x="392" y="15901"/>
                </a:lnTo>
                <a:lnTo>
                  <a:pt x="429" y="15826"/>
                </a:lnTo>
                <a:lnTo>
                  <a:pt x="447" y="15733"/>
                </a:lnTo>
                <a:lnTo>
                  <a:pt x="447" y="15621"/>
                </a:lnTo>
                <a:lnTo>
                  <a:pt x="429" y="15379"/>
                </a:lnTo>
                <a:lnTo>
                  <a:pt x="392" y="15230"/>
                </a:lnTo>
                <a:lnTo>
                  <a:pt x="410" y="15026"/>
                </a:lnTo>
                <a:lnTo>
                  <a:pt x="392" y="14709"/>
                </a:lnTo>
                <a:lnTo>
                  <a:pt x="373" y="14560"/>
                </a:lnTo>
                <a:lnTo>
                  <a:pt x="336" y="14448"/>
                </a:lnTo>
                <a:lnTo>
                  <a:pt x="317" y="14393"/>
                </a:lnTo>
                <a:lnTo>
                  <a:pt x="280" y="14355"/>
                </a:lnTo>
                <a:lnTo>
                  <a:pt x="243" y="14337"/>
                </a:lnTo>
                <a:lnTo>
                  <a:pt x="187" y="14318"/>
                </a:lnTo>
                <a:close/>
                <a:moveTo>
                  <a:pt x="91062" y="16552"/>
                </a:moveTo>
                <a:lnTo>
                  <a:pt x="91006" y="16571"/>
                </a:lnTo>
                <a:lnTo>
                  <a:pt x="90950" y="16627"/>
                </a:lnTo>
                <a:lnTo>
                  <a:pt x="90931" y="16701"/>
                </a:lnTo>
                <a:lnTo>
                  <a:pt x="90894" y="16813"/>
                </a:lnTo>
                <a:lnTo>
                  <a:pt x="90875" y="16943"/>
                </a:lnTo>
                <a:lnTo>
                  <a:pt x="90857" y="17241"/>
                </a:lnTo>
                <a:lnTo>
                  <a:pt x="90875" y="17558"/>
                </a:lnTo>
                <a:lnTo>
                  <a:pt x="90913" y="17837"/>
                </a:lnTo>
                <a:lnTo>
                  <a:pt x="90950" y="18079"/>
                </a:lnTo>
                <a:lnTo>
                  <a:pt x="91006" y="18228"/>
                </a:lnTo>
                <a:lnTo>
                  <a:pt x="91024" y="18247"/>
                </a:lnTo>
                <a:lnTo>
                  <a:pt x="91043" y="18265"/>
                </a:lnTo>
                <a:lnTo>
                  <a:pt x="91080" y="18247"/>
                </a:lnTo>
                <a:lnTo>
                  <a:pt x="91099" y="18209"/>
                </a:lnTo>
                <a:lnTo>
                  <a:pt x="91136" y="18116"/>
                </a:lnTo>
                <a:lnTo>
                  <a:pt x="91173" y="17986"/>
                </a:lnTo>
                <a:lnTo>
                  <a:pt x="91229" y="17707"/>
                </a:lnTo>
                <a:lnTo>
                  <a:pt x="91248" y="17576"/>
                </a:lnTo>
                <a:lnTo>
                  <a:pt x="91266" y="17353"/>
                </a:lnTo>
                <a:lnTo>
                  <a:pt x="91266" y="17055"/>
                </a:lnTo>
                <a:lnTo>
                  <a:pt x="91266" y="16906"/>
                </a:lnTo>
                <a:lnTo>
                  <a:pt x="91248" y="16757"/>
                </a:lnTo>
                <a:lnTo>
                  <a:pt x="91192" y="16645"/>
                </a:lnTo>
                <a:lnTo>
                  <a:pt x="91173" y="16608"/>
                </a:lnTo>
                <a:lnTo>
                  <a:pt x="91136" y="16571"/>
                </a:lnTo>
                <a:lnTo>
                  <a:pt x="91062" y="16552"/>
                </a:lnTo>
                <a:close/>
                <a:moveTo>
                  <a:pt x="429" y="16776"/>
                </a:moveTo>
                <a:lnTo>
                  <a:pt x="410" y="16794"/>
                </a:lnTo>
                <a:lnTo>
                  <a:pt x="354" y="16850"/>
                </a:lnTo>
                <a:lnTo>
                  <a:pt x="299" y="16943"/>
                </a:lnTo>
                <a:lnTo>
                  <a:pt x="243" y="17204"/>
                </a:lnTo>
                <a:lnTo>
                  <a:pt x="205" y="17371"/>
                </a:lnTo>
                <a:lnTo>
                  <a:pt x="205" y="17595"/>
                </a:lnTo>
                <a:lnTo>
                  <a:pt x="187" y="17893"/>
                </a:lnTo>
                <a:lnTo>
                  <a:pt x="187" y="18060"/>
                </a:lnTo>
                <a:lnTo>
                  <a:pt x="205" y="18191"/>
                </a:lnTo>
                <a:lnTo>
                  <a:pt x="243" y="18302"/>
                </a:lnTo>
                <a:lnTo>
                  <a:pt x="280" y="18395"/>
                </a:lnTo>
                <a:lnTo>
                  <a:pt x="354" y="18451"/>
                </a:lnTo>
                <a:lnTo>
                  <a:pt x="373" y="18470"/>
                </a:lnTo>
                <a:lnTo>
                  <a:pt x="410" y="18451"/>
                </a:lnTo>
                <a:lnTo>
                  <a:pt x="447" y="18414"/>
                </a:lnTo>
                <a:lnTo>
                  <a:pt x="466" y="18340"/>
                </a:lnTo>
                <a:lnTo>
                  <a:pt x="503" y="18135"/>
                </a:lnTo>
                <a:lnTo>
                  <a:pt x="522" y="17930"/>
                </a:lnTo>
                <a:lnTo>
                  <a:pt x="541" y="17688"/>
                </a:lnTo>
                <a:lnTo>
                  <a:pt x="578" y="17409"/>
                </a:lnTo>
                <a:lnTo>
                  <a:pt x="559" y="17129"/>
                </a:lnTo>
                <a:lnTo>
                  <a:pt x="541" y="16999"/>
                </a:lnTo>
                <a:lnTo>
                  <a:pt x="503" y="16887"/>
                </a:lnTo>
                <a:lnTo>
                  <a:pt x="485" y="16832"/>
                </a:lnTo>
                <a:lnTo>
                  <a:pt x="447" y="16794"/>
                </a:lnTo>
                <a:lnTo>
                  <a:pt x="429" y="16776"/>
                </a:lnTo>
                <a:close/>
                <a:moveTo>
                  <a:pt x="90950" y="19066"/>
                </a:moveTo>
                <a:lnTo>
                  <a:pt x="90875" y="19103"/>
                </a:lnTo>
                <a:lnTo>
                  <a:pt x="90838" y="19177"/>
                </a:lnTo>
                <a:lnTo>
                  <a:pt x="90820" y="19271"/>
                </a:lnTo>
                <a:lnTo>
                  <a:pt x="90820" y="19401"/>
                </a:lnTo>
                <a:lnTo>
                  <a:pt x="90820" y="19531"/>
                </a:lnTo>
                <a:lnTo>
                  <a:pt x="90857" y="19810"/>
                </a:lnTo>
                <a:lnTo>
                  <a:pt x="90875" y="19997"/>
                </a:lnTo>
                <a:lnTo>
                  <a:pt x="90913" y="20239"/>
                </a:lnTo>
                <a:lnTo>
                  <a:pt x="90968" y="20499"/>
                </a:lnTo>
                <a:lnTo>
                  <a:pt x="90987" y="20592"/>
                </a:lnTo>
                <a:lnTo>
                  <a:pt x="91062" y="20723"/>
                </a:lnTo>
                <a:lnTo>
                  <a:pt x="91099" y="20779"/>
                </a:lnTo>
                <a:lnTo>
                  <a:pt x="91136" y="20797"/>
                </a:lnTo>
                <a:lnTo>
                  <a:pt x="91173" y="20797"/>
                </a:lnTo>
                <a:lnTo>
                  <a:pt x="91192" y="20741"/>
                </a:lnTo>
                <a:lnTo>
                  <a:pt x="91211" y="20592"/>
                </a:lnTo>
                <a:lnTo>
                  <a:pt x="91211" y="20350"/>
                </a:lnTo>
                <a:lnTo>
                  <a:pt x="91229" y="20034"/>
                </a:lnTo>
                <a:lnTo>
                  <a:pt x="91211" y="19717"/>
                </a:lnTo>
                <a:lnTo>
                  <a:pt x="91173" y="19419"/>
                </a:lnTo>
                <a:lnTo>
                  <a:pt x="91136" y="19289"/>
                </a:lnTo>
                <a:lnTo>
                  <a:pt x="91099" y="19177"/>
                </a:lnTo>
                <a:lnTo>
                  <a:pt x="91062" y="19103"/>
                </a:lnTo>
                <a:lnTo>
                  <a:pt x="91006" y="19066"/>
                </a:lnTo>
                <a:close/>
                <a:moveTo>
                  <a:pt x="336" y="19308"/>
                </a:moveTo>
                <a:lnTo>
                  <a:pt x="317" y="19326"/>
                </a:lnTo>
                <a:lnTo>
                  <a:pt x="280" y="19345"/>
                </a:lnTo>
                <a:lnTo>
                  <a:pt x="243" y="19438"/>
                </a:lnTo>
                <a:lnTo>
                  <a:pt x="205" y="19568"/>
                </a:lnTo>
                <a:lnTo>
                  <a:pt x="150" y="19866"/>
                </a:lnTo>
                <a:lnTo>
                  <a:pt x="150" y="20052"/>
                </a:lnTo>
                <a:lnTo>
                  <a:pt x="131" y="20276"/>
                </a:lnTo>
                <a:lnTo>
                  <a:pt x="131" y="20555"/>
                </a:lnTo>
                <a:lnTo>
                  <a:pt x="131" y="20704"/>
                </a:lnTo>
                <a:lnTo>
                  <a:pt x="150" y="20834"/>
                </a:lnTo>
                <a:lnTo>
                  <a:pt x="205" y="20946"/>
                </a:lnTo>
                <a:lnTo>
                  <a:pt x="224" y="20983"/>
                </a:lnTo>
                <a:lnTo>
                  <a:pt x="261" y="21002"/>
                </a:lnTo>
                <a:lnTo>
                  <a:pt x="317" y="21021"/>
                </a:lnTo>
                <a:lnTo>
                  <a:pt x="373" y="21002"/>
                </a:lnTo>
                <a:lnTo>
                  <a:pt x="410" y="20928"/>
                </a:lnTo>
                <a:lnTo>
                  <a:pt x="447" y="20853"/>
                </a:lnTo>
                <a:lnTo>
                  <a:pt x="485" y="20611"/>
                </a:lnTo>
                <a:lnTo>
                  <a:pt x="503" y="20332"/>
                </a:lnTo>
                <a:lnTo>
                  <a:pt x="503" y="20015"/>
                </a:lnTo>
                <a:lnTo>
                  <a:pt x="485" y="19736"/>
                </a:lnTo>
                <a:lnTo>
                  <a:pt x="447" y="19513"/>
                </a:lnTo>
                <a:lnTo>
                  <a:pt x="429" y="19419"/>
                </a:lnTo>
                <a:lnTo>
                  <a:pt x="410" y="19382"/>
                </a:lnTo>
                <a:lnTo>
                  <a:pt x="373" y="19326"/>
                </a:lnTo>
                <a:lnTo>
                  <a:pt x="336" y="19308"/>
                </a:lnTo>
                <a:close/>
                <a:moveTo>
                  <a:pt x="90987" y="21616"/>
                </a:moveTo>
                <a:lnTo>
                  <a:pt x="90968" y="21654"/>
                </a:lnTo>
                <a:lnTo>
                  <a:pt x="90913" y="21747"/>
                </a:lnTo>
                <a:lnTo>
                  <a:pt x="90875" y="21858"/>
                </a:lnTo>
                <a:lnTo>
                  <a:pt x="90857" y="21970"/>
                </a:lnTo>
                <a:lnTo>
                  <a:pt x="90857" y="22212"/>
                </a:lnTo>
                <a:lnTo>
                  <a:pt x="90857" y="22436"/>
                </a:lnTo>
                <a:lnTo>
                  <a:pt x="90875" y="22678"/>
                </a:lnTo>
                <a:lnTo>
                  <a:pt x="90913" y="22901"/>
                </a:lnTo>
                <a:lnTo>
                  <a:pt x="90931" y="23031"/>
                </a:lnTo>
                <a:lnTo>
                  <a:pt x="90968" y="23143"/>
                </a:lnTo>
                <a:lnTo>
                  <a:pt x="91006" y="23218"/>
                </a:lnTo>
                <a:lnTo>
                  <a:pt x="91043" y="23236"/>
                </a:lnTo>
                <a:lnTo>
                  <a:pt x="91062" y="23236"/>
                </a:lnTo>
                <a:lnTo>
                  <a:pt x="91099" y="23218"/>
                </a:lnTo>
                <a:lnTo>
                  <a:pt x="91117" y="23180"/>
                </a:lnTo>
                <a:lnTo>
                  <a:pt x="91192" y="23031"/>
                </a:lnTo>
                <a:lnTo>
                  <a:pt x="91211" y="22920"/>
                </a:lnTo>
                <a:lnTo>
                  <a:pt x="91248" y="22808"/>
                </a:lnTo>
                <a:lnTo>
                  <a:pt x="91266" y="22547"/>
                </a:lnTo>
                <a:lnTo>
                  <a:pt x="91266" y="22268"/>
                </a:lnTo>
                <a:lnTo>
                  <a:pt x="91248" y="22045"/>
                </a:lnTo>
                <a:lnTo>
                  <a:pt x="91211" y="21896"/>
                </a:lnTo>
                <a:lnTo>
                  <a:pt x="91173" y="21803"/>
                </a:lnTo>
                <a:lnTo>
                  <a:pt x="91136" y="21709"/>
                </a:lnTo>
                <a:lnTo>
                  <a:pt x="91080" y="21635"/>
                </a:lnTo>
                <a:lnTo>
                  <a:pt x="91043" y="21616"/>
                </a:lnTo>
                <a:close/>
                <a:moveTo>
                  <a:pt x="392" y="21803"/>
                </a:moveTo>
                <a:lnTo>
                  <a:pt x="354" y="21821"/>
                </a:lnTo>
                <a:lnTo>
                  <a:pt x="299" y="21840"/>
                </a:lnTo>
                <a:lnTo>
                  <a:pt x="261" y="21877"/>
                </a:lnTo>
                <a:lnTo>
                  <a:pt x="224" y="21914"/>
                </a:lnTo>
                <a:lnTo>
                  <a:pt x="187" y="22026"/>
                </a:lnTo>
                <a:lnTo>
                  <a:pt x="168" y="22156"/>
                </a:lnTo>
                <a:lnTo>
                  <a:pt x="150" y="22305"/>
                </a:lnTo>
                <a:lnTo>
                  <a:pt x="150" y="22603"/>
                </a:lnTo>
                <a:lnTo>
                  <a:pt x="150" y="22827"/>
                </a:lnTo>
                <a:lnTo>
                  <a:pt x="168" y="22994"/>
                </a:lnTo>
                <a:lnTo>
                  <a:pt x="224" y="23292"/>
                </a:lnTo>
                <a:lnTo>
                  <a:pt x="280" y="23553"/>
                </a:lnTo>
                <a:lnTo>
                  <a:pt x="317" y="23627"/>
                </a:lnTo>
                <a:lnTo>
                  <a:pt x="336" y="23609"/>
                </a:lnTo>
                <a:lnTo>
                  <a:pt x="392" y="23478"/>
                </a:lnTo>
                <a:lnTo>
                  <a:pt x="429" y="23329"/>
                </a:lnTo>
                <a:lnTo>
                  <a:pt x="466" y="23013"/>
                </a:lnTo>
                <a:lnTo>
                  <a:pt x="503" y="22398"/>
                </a:lnTo>
                <a:lnTo>
                  <a:pt x="522" y="22212"/>
                </a:lnTo>
                <a:lnTo>
                  <a:pt x="541" y="22100"/>
                </a:lnTo>
                <a:lnTo>
                  <a:pt x="522" y="21970"/>
                </a:lnTo>
                <a:lnTo>
                  <a:pt x="503" y="21877"/>
                </a:lnTo>
                <a:lnTo>
                  <a:pt x="466" y="21821"/>
                </a:lnTo>
                <a:lnTo>
                  <a:pt x="429" y="21803"/>
                </a:lnTo>
                <a:close/>
                <a:moveTo>
                  <a:pt x="91043" y="24167"/>
                </a:moveTo>
                <a:lnTo>
                  <a:pt x="90987" y="24186"/>
                </a:lnTo>
                <a:lnTo>
                  <a:pt x="90931" y="24223"/>
                </a:lnTo>
                <a:lnTo>
                  <a:pt x="90913" y="24297"/>
                </a:lnTo>
                <a:lnTo>
                  <a:pt x="90894" y="24390"/>
                </a:lnTo>
                <a:lnTo>
                  <a:pt x="90875" y="24521"/>
                </a:lnTo>
                <a:lnTo>
                  <a:pt x="90875" y="24819"/>
                </a:lnTo>
                <a:lnTo>
                  <a:pt x="90913" y="25117"/>
                </a:lnTo>
                <a:lnTo>
                  <a:pt x="90950" y="25414"/>
                </a:lnTo>
                <a:lnTo>
                  <a:pt x="90987" y="25657"/>
                </a:lnTo>
                <a:lnTo>
                  <a:pt x="91024" y="25787"/>
                </a:lnTo>
                <a:lnTo>
                  <a:pt x="91043" y="25805"/>
                </a:lnTo>
                <a:lnTo>
                  <a:pt x="91080" y="25750"/>
                </a:lnTo>
                <a:lnTo>
                  <a:pt x="91136" y="25545"/>
                </a:lnTo>
                <a:lnTo>
                  <a:pt x="91173" y="25284"/>
                </a:lnTo>
                <a:lnTo>
                  <a:pt x="91192" y="25135"/>
                </a:lnTo>
                <a:lnTo>
                  <a:pt x="91211" y="24930"/>
                </a:lnTo>
                <a:lnTo>
                  <a:pt x="91211" y="24651"/>
                </a:lnTo>
                <a:lnTo>
                  <a:pt x="91211" y="24502"/>
                </a:lnTo>
                <a:lnTo>
                  <a:pt x="91192" y="24390"/>
                </a:lnTo>
                <a:lnTo>
                  <a:pt x="91155" y="24279"/>
                </a:lnTo>
                <a:lnTo>
                  <a:pt x="91099" y="24204"/>
                </a:lnTo>
                <a:lnTo>
                  <a:pt x="91043" y="24167"/>
                </a:lnTo>
                <a:close/>
                <a:moveTo>
                  <a:pt x="373" y="24390"/>
                </a:moveTo>
                <a:lnTo>
                  <a:pt x="336" y="24428"/>
                </a:lnTo>
                <a:lnTo>
                  <a:pt x="243" y="24539"/>
                </a:lnTo>
                <a:lnTo>
                  <a:pt x="205" y="24651"/>
                </a:lnTo>
                <a:lnTo>
                  <a:pt x="187" y="24763"/>
                </a:lnTo>
                <a:lnTo>
                  <a:pt x="187" y="24893"/>
                </a:lnTo>
                <a:lnTo>
                  <a:pt x="187" y="25042"/>
                </a:lnTo>
                <a:lnTo>
                  <a:pt x="224" y="25321"/>
                </a:lnTo>
                <a:lnTo>
                  <a:pt x="243" y="25545"/>
                </a:lnTo>
                <a:lnTo>
                  <a:pt x="280" y="25805"/>
                </a:lnTo>
                <a:lnTo>
                  <a:pt x="299" y="25973"/>
                </a:lnTo>
                <a:lnTo>
                  <a:pt x="336" y="26029"/>
                </a:lnTo>
                <a:lnTo>
                  <a:pt x="354" y="26047"/>
                </a:lnTo>
                <a:lnTo>
                  <a:pt x="429" y="26085"/>
                </a:lnTo>
                <a:lnTo>
                  <a:pt x="522" y="26085"/>
                </a:lnTo>
                <a:lnTo>
                  <a:pt x="559" y="26066"/>
                </a:lnTo>
                <a:lnTo>
                  <a:pt x="578" y="26029"/>
                </a:lnTo>
                <a:lnTo>
                  <a:pt x="596" y="25973"/>
                </a:lnTo>
                <a:lnTo>
                  <a:pt x="615" y="25731"/>
                </a:lnTo>
                <a:lnTo>
                  <a:pt x="615" y="25470"/>
                </a:lnTo>
                <a:lnTo>
                  <a:pt x="596" y="24949"/>
                </a:lnTo>
                <a:lnTo>
                  <a:pt x="578" y="24726"/>
                </a:lnTo>
                <a:lnTo>
                  <a:pt x="541" y="24614"/>
                </a:lnTo>
                <a:lnTo>
                  <a:pt x="503" y="24502"/>
                </a:lnTo>
                <a:lnTo>
                  <a:pt x="466" y="24409"/>
                </a:lnTo>
                <a:lnTo>
                  <a:pt x="429" y="24390"/>
                </a:lnTo>
                <a:close/>
                <a:moveTo>
                  <a:pt x="392" y="27127"/>
                </a:moveTo>
                <a:lnTo>
                  <a:pt x="354" y="27146"/>
                </a:lnTo>
                <a:lnTo>
                  <a:pt x="317" y="27183"/>
                </a:lnTo>
                <a:lnTo>
                  <a:pt x="280" y="27239"/>
                </a:lnTo>
                <a:lnTo>
                  <a:pt x="224" y="27425"/>
                </a:lnTo>
                <a:lnTo>
                  <a:pt x="168" y="27649"/>
                </a:lnTo>
                <a:lnTo>
                  <a:pt x="150" y="27872"/>
                </a:lnTo>
                <a:lnTo>
                  <a:pt x="150" y="28095"/>
                </a:lnTo>
                <a:lnTo>
                  <a:pt x="168" y="28282"/>
                </a:lnTo>
                <a:lnTo>
                  <a:pt x="187" y="28338"/>
                </a:lnTo>
                <a:lnTo>
                  <a:pt x="224" y="28375"/>
                </a:lnTo>
                <a:lnTo>
                  <a:pt x="280" y="28393"/>
                </a:lnTo>
                <a:lnTo>
                  <a:pt x="317" y="28375"/>
                </a:lnTo>
                <a:lnTo>
                  <a:pt x="354" y="28338"/>
                </a:lnTo>
                <a:lnTo>
                  <a:pt x="392" y="28282"/>
                </a:lnTo>
                <a:lnTo>
                  <a:pt x="447" y="28114"/>
                </a:lnTo>
                <a:lnTo>
                  <a:pt x="503" y="27891"/>
                </a:lnTo>
                <a:lnTo>
                  <a:pt x="522" y="27667"/>
                </a:lnTo>
                <a:lnTo>
                  <a:pt x="522" y="27444"/>
                </a:lnTo>
                <a:lnTo>
                  <a:pt x="485" y="27258"/>
                </a:lnTo>
                <a:lnTo>
                  <a:pt x="466" y="27183"/>
                </a:lnTo>
                <a:lnTo>
                  <a:pt x="429" y="27146"/>
                </a:lnTo>
                <a:lnTo>
                  <a:pt x="392" y="27127"/>
                </a:lnTo>
                <a:close/>
                <a:moveTo>
                  <a:pt x="91043" y="26513"/>
                </a:moveTo>
                <a:lnTo>
                  <a:pt x="91024" y="26550"/>
                </a:lnTo>
                <a:lnTo>
                  <a:pt x="90987" y="26606"/>
                </a:lnTo>
                <a:lnTo>
                  <a:pt x="90950" y="26736"/>
                </a:lnTo>
                <a:lnTo>
                  <a:pt x="90931" y="26885"/>
                </a:lnTo>
                <a:lnTo>
                  <a:pt x="90931" y="27034"/>
                </a:lnTo>
                <a:lnTo>
                  <a:pt x="90931" y="27183"/>
                </a:lnTo>
                <a:lnTo>
                  <a:pt x="90968" y="27481"/>
                </a:lnTo>
                <a:lnTo>
                  <a:pt x="90987" y="27760"/>
                </a:lnTo>
                <a:lnTo>
                  <a:pt x="90987" y="27984"/>
                </a:lnTo>
                <a:lnTo>
                  <a:pt x="91006" y="28263"/>
                </a:lnTo>
                <a:lnTo>
                  <a:pt x="91043" y="28375"/>
                </a:lnTo>
                <a:lnTo>
                  <a:pt x="91062" y="28412"/>
                </a:lnTo>
                <a:lnTo>
                  <a:pt x="91080" y="28449"/>
                </a:lnTo>
                <a:lnTo>
                  <a:pt x="91136" y="28449"/>
                </a:lnTo>
                <a:lnTo>
                  <a:pt x="91173" y="28412"/>
                </a:lnTo>
                <a:lnTo>
                  <a:pt x="91229" y="28375"/>
                </a:lnTo>
                <a:lnTo>
                  <a:pt x="91285" y="28263"/>
                </a:lnTo>
                <a:lnTo>
                  <a:pt x="91322" y="28133"/>
                </a:lnTo>
                <a:lnTo>
                  <a:pt x="91341" y="27984"/>
                </a:lnTo>
                <a:lnTo>
                  <a:pt x="91359" y="27835"/>
                </a:lnTo>
                <a:lnTo>
                  <a:pt x="91359" y="27518"/>
                </a:lnTo>
                <a:lnTo>
                  <a:pt x="91341" y="27258"/>
                </a:lnTo>
                <a:lnTo>
                  <a:pt x="91304" y="27071"/>
                </a:lnTo>
                <a:lnTo>
                  <a:pt x="91229" y="26755"/>
                </a:lnTo>
                <a:lnTo>
                  <a:pt x="91173" y="26625"/>
                </a:lnTo>
                <a:lnTo>
                  <a:pt x="91117" y="26532"/>
                </a:lnTo>
                <a:lnTo>
                  <a:pt x="91080" y="26513"/>
                </a:lnTo>
                <a:close/>
                <a:moveTo>
                  <a:pt x="91006" y="29138"/>
                </a:moveTo>
                <a:lnTo>
                  <a:pt x="90950" y="29175"/>
                </a:lnTo>
                <a:lnTo>
                  <a:pt x="90913" y="29231"/>
                </a:lnTo>
                <a:lnTo>
                  <a:pt x="90894" y="29324"/>
                </a:lnTo>
                <a:lnTo>
                  <a:pt x="90875" y="29455"/>
                </a:lnTo>
                <a:lnTo>
                  <a:pt x="90875" y="29585"/>
                </a:lnTo>
                <a:lnTo>
                  <a:pt x="90894" y="29901"/>
                </a:lnTo>
                <a:lnTo>
                  <a:pt x="90931" y="30237"/>
                </a:lnTo>
                <a:lnTo>
                  <a:pt x="90987" y="30553"/>
                </a:lnTo>
                <a:lnTo>
                  <a:pt x="91043" y="30795"/>
                </a:lnTo>
                <a:lnTo>
                  <a:pt x="91099" y="30925"/>
                </a:lnTo>
                <a:lnTo>
                  <a:pt x="91117" y="30944"/>
                </a:lnTo>
                <a:lnTo>
                  <a:pt x="91136" y="30944"/>
                </a:lnTo>
                <a:lnTo>
                  <a:pt x="91173" y="30888"/>
                </a:lnTo>
                <a:lnTo>
                  <a:pt x="91211" y="30776"/>
                </a:lnTo>
                <a:lnTo>
                  <a:pt x="91229" y="30609"/>
                </a:lnTo>
                <a:lnTo>
                  <a:pt x="91248" y="30292"/>
                </a:lnTo>
                <a:lnTo>
                  <a:pt x="91248" y="30088"/>
                </a:lnTo>
                <a:lnTo>
                  <a:pt x="91248" y="29883"/>
                </a:lnTo>
                <a:lnTo>
                  <a:pt x="91248" y="29585"/>
                </a:lnTo>
                <a:lnTo>
                  <a:pt x="91229" y="29436"/>
                </a:lnTo>
                <a:lnTo>
                  <a:pt x="91192" y="29306"/>
                </a:lnTo>
                <a:lnTo>
                  <a:pt x="91155" y="29213"/>
                </a:lnTo>
                <a:lnTo>
                  <a:pt x="91117" y="29175"/>
                </a:lnTo>
                <a:lnTo>
                  <a:pt x="91080" y="29138"/>
                </a:lnTo>
                <a:close/>
                <a:moveTo>
                  <a:pt x="336" y="29473"/>
                </a:moveTo>
                <a:lnTo>
                  <a:pt x="261" y="29492"/>
                </a:lnTo>
                <a:lnTo>
                  <a:pt x="224" y="29529"/>
                </a:lnTo>
                <a:lnTo>
                  <a:pt x="205" y="29585"/>
                </a:lnTo>
                <a:lnTo>
                  <a:pt x="187" y="29697"/>
                </a:lnTo>
                <a:lnTo>
                  <a:pt x="168" y="29920"/>
                </a:lnTo>
                <a:lnTo>
                  <a:pt x="168" y="30162"/>
                </a:lnTo>
                <a:lnTo>
                  <a:pt x="168" y="30441"/>
                </a:lnTo>
                <a:lnTo>
                  <a:pt x="187" y="30721"/>
                </a:lnTo>
                <a:lnTo>
                  <a:pt x="205" y="30832"/>
                </a:lnTo>
                <a:lnTo>
                  <a:pt x="243" y="30944"/>
                </a:lnTo>
                <a:lnTo>
                  <a:pt x="317" y="31037"/>
                </a:lnTo>
                <a:lnTo>
                  <a:pt x="354" y="31074"/>
                </a:lnTo>
                <a:lnTo>
                  <a:pt x="392" y="31074"/>
                </a:lnTo>
                <a:lnTo>
                  <a:pt x="429" y="31019"/>
                </a:lnTo>
                <a:lnTo>
                  <a:pt x="466" y="30851"/>
                </a:lnTo>
                <a:lnTo>
                  <a:pt x="503" y="30665"/>
                </a:lnTo>
                <a:lnTo>
                  <a:pt x="522" y="30404"/>
                </a:lnTo>
                <a:lnTo>
                  <a:pt x="541" y="30125"/>
                </a:lnTo>
                <a:lnTo>
                  <a:pt x="522" y="29827"/>
                </a:lnTo>
                <a:lnTo>
                  <a:pt x="503" y="29697"/>
                </a:lnTo>
                <a:lnTo>
                  <a:pt x="485" y="29566"/>
                </a:lnTo>
                <a:lnTo>
                  <a:pt x="447" y="29510"/>
                </a:lnTo>
                <a:lnTo>
                  <a:pt x="392" y="29492"/>
                </a:lnTo>
                <a:lnTo>
                  <a:pt x="336" y="29473"/>
                </a:lnTo>
                <a:close/>
                <a:moveTo>
                  <a:pt x="91024" y="31782"/>
                </a:moveTo>
                <a:lnTo>
                  <a:pt x="90987" y="31800"/>
                </a:lnTo>
                <a:lnTo>
                  <a:pt x="90931" y="31838"/>
                </a:lnTo>
                <a:lnTo>
                  <a:pt x="90894" y="31856"/>
                </a:lnTo>
                <a:lnTo>
                  <a:pt x="90875" y="31912"/>
                </a:lnTo>
                <a:lnTo>
                  <a:pt x="90857" y="32024"/>
                </a:lnTo>
                <a:lnTo>
                  <a:pt x="90857" y="32173"/>
                </a:lnTo>
                <a:lnTo>
                  <a:pt x="90875" y="32322"/>
                </a:lnTo>
                <a:lnTo>
                  <a:pt x="90913" y="32657"/>
                </a:lnTo>
                <a:lnTo>
                  <a:pt x="90950" y="32880"/>
                </a:lnTo>
                <a:lnTo>
                  <a:pt x="90968" y="33066"/>
                </a:lnTo>
                <a:lnTo>
                  <a:pt x="91006" y="33234"/>
                </a:lnTo>
                <a:lnTo>
                  <a:pt x="91024" y="33290"/>
                </a:lnTo>
                <a:lnTo>
                  <a:pt x="91062" y="33309"/>
                </a:lnTo>
                <a:lnTo>
                  <a:pt x="91136" y="33290"/>
                </a:lnTo>
                <a:lnTo>
                  <a:pt x="91192" y="33234"/>
                </a:lnTo>
                <a:lnTo>
                  <a:pt x="91248" y="33141"/>
                </a:lnTo>
                <a:lnTo>
                  <a:pt x="91285" y="33029"/>
                </a:lnTo>
                <a:lnTo>
                  <a:pt x="91304" y="32918"/>
                </a:lnTo>
                <a:lnTo>
                  <a:pt x="91304" y="32787"/>
                </a:lnTo>
                <a:lnTo>
                  <a:pt x="91304" y="32545"/>
                </a:lnTo>
                <a:lnTo>
                  <a:pt x="91266" y="32340"/>
                </a:lnTo>
                <a:lnTo>
                  <a:pt x="91248" y="32154"/>
                </a:lnTo>
                <a:lnTo>
                  <a:pt x="91229" y="32042"/>
                </a:lnTo>
                <a:lnTo>
                  <a:pt x="91211" y="31949"/>
                </a:lnTo>
                <a:lnTo>
                  <a:pt x="91173" y="31856"/>
                </a:lnTo>
                <a:lnTo>
                  <a:pt x="91099" y="31800"/>
                </a:lnTo>
                <a:lnTo>
                  <a:pt x="91062" y="31782"/>
                </a:lnTo>
                <a:close/>
                <a:moveTo>
                  <a:pt x="354" y="31968"/>
                </a:moveTo>
                <a:lnTo>
                  <a:pt x="280" y="31987"/>
                </a:lnTo>
                <a:lnTo>
                  <a:pt x="224" y="32024"/>
                </a:lnTo>
                <a:lnTo>
                  <a:pt x="205" y="32061"/>
                </a:lnTo>
                <a:lnTo>
                  <a:pt x="187" y="32098"/>
                </a:lnTo>
                <a:lnTo>
                  <a:pt x="150" y="32694"/>
                </a:lnTo>
                <a:lnTo>
                  <a:pt x="150" y="32973"/>
                </a:lnTo>
                <a:lnTo>
                  <a:pt x="150" y="33271"/>
                </a:lnTo>
                <a:lnTo>
                  <a:pt x="187" y="33495"/>
                </a:lnTo>
                <a:lnTo>
                  <a:pt x="205" y="33569"/>
                </a:lnTo>
                <a:lnTo>
                  <a:pt x="243" y="33644"/>
                </a:lnTo>
                <a:lnTo>
                  <a:pt x="299" y="33662"/>
                </a:lnTo>
                <a:lnTo>
                  <a:pt x="317" y="33662"/>
                </a:lnTo>
                <a:lnTo>
                  <a:pt x="336" y="33644"/>
                </a:lnTo>
                <a:lnTo>
                  <a:pt x="373" y="33569"/>
                </a:lnTo>
                <a:lnTo>
                  <a:pt x="429" y="33420"/>
                </a:lnTo>
                <a:lnTo>
                  <a:pt x="466" y="33141"/>
                </a:lnTo>
                <a:lnTo>
                  <a:pt x="485" y="32843"/>
                </a:lnTo>
                <a:lnTo>
                  <a:pt x="485" y="32285"/>
                </a:lnTo>
                <a:lnTo>
                  <a:pt x="503" y="32117"/>
                </a:lnTo>
                <a:lnTo>
                  <a:pt x="485" y="32024"/>
                </a:lnTo>
                <a:lnTo>
                  <a:pt x="466" y="32005"/>
                </a:lnTo>
                <a:lnTo>
                  <a:pt x="429" y="31968"/>
                </a:lnTo>
                <a:close/>
                <a:moveTo>
                  <a:pt x="91117" y="34277"/>
                </a:moveTo>
                <a:lnTo>
                  <a:pt x="91080" y="34295"/>
                </a:lnTo>
                <a:lnTo>
                  <a:pt x="91006" y="34333"/>
                </a:lnTo>
                <a:lnTo>
                  <a:pt x="90950" y="34407"/>
                </a:lnTo>
                <a:lnTo>
                  <a:pt x="90931" y="34444"/>
                </a:lnTo>
                <a:lnTo>
                  <a:pt x="90931" y="34500"/>
                </a:lnTo>
                <a:lnTo>
                  <a:pt x="90968" y="34761"/>
                </a:lnTo>
                <a:lnTo>
                  <a:pt x="90987" y="35040"/>
                </a:lnTo>
                <a:lnTo>
                  <a:pt x="91006" y="35319"/>
                </a:lnTo>
                <a:lnTo>
                  <a:pt x="91043" y="35580"/>
                </a:lnTo>
                <a:lnTo>
                  <a:pt x="91080" y="35710"/>
                </a:lnTo>
                <a:lnTo>
                  <a:pt x="91136" y="35803"/>
                </a:lnTo>
                <a:lnTo>
                  <a:pt x="91173" y="35859"/>
                </a:lnTo>
                <a:lnTo>
                  <a:pt x="91229" y="35859"/>
                </a:lnTo>
                <a:lnTo>
                  <a:pt x="91285" y="35822"/>
                </a:lnTo>
                <a:lnTo>
                  <a:pt x="91322" y="35766"/>
                </a:lnTo>
                <a:lnTo>
                  <a:pt x="91359" y="35654"/>
                </a:lnTo>
                <a:lnTo>
                  <a:pt x="91378" y="35524"/>
                </a:lnTo>
                <a:lnTo>
                  <a:pt x="91397" y="35301"/>
                </a:lnTo>
                <a:lnTo>
                  <a:pt x="91397" y="35059"/>
                </a:lnTo>
                <a:lnTo>
                  <a:pt x="91359" y="34798"/>
                </a:lnTo>
                <a:lnTo>
                  <a:pt x="91322" y="34575"/>
                </a:lnTo>
                <a:lnTo>
                  <a:pt x="91285" y="34407"/>
                </a:lnTo>
                <a:lnTo>
                  <a:pt x="91248" y="34333"/>
                </a:lnTo>
                <a:lnTo>
                  <a:pt x="91211" y="34295"/>
                </a:lnTo>
                <a:lnTo>
                  <a:pt x="91173" y="34277"/>
                </a:lnTo>
                <a:close/>
                <a:moveTo>
                  <a:pt x="299" y="34593"/>
                </a:moveTo>
                <a:lnTo>
                  <a:pt x="261" y="34612"/>
                </a:lnTo>
                <a:lnTo>
                  <a:pt x="205" y="34686"/>
                </a:lnTo>
                <a:lnTo>
                  <a:pt x="168" y="34817"/>
                </a:lnTo>
                <a:lnTo>
                  <a:pt x="112" y="35114"/>
                </a:lnTo>
                <a:lnTo>
                  <a:pt x="112" y="35319"/>
                </a:lnTo>
                <a:lnTo>
                  <a:pt x="112" y="35487"/>
                </a:lnTo>
                <a:lnTo>
                  <a:pt x="131" y="35747"/>
                </a:lnTo>
                <a:lnTo>
                  <a:pt x="150" y="35878"/>
                </a:lnTo>
                <a:lnTo>
                  <a:pt x="187" y="35990"/>
                </a:lnTo>
                <a:lnTo>
                  <a:pt x="243" y="36064"/>
                </a:lnTo>
                <a:lnTo>
                  <a:pt x="280" y="36083"/>
                </a:lnTo>
                <a:lnTo>
                  <a:pt x="317" y="36101"/>
                </a:lnTo>
                <a:lnTo>
                  <a:pt x="354" y="36083"/>
                </a:lnTo>
                <a:lnTo>
                  <a:pt x="392" y="36045"/>
                </a:lnTo>
                <a:lnTo>
                  <a:pt x="410" y="35990"/>
                </a:lnTo>
                <a:lnTo>
                  <a:pt x="447" y="35915"/>
                </a:lnTo>
                <a:lnTo>
                  <a:pt x="466" y="35692"/>
                </a:lnTo>
                <a:lnTo>
                  <a:pt x="485" y="35450"/>
                </a:lnTo>
                <a:lnTo>
                  <a:pt x="485" y="35208"/>
                </a:lnTo>
                <a:lnTo>
                  <a:pt x="466" y="34966"/>
                </a:lnTo>
                <a:lnTo>
                  <a:pt x="447" y="34779"/>
                </a:lnTo>
                <a:lnTo>
                  <a:pt x="410" y="34668"/>
                </a:lnTo>
                <a:lnTo>
                  <a:pt x="373" y="34612"/>
                </a:lnTo>
                <a:lnTo>
                  <a:pt x="336" y="34593"/>
                </a:lnTo>
                <a:close/>
                <a:moveTo>
                  <a:pt x="91080" y="36678"/>
                </a:moveTo>
                <a:lnTo>
                  <a:pt x="91006" y="36716"/>
                </a:lnTo>
                <a:lnTo>
                  <a:pt x="90950" y="36771"/>
                </a:lnTo>
                <a:lnTo>
                  <a:pt x="90913" y="36865"/>
                </a:lnTo>
                <a:lnTo>
                  <a:pt x="90894" y="36976"/>
                </a:lnTo>
                <a:lnTo>
                  <a:pt x="90857" y="37125"/>
                </a:lnTo>
                <a:lnTo>
                  <a:pt x="90857" y="37442"/>
                </a:lnTo>
                <a:lnTo>
                  <a:pt x="90857" y="37795"/>
                </a:lnTo>
                <a:lnTo>
                  <a:pt x="90894" y="38112"/>
                </a:lnTo>
                <a:lnTo>
                  <a:pt x="90950" y="38373"/>
                </a:lnTo>
                <a:lnTo>
                  <a:pt x="90968" y="38466"/>
                </a:lnTo>
                <a:lnTo>
                  <a:pt x="91006" y="38522"/>
                </a:lnTo>
                <a:lnTo>
                  <a:pt x="91043" y="38559"/>
                </a:lnTo>
                <a:lnTo>
                  <a:pt x="91062" y="38559"/>
                </a:lnTo>
                <a:lnTo>
                  <a:pt x="91099" y="38540"/>
                </a:lnTo>
                <a:lnTo>
                  <a:pt x="91117" y="38522"/>
                </a:lnTo>
                <a:lnTo>
                  <a:pt x="91136" y="38410"/>
                </a:lnTo>
                <a:lnTo>
                  <a:pt x="91173" y="38280"/>
                </a:lnTo>
                <a:lnTo>
                  <a:pt x="91192" y="37982"/>
                </a:lnTo>
                <a:lnTo>
                  <a:pt x="91192" y="37795"/>
                </a:lnTo>
                <a:lnTo>
                  <a:pt x="91211" y="37572"/>
                </a:lnTo>
                <a:lnTo>
                  <a:pt x="91248" y="37218"/>
                </a:lnTo>
                <a:lnTo>
                  <a:pt x="91248" y="37051"/>
                </a:lnTo>
                <a:lnTo>
                  <a:pt x="91229" y="36883"/>
                </a:lnTo>
                <a:lnTo>
                  <a:pt x="91211" y="36771"/>
                </a:lnTo>
                <a:lnTo>
                  <a:pt x="91173" y="36734"/>
                </a:lnTo>
                <a:lnTo>
                  <a:pt x="91155" y="36697"/>
                </a:lnTo>
                <a:lnTo>
                  <a:pt x="91080" y="36678"/>
                </a:lnTo>
                <a:close/>
                <a:moveTo>
                  <a:pt x="224" y="37107"/>
                </a:moveTo>
                <a:lnTo>
                  <a:pt x="150" y="37125"/>
                </a:lnTo>
                <a:lnTo>
                  <a:pt x="94" y="37181"/>
                </a:lnTo>
                <a:lnTo>
                  <a:pt x="56" y="37256"/>
                </a:lnTo>
                <a:lnTo>
                  <a:pt x="19" y="37349"/>
                </a:lnTo>
                <a:lnTo>
                  <a:pt x="1" y="37442"/>
                </a:lnTo>
                <a:lnTo>
                  <a:pt x="1" y="37572"/>
                </a:lnTo>
                <a:lnTo>
                  <a:pt x="1" y="37833"/>
                </a:lnTo>
                <a:lnTo>
                  <a:pt x="38" y="38093"/>
                </a:lnTo>
                <a:lnTo>
                  <a:pt x="94" y="38335"/>
                </a:lnTo>
                <a:lnTo>
                  <a:pt x="150" y="38522"/>
                </a:lnTo>
                <a:lnTo>
                  <a:pt x="187" y="38596"/>
                </a:lnTo>
                <a:lnTo>
                  <a:pt x="224" y="38652"/>
                </a:lnTo>
                <a:lnTo>
                  <a:pt x="243" y="38671"/>
                </a:lnTo>
                <a:lnTo>
                  <a:pt x="261" y="38652"/>
                </a:lnTo>
                <a:lnTo>
                  <a:pt x="280" y="38577"/>
                </a:lnTo>
                <a:lnTo>
                  <a:pt x="299" y="38298"/>
                </a:lnTo>
                <a:lnTo>
                  <a:pt x="280" y="37833"/>
                </a:lnTo>
                <a:lnTo>
                  <a:pt x="317" y="37628"/>
                </a:lnTo>
                <a:lnTo>
                  <a:pt x="373" y="37386"/>
                </a:lnTo>
                <a:lnTo>
                  <a:pt x="392" y="37256"/>
                </a:lnTo>
                <a:lnTo>
                  <a:pt x="373" y="37162"/>
                </a:lnTo>
                <a:lnTo>
                  <a:pt x="336" y="37144"/>
                </a:lnTo>
                <a:lnTo>
                  <a:pt x="317" y="37107"/>
                </a:lnTo>
                <a:close/>
                <a:moveTo>
                  <a:pt x="91080" y="39285"/>
                </a:moveTo>
                <a:lnTo>
                  <a:pt x="91043" y="39304"/>
                </a:lnTo>
                <a:lnTo>
                  <a:pt x="91006" y="39322"/>
                </a:lnTo>
                <a:lnTo>
                  <a:pt x="90987" y="39378"/>
                </a:lnTo>
                <a:lnTo>
                  <a:pt x="90950" y="39508"/>
                </a:lnTo>
                <a:lnTo>
                  <a:pt x="90913" y="39639"/>
                </a:lnTo>
                <a:lnTo>
                  <a:pt x="90894" y="39899"/>
                </a:lnTo>
                <a:lnTo>
                  <a:pt x="90913" y="40179"/>
                </a:lnTo>
                <a:lnTo>
                  <a:pt x="90913" y="40421"/>
                </a:lnTo>
                <a:lnTo>
                  <a:pt x="90931" y="40644"/>
                </a:lnTo>
                <a:lnTo>
                  <a:pt x="90950" y="40756"/>
                </a:lnTo>
                <a:lnTo>
                  <a:pt x="90968" y="40867"/>
                </a:lnTo>
                <a:lnTo>
                  <a:pt x="90987" y="40942"/>
                </a:lnTo>
                <a:lnTo>
                  <a:pt x="91006" y="40961"/>
                </a:lnTo>
                <a:lnTo>
                  <a:pt x="91062" y="40961"/>
                </a:lnTo>
                <a:lnTo>
                  <a:pt x="91099" y="40942"/>
                </a:lnTo>
                <a:lnTo>
                  <a:pt x="91173" y="40830"/>
                </a:lnTo>
                <a:lnTo>
                  <a:pt x="91229" y="40737"/>
                </a:lnTo>
                <a:lnTo>
                  <a:pt x="91248" y="40625"/>
                </a:lnTo>
                <a:lnTo>
                  <a:pt x="91285" y="40365"/>
                </a:lnTo>
                <a:lnTo>
                  <a:pt x="91304" y="40085"/>
                </a:lnTo>
                <a:lnTo>
                  <a:pt x="91304" y="39862"/>
                </a:lnTo>
                <a:lnTo>
                  <a:pt x="91322" y="39620"/>
                </a:lnTo>
                <a:lnTo>
                  <a:pt x="91304" y="39490"/>
                </a:lnTo>
                <a:lnTo>
                  <a:pt x="91285" y="39434"/>
                </a:lnTo>
                <a:lnTo>
                  <a:pt x="91266" y="39378"/>
                </a:lnTo>
                <a:lnTo>
                  <a:pt x="91192" y="39322"/>
                </a:lnTo>
                <a:lnTo>
                  <a:pt x="91117" y="39285"/>
                </a:lnTo>
                <a:close/>
                <a:moveTo>
                  <a:pt x="261" y="39601"/>
                </a:moveTo>
                <a:lnTo>
                  <a:pt x="187" y="39639"/>
                </a:lnTo>
                <a:lnTo>
                  <a:pt x="150" y="39695"/>
                </a:lnTo>
                <a:lnTo>
                  <a:pt x="131" y="39750"/>
                </a:lnTo>
                <a:lnTo>
                  <a:pt x="94" y="39918"/>
                </a:lnTo>
                <a:lnTo>
                  <a:pt x="75" y="40085"/>
                </a:lnTo>
                <a:lnTo>
                  <a:pt x="56" y="40216"/>
                </a:lnTo>
                <a:lnTo>
                  <a:pt x="56" y="40439"/>
                </a:lnTo>
                <a:lnTo>
                  <a:pt x="56" y="40737"/>
                </a:lnTo>
                <a:lnTo>
                  <a:pt x="75" y="40886"/>
                </a:lnTo>
                <a:lnTo>
                  <a:pt x="112" y="41016"/>
                </a:lnTo>
                <a:lnTo>
                  <a:pt x="150" y="41128"/>
                </a:lnTo>
                <a:lnTo>
                  <a:pt x="168" y="41165"/>
                </a:lnTo>
                <a:lnTo>
                  <a:pt x="205" y="41184"/>
                </a:lnTo>
                <a:lnTo>
                  <a:pt x="280" y="41221"/>
                </a:lnTo>
                <a:lnTo>
                  <a:pt x="373" y="41221"/>
                </a:lnTo>
                <a:lnTo>
                  <a:pt x="410" y="41184"/>
                </a:lnTo>
                <a:lnTo>
                  <a:pt x="429" y="41072"/>
                </a:lnTo>
                <a:lnTo>
                  <a:pt x="429" y="40942"/>
                </a:lnTo>
                <a:lnTo>
                  <a:pt x="447" y="40328"/>
                </a:lnTo>
                <a:lnTo>
                  <a:pt x="429" y="39713"/>
                </a:lnTo>
                <a:lnTo>
                  <a:pt x="429" y="39657"/>
                </a:lnTo>
                <a:lnTo>
                  <a:pt x="410" y="39620"/>
                </a:lnTo>
                <a:lnTo>
                  <a:pt x="373" y="39601"/>
                </a:lnTo>
                <a:close/>
                <a:moveTo>
                  <a:pt x="91099" y="41985"/>
                </a:moveTo>
                <a:lnTo>
                  <a:pt x="91043" y="42022"/>
                </a:lnTo>
                <a:lnTo>
                  <a:pt x="91006" y="42059"/>
                </a:lnTo>
                <a:lnTo>
                  <a:pt x="90968" y="42133"/>
                </a:lnTo>
                <a:lnTo>
                  <a:pt x="90950" y="42245"/>
                </a:lnTo>
                <a:lnTo>
                  <a:pt x="90968" y="42543"/>
                </a:lnTo>
                <a:lnTo>
                  <a:pt x="91006" y="43046"/>
                </a:lnTo>
                <a:lnTo>
                  <a:pt x="91024" y="43195"/>
                </a:lnTo>
                <a:lnTo>
                  <a:pt x="91062" y="43288"/>
                </a:lnTo>
                <a:lnTo>
                  <a:pt x="91099" y="43344"/>
                </a:lnTo>
                <a:lnTo>
                  <a:pt x="91155" y="43344"/>
                </a:lnTo>
                <a:lnTo>
                  <a:pt x="91211" y="43325"/>
                </a:lnTo>
                <a:lnTo>
                  <a:pt x="91266" y="43251"/>
                </a:lnTo>
                <a:lnTo>
                  <a:pt x="91304" y="43157"/>
                </a:lnTo>
                <a:lnTo>
                  <a:pt x="91341" y="43046"/>
                </a:lnTo>
                <a:lnTo>
                  <a:pt x="91397" y="42822"/>
                </a:lnTo>
                <a:lnTo>
                  <a:pt x="91397" y="42599"/>
                </a:lnTo>
                <a:lnTo>
                  <a:pt x="91378" y="42376"/>
                </a:lnTo>
                <a:lnTo>
                  <a:pt x="91359" y="42152"/>
                </a:lnTo>
                <a:lnTo>
                  <a:pt x="91341" y="42078"/>
                </a:lnTo>
                <a:lnTo>
                  <a:pt x="91322" y="42022"/>
                </a:lnTo>
                <a:lnTo>
                  <a:pt x="91266" y="42003"/>
                </a:lnTo>
                <a:lnTo>
                  <a:pt x="91211" y="41985"/>
                </a:lnTo>
                <a:close/>
                <a:moveTo>
                  <a:pt x="261" y="42115"/>
                </a:moveTo>
                <a:lnTo>
                  <a:pt x="224" y="42152"/>
                </a:lnTo>
                <a:lnTo>
                  <a:pt x="187" y="42171"/>
                </a:lnTo>
                <a:lnTo>
                  <a:pt x="150" y="42264"/>
                </a:lnTo>
                <a:lnTo>
                  <a:pt x="131" y="42357"/>
                </a:lnTo>
                <a:lnTo>
                  <a:pt x="131" y="42487"/>
                </a:lnTo>
                <a:lnTo>
                  <a:pt x="131" y="42599"/>
                </a:lnTo>
                <a:lnTo>
                  <a:pt x="168" y="42766"/>
                </a:lnTo>
                <a:lnTo>
                  <a:pt x="150" y="42990"/>
                </a:lnTo>
                <a:lnTo>
                  <a:pt x="150" y="43251"/>
                </a:lnTo>
                <a:lnTo>
                  <a:pt x="150" y="43400"/>
                </a:lnTo>
                <a:lnTo>
                  <a:pt x="168" y="43511"/>
                </a:lnTo>
                <a:lnTo>
                  <a:pt x="205" y="43623"/>
                </a:lnTo>
                <a:lnTo>
                  <a:pt x="261" y="43679"/>
                </a:lnTo>
                <a:lnTo>
                  <a:pt x="299" y="43716"/>
                </a:lnTo>
                <a:lnTo>
                  <a:pt x="373" y="43716"/>
                </a:lnTo>
                <a:lnTo>
                  <a:pt x="410" y="43697"/>
                </a:lnTo>
                <a:lnTo>
                  <a:pt x="447" y="43623"/>
                </a:lnTo>
                <a:lnTo>
                  <a:pt x="485" y="43530"/>
                </a:lnTo>
                <a:lnTo>
                  <a:pt x="503" y="43400"/>
                </a:lnTo>
                <a:lnTo>
                  <a:pt x="522" y="43288"/>
                </a:lnTo>
                <a:lnTo>
                  <a:pt x="522" y="43102"/>
                </a:lnTo>
                <a:lnTo>
                  <a:pt x="522" y="42878"/>
                </a:lnTo>
                <a:lnTo>
                  <a:pt x="522" y="42562"/>
                </a:lnTo>
                <a:lnTo>
                  <a:pt x="503" y="42413"/>
                </a:lnTo>
                <a:lnTo>
                  <a:pt x="485" y="42264"/>
                </a:lnTo>
                <a:lnTo>
                  <a:pt x="429" y="42171"/>
                </a:lnTo>
                <a:lnTo>
                  <a:pt x="410" y="42133"/>
                </a:lnTo>
                <a:lnTo>
                  <a:pt x="373" y="42115"/>
                </a:lnTo>
                <a:close/>
                <a:moveTo>
                  <a:pt x="91006" y="44572"/>
                </a:moveTo>
                <a:lnTo>
                  <a:pt x="90968" y="44628"/>
                </a:lnTo>
                <a:lnTo>
                  <a:pt x="90950" y="44684"/>
                </a:lnTo>
                <a:lnTo>
                  <a:pt x="90931" y="44777"/>
                </a:lnTo>
                <a:lnTo>
                  <a:pt x="90931" y="44982"/>
                </a:lnTo>
                <a:lnTo>
                  <a:pt x="90950" y="45243"/>
                </a:lnTo>
                <a:lnTo>
                  <a:pt x="90987" y="45485"/>
                </a:lnTo>
                <a:lnTo>
                  <a:pt x="91024" y="45671"/>
                </a:lnTo>
                <a:lnTo>
                  <a:pt x="91062" y="45801"/>
                </a:lnTo>
                <a:lnTo>
                  <a:pt x="91099" y="45876"/>
                </a:lnTo>
                <a:lnTo>
                  <a:pt x="91136" y="45894"/>
                </a:lnTo>
                <a:lnTo>
                  <a:pt x="91155" y="45876"/>
                </a:lnTo>
                <a:lnTo>
                  <a:pt x="91192" y="45838"/>
                </a:lnTo>
                <a:lnTo>
                  <a:pt x="91229" y="45764"/>
                </a:lnTo>
                <a:lnTo>
                  <a:pt x="91285" y="45578"/>
                </a:lnTo>
                <a:lnTo>
                  <a:pt x="91304" y="45447"/>
                </a:lnTo>
                <a:lnTo>
                  <a:pt x="91304" y="45261"/>
                </a:lnTo>
                <a:lnTo>
                  <a:pt x="91285" y="45038"/>
                </a:lnTo>
                <a:lnTo>
                  <a:pt x="91248" y="44814"/>
                </a:lnTo>
                <a:lnTo>
                  <a:pt x="91229" y="44721"/>
                </a:lnTo>
                <a:lnTo>
                  <a:pt x="91173" y="44647"/>
                </a:lnTo>
                <a:lnTo>
                  <a:pt x="91099" y="44591"/>
                </a:lnTo>
                <a:lnTo>
                  <a:pt x="91043" y="44572"/>
                </a:lnTo>
                <a:close/>
                <a:moveTo>
                  <a:pt x="299" y="44721"/>
                </a:moveTo>
                <a:lnTo>
                  <a:pt x="243" y="44796"/>
                </a:lnTo>
                <a:lnTo>
                  <a:pt x="205" y="44889"/>
                </a:lnTo>
                <a:lnTo>
                  <a:pt x="131" y="45150"/>
                </a:lnTo>
                <a:lnTo>
                  <a:pt x="94" y="45336"/>
                </a:lnTo>
                <a:lnTo>
                  <a:pt x="94" y="45503"/>
                </a:lnTo>
                <a:lnTo>
                  <a:pt x="94" y="45727"/>
                </a:lnTo>
                <a:lnTo>
                  <a:pt x="94" y="45838"/>
                </a:lnTo>
                <a:lnTo>
                  <a:pt x="112" y="45950"/>
                </a:lnTo>
                <a:lnTo>
                  <a:pt x="131" y="46043"/>
                </a:lnTo>
                <a:lnTo>
                  <a:pt x="168" y="46099"/>
                </a:lnTo>
                <a:lnTo>
                  <a:pt x="243" y="46136"/>
                </a:lnTo>
                <a:lnTo>
                  <a:pt x="299" y="46136"/>
                </a:lnTo>
                <a:lnTo>
                  <a:pt x="336" y="46099"/>
                </a:lnTo>
                <a:lnTo>
                  <a:pt x="373" y="46025"/>
                </a:lnTo>
                <a:lnTo>
                  <a:pt x="410" y="45876"/>
                </a:lnTo>
                <a:lnTo>
                  <a:pt x="429" y="45708"/>
                </a:lnTo>
                <a:lnTo>
                  <a:pt x="447" y="45503"/>
                </a:lnTo>
                <a:lnTo>
                  <a:pt x="466" y="45280"/>
                </a:lnTo>
                <a:lnTo>
                  <a:pt x="466" y="45038"/>
                </a:lnTo>
                <a:lnTo>
                  <a:pt x="447" y="44945"/>
                </a:lnTo>
                <a:lnTo>
                  <a:pt x="410" y="44833"/>
                </a:lnTo>
                <a:lnTo>
                  <a:pt x="392" y="44777"/>
                </a:lnTo>
                <a:lnTo>
                  <a:pt x="354" y="44740"/>
                </a:lnTo>
                <a:lnTo>
                  <a:pt x="336" y="44721"/>
                </a:lnTo>
                <a:close/>
                <a:moveTo>
                  <a:pt x="91155" y="46807"/>
                </a:moveTo>
                <a:lnTo>
                  <a:pt x="91080" y="46825"/>
                </a:lnTo>
                <a:lnTo>
                  <a:pt x="91024" y="46862"/>
                </a:lnTo>
                <a:lnTo>
                  <a:pt x="91006" y="46900"/>
                </a:lnTo>
                <a:lnTo>
                  <a:pt x="90987" y="46956"/>
                </a:lnTo>
                <a:lnTo>
                  <a:pt x="90987" y="47253"/>
                </a:lnTo>
                <a:lnTo>
                  <a:pt x="90987" y="47551"/>
                </a:lnTo>
                <a:lnTo>
                  <a:pt x="91043" y="48147"/>
                </a:lnTo>
                <a:lnTo>
                  <a:pt x="91062" y="48371"/>
                </a:lnTo>
                <a:lnTo>
                  <a:pt x="91080" y="48482"/>
                </a:lnTo>
                <a:lnTo>
                  <a:pt x="91099" y="48575"/>
                </a:lnTo>
                <a:lnTo>
                  <a:pt x="91136" y="48631"/>
                </a:lnTo>
                <a:lnTo>
                  <a:pt x="91155" y="48631"/>
                </a:lnTo>
                <a:lnTo>
                  <a:pt x="91173" y="48613"/>
                </a:lnTo>
                <a:lnTo>
                  <a:pt x="91229" y="48557"/>
                </a:lnTo>
                <a:lnTo>
                  <a:pt x="91304" y="48408"/>
                </a:lnTo>
                <a:lnTo>
                  <a:pt x="91341" y="48277"/>
                </a:lnTo>
                <a:lnTo>
                  <a:pt x="91359" y="48147"/>
                </a:lnTo>
                <a:lnTo>
                  <a:pt x="91378" y="47849"/>
                </a:lnTo>
                <a:lnTo>
                  <a:pt x="91378" y="47551"/>
                </a:lnTo>
                <a:lnTo>
                  <a:pt x="91359" y="47272"/>
                </a:lnTo>
                <a:lnTo>
                  <a:pt x="91341" y="47049"/>
                </a:lnTo>
                <a:lnTo>
                  <a:pt x="91304" y="46918"/>
                </a:lnTo>
                <a:lnTo>
                  <a:pt x="91266" y="46862"/>
                </a:lnTo>
                <a:lnTo>
                  <a:pt x="91248" y="46825"/>
                </a:lnTo>
                <a:lnTo>
                  <a:pt x="91155" y="46807"/>
                </a:lnTo>
                <a:close/>
                <a:moveTo>
                  <a:pt x="224" y="47309"/>
                </a:moveTo>
                <a:lnTo>
                  <a:pt x="168" y="47328"/>
                </a:lnTo>
                <a:lnTo>
                  <a:pt x="112" y="47384"/>
                </a:lnTo>
                <a:lnTo>
                  <a:pt x="56" y="47440"/>
                </a:lnTo>
                <a:lnTo>
                  <a:pt x="38" y="47533"/>
                </a:lnTo>
                <a:lnTo>
                  <a:pt x="1" y="47626"/>
                </a:lnTo>
                <a:lnTo>
                  <a:pt x="1" y="47849"/>
                </a:lnTo>
                <a:lnTo>
                  <a:pt x="1" y="48091"/>
                </a:lnTo>
                <a:lnTo>
                  <a:pt x="19" y="48315"/>
                </a:lnTo>
                <a:lnTo>
                  <a:pt x="56" y="48501"/>
                </a:lnTo>
                <a:lnTo>
                  <a:pt x="94" y="48613"/>
                </a:lnTo>
                <a:lnTo>
                  <a:pt x="131" y="48668"/>
                </a:lnTo>
                <a:lnTo>
                  <a:pt x="150" y="48706"/>
                </a:lnTo>
                <a:lnTo>
                  <a:pt x="187" y="48706"/>
                </a:lnTo>
                <a:lnTo>
                  <a:pt x="205" y="48687"/>
                </a:lnTo>
                <a:lnTo>
                  <a:pt x="261" y="48631"/>
                </a:lnTo>
                <a:lnTo>
                  <a:pt x="299" y="48519"/>
                </a:lnTo>
                <a:lnTo>
                  <a:pt x="354" y="48277"/>
                </a:lnTo>
                <a:lnTo>
                  <a:pt x="373" y="48147"/>
                </a:lnTo>
                <a:lnTo>
                  <a:pt x="392" y="47961"/>
                </a:lnTo>
                <a:lnTo>
                  <a:pt x="429" y="47682"/>
                </a:lnTo>
                <a:lnTo>
                  <a:pt x="429" y="47551"/>
                </a:lnTo>
                <a:lnTo>
                  <a:pt x="410" y="47440"/>
                </a:lnTo>
                <a:lnTo>
                  <a:pt x="373" y="47365"/>
                </a:lnTo>
                <a:lnTo>
                  <a:pt x="354" y="47328"/>
                </a:lnTo>
                <a:lnTo>
                  <a:pt x="317" y="47309"/>
                </a:lnTo>
                <a:close/>
                <a:moveTo>
                  <a:pt x="53062" y="49078"/>
                </a:moveTo>
                <a:lnTo>
                  <a:pt x="52764" y="49097"/>
                </a:lnTo>
                <a:lnTo>
                  <a:pt x="52634" y="49097"/>
                </a:lnTo>
                <a:lnTo>
                  <a:pt x="52522" y="49134"/>
                </a:lnTo>
                <a:lnTo>
                  <a:pt x="52429" y="49152"/>
                </a:lnTo>
                <a:lnTo>
                  <a:pt x="52355" y="49208"/>
                </a:lnTo>
                <a:lnTo>
                  <a:pt x="52317" y="49264"/>
                </a:lnTo>
                <a:lnTo>
                  <a:pt x="52317" y="49339"/>
                </a:lnTo>
                <a:lnTo>
                  <a:pt x="52336" y="49376"/>
                </a:lnTo>
                <a:lnTo>
                  <a:pt x="52373" y="49395"/>
                </a:lnTo>
                <a:lnTo>
                  <a:pt x="52466" y="49432"/>
                </a:lnTo>
                <a:lnTo>
                  <a:pt x="52578" y="49450"/>
                </a:lnTo>
                <a:lnTo>
                  <a:pt x="52727" y="49450"/>
                </a:lnTo>
                <a:lnTo>
                  <a:pt x="53006" y="49413"/>
                </a:lnTo>
                <a:lnTo>
                  <a:pt x="53192" y="49395"/>
                </a:lnTo>
                <a:lnTo>
                  <a:pt x="53788" y="49395"/>
                </a:lnTo>
                <a:lnTo>
                  <a:pt x="53956" y="49357"/>
                </a:lnTo>
                <a:lnTo>
                  <a:pt x="54030" y="49339"/>
                </a:lnTo>
                <a:lnTo>
                  <a:pt x="54067" y="49301"/>
                </a:lnTo>
                <a:lnTo>
                  <a:pt x="54086" y="49283"/>
                </a:lnTo>
                <a:lnTo>
                  <a:pt x="54086" y="49264"/>
                </a:lnTo>
                <a:lnTo>
                  <a:pt x="54030" y="49227"/>
                </a:lnTo>
                <a:lnTo>
                  <a:pt x="53900" y="49190"/>
                </a:lnTo>
                <a:lnTo>
                  <a:pt x="53658" y="49152"/>
                </a:lnTo>
                <a:lnTo>
                  <a:pt x="53379" y="49115"/>
                </a:lnTo>
                <a:lnTo>
                  <a:pt x="53062" y="49078"/>
                </a:lnTo>
                <a:close/>
                <a:moveTo>
                  <a:pt x="50176" y="49134"/>
                </a:moveTo>
                <a:lnTo>
                  <a:pt x="50083" y="49152"/>
                </a:lnTo>
                <a:lnTo>
                  <a:pt x="49990" y="49171"/>
                </a:lnTo>
                <a:lnTo>
                  <a:pt x="49916" y="49227"/>
                </a:lnTo>
                <a:lnTo>
                  <a:pt x="49860" y="49283"/>
                </a:lnTo>
                <a:lnTo>
                  <a:pt x="49841" y="49320"/>
                </a:lnTo>
                <a:lnTo>
                  <a:pt x="49878" y="49376"/>
                </a:lnTo>
                <a:lnTo>
                  <a:pt x="49916" y="49395"/>
                </a:lnTo>
                <a:lnTo>
                  <a:pt x="49972" y="49432"/>
                </a:lnTo>
                <a:lnTo>
                  <a:pt x="50139" y="49469"/>
                </a:lnTo>
                <a:lnTo>
                  <a:pt x="50418" y="49488"/>
                </a:lnTo>
                <a:lnTo>
                  <a:pt x="50865" y="49488"/>
                </a:lnTo>
                <a:lnTo>
                  <a:pt x="51089" y="49469"/>
                </a:lnTo>
                <a:lnTo>
                  <a:pt x="51275" y="49450"/>
                </a:lnTo>
                <a:lnTo>
                  <a:pt x="51424" y="49395"/>
                </a:lnTo>
                <a:lnTo>
                  <a:pt x="51461" y="49376"/>
                </a:lnTo>
                <a:lnTo>
                  <a:pt x="51480" y="49339"/>
                </a:lnTo>
                <a:lnTo>
                  <a:pt x="51480" y="49320"/>
                </a:lnTo>
                <a:lnTo>
                  <a:pt x="51461" y="49301"/>
                </a:lnTo>
                <a:lnTo>
                  <a:pt x="51386" y="49246"/>
                </a:lnTo>
                <a:lnTo>
                  <a:pt x="51275" y="49227"/>
                </a:lnTo>
                <a:lnTo>
                  <a:pt x="51163" y="49208"/>
                </a:lnTo>
                <a:lnTo>
                  <a:pt x="50902" y="49171"/>
                </a:lnTo>
                <a:lnTo>
                  <a:pt x="50753" y="49171"/>
                </a:lnTo>
                <a:lnTo>
                  <a:pt x="50381" y="49134"/>
                </a:lnTo>
                <a:close/>
                <a:moveTo>
                  <a:pt x="60305" y="49152"/>
                </a:moveTo>
                <a:lnTo>
                  <a:pt x="60193" y="49171"/>
                </a:lnTo>
                <a:lnTo>
                  <a:pt x="60081" y="49190"/>
                </a:lnTo>
                <a:lnTo>
                  <a:pt x="60007" y="49227"/>
                </a:lnTo>
                <a:lnTo>
                  <a:pt x="59951" y="49264"/>
                </a:lnTo>
                <a:lnTo>
                  <a:pt x="59932" y="49301"/>
                </a:lnTo>
                <a:lnTo>
                  <a:pt x="59951" y="49376"/>
                </a:lnTo>
                <a:lnTo>
                  <a:pt x="59988" y="49413"/>
                </a:lnTo>
                <a:lnTo>
                  <a:pt x="60025" y="49432"/>
                </a:lnTo>
                <a:lnTo>
                  <a:pt x="60137" y="49469"/>
                </a:lnTo>
                <a:lnTo>
                  <a:pt x="60249" y="49488"/>
                </a:lnTo>
                <a:lnTo>
                  <a:pt x="60677" y="49488"/>
                </a:lnTo>
                <a:lnTo>
                  <a:pt x="60882" y="49469"/>
                </a:lnTo>
                <a:lnTo>
                  <a:pt x="61124" y="49469"/>
                </a:lnTo>
                <a:lnTo>
                  <a:pt x="61235" y="49450"/>
                </a:lnTo>
                <a:lnTo>
                  <a:pt x="61347" y="49432"/>
                </a:lnTo>
                <a:lnTo>
                  <a:pt x="61552" y="49376"/>
                </a:lnTo>
                <a:lnTo>
                  <a:pt x="61608" y="49339"/>
                </a:lnTo>
                <a:lnTo>
                  <a:pt x="61626" y="49320"/>
                </a:lnTo>
                <a:lnTo>
                  <a:pt x="61626" y="49301"/>
                </a:lnTo>
                <a:lnTo>
                  <a:pt x="61589" y="49264"/>
                </a:lnTo>
                <a:lnTo>
                  <a:pt x="61440" y="49246"/>
                </a:lnTo>
                <a:lnTo>
                  <a:pt x="61198" y="49208"/>
                </a:lnTo>
                <a:lnTo>
                  <a:pt x="60919" y="49171"/>
                </a:lnTo>
                <a:lnTo>
                  <a:pt x="60602" y="49152"/>
                </a:lnTo>
                <a:close/>
                <a:moveTo>
                  <a:pt x="68571" y="49059"/>
                </a:moveTo>
                <a:lnTo>
                  <a:pt x="68068" y="49078"/>
                </a:lnTo>
                <a:lnTo>
                  <a:pt x="67845" y="49115"/>
                </a:lnTo>
                <a:lnTo>
                  <a:pt x="67715" y="49134"/>
                </a:lnTo>
                <a:lnTo>
                  <a:pt x="67603" y="49171"/>
                </a:lnTo>
                <a:lnTo>
                  <a:pt x="67528" y="49227"/>
                </a:lnTo>
                <a:lnTo>
                  <a:pt x="67510" y="49246"/>
                </a:lnTo>
                <a:lnTo>
                  <a:pt x="67510" y="49283"/>
                </a:lnTo>
                <a:lnTo>
                  <a:pt x="67510" y="49320"/>
                </a:lnTo>
                <a:lnTo>
                  <a:pt x="67547" y="49357"/>
                </a:lnTo>
                <a:lnTo>
                  <a:pt x="67659" y="49450"/>
                </a:lnTo>
                <a:lnTo>
                  <a:pt x="67752" y="49488"/>
                </a:lnTo>
                <a:lnTo>
                  <a:pt x="67882" y="49506"/>
                </a:lnTo>
                <a:lnTo>
                  <a:pt x="68012" y="49506"/>
                </a:lnTo>
                <a:lnTo>
                  <a:pt x="68143" y="49488"/>
                </a:lnTo>
                <a:lnTo>
                  <a:pt x="68422" y="49469"/>
                </a:lnTo>
                <a:lnTo>
                  <a:pt x="68645" y="49432"/>
                </a:lnTo>
                <a:lnTo>
                  <a:pt x="68925" y="49413"/>
                </a:lnTo>
                <a:lnTo>
                  <a:pt x="69074" y="49376"/>
                </a:lnTo>
                <a:lnTo>
                  <a:pt x="69129" y="49357"/>
                </a:lnTo>
                <a:lnTo>
                  <a:pt x="69167" y="49320"/>
                </a:lnTo>
                <a:lnTo>
                  <a:pt x="69185" y="49246"/>
                </a:lnTo>
                <a:lnTo>
                  <a:pt x="69204" y="49190"/>
                </a:lnTo>
                <a:lnTo>
                  <a:pt x="69204" y="49152"/>
                </a:lnTo>
                <a:lnTo>
                  <a:pt x="69185" y="49134"/>
                </a:lnTo>
                <a:lnTo>
                  <a:pt x="69148" y="49097"/>
                </a:lnTo>
                <a:lnTo>
                  <a:pt x="69092" y="49097"/>
                </a:lnTo>
                <a:lnTo>
                  <a:pt x="68832" y="49078"/>
                </a:lnTo>
                <a:lnTo>
                  <a:pt x="68571" y="49059"/>
                </a:lnTo>
                <a:close/>
                <a:moveTo>
                  <a:pt x="72779" y="49152"/>
                </a:moveTo>
                <a:lnTo>
                  <a:pt x="72686" y="49190"/>
                </a:lnTo>
                <a:lnTo>
                  <a:pt x="72630" y="49227"/>
                </a:lnTo>
                <a:lnTo>
                  <a:pt x="72611" y="49246"/>
                </a:lnTo>
                <a:lnTo>
                  <a:pt x="72592" y="49301"/>
                </a:lnTo>
                <a:lnTo>
                  <a:pt x="72592" y="49357"/>
                </a:lnTo>
                <a:lnTo>
                  <a:pt x="72592" y="49395"/>
                </a:lnTo>
                <a:lnTo>
                  <a:pt x="72630" y="49432"/>
                </a:lnTo>
                <a:lnTo>
                  <a:pt x="72723" y="49469"/>
                </a:lnTo>
                <a:lnTo>
                  <a:pt x="72853" y="49506"/>
                </a:lnTo>
                <a:lnTo>
                  <a:pt x="73765" y="49506"/>
                </a:lnTo>
                <a:lnTo>
                  <a:pt x="73896" y="49488"/>
                </a:lnTo>
                <a:lnTo>
                  <a:pt x="74026" y="49469"/>
                </a:lnTo>
                <a:lnTo>
                  <a:pt x="74119" y="49432"/>
                </a:lnTo>
                <a:lnTo>
                  <a:pt x="74138" y="49413"/>
                </a:lnTo>
                <a:lnTo>
                  <a:pt x="74175" y="49376"/>
                </a:lnTo>
                <a:lnTo>
                  <a:pt x="74175" y="49339"/>
                </a:lnTo>
                <a:lnTo>
                  <a:pt x="74175" y="49320"/>
                </a:lnTo>
                <a:lnTo>
                  <a:pt x="74138" y="49264"/>
                </a:lnTo>
                <a:lnTo>
                  <a:pt x="74063" y="49227"/>
                </a:lnTo>
                <a:lnTo>
                  <a:pt x="73970" y="49208"/>
                </a:lnTo>
                <a:lnTo>
                  <a:pt x="73747" y="49190"/>
                </a:lnTo>
                <a:lnTo>
                  <a:pt x="73579" y="49190"/>
                </a:lnTo>
                <a:lnTo>
                  <a:pt x="73374" y="49171"/>
                </a:lnTo>
                <a:lnTo>
                  <a:pt x="73077" y="49152"/>
                </a:lnTo>
                <a:close/>
                <a:moveTo>
                  <a:pt x="70712" y="49171"/>
                </a:moveTo>
                <a:lnTo>
                  <a:pt x="70507" y="49190"/>
                </a:lnTo>
                <a:lnTo>
                  <a:pt x="70414" y="49190"/>
                </a:lnTo>
                <a:lnTo>
                  <a:pt x="70340" y="49227"/>
                </a:lnTo>
                <a:lnTo>
                  <a:pt x="70284" y="49246"/>
                </a:lnTo>
                <a:lnTo>
                  <a:pt x="70265" y="49301"/>
                </a:lnTo>
                <a:lnTo>
                  <a:pt x="70265" y="49339"/>
                </a:lnTo>
                <a:lnTo>
                  <a:pt x="70284" y="49413"/>
                </a:lnTo>
                <a:lnTo>
                  <a:pt x="70340" y="49469"/>
                </a:lnTo>
                <a:lnTo>
                  <a:pt x="70414" y="49488"/>
                </a:lnTo>
                <a:lnTo>
                  <a:pt x="70526" y="49506"/>
                </a:lnTo>
                <a:lnTo>
                  <a:pt x="70619" y="49525"/>
                </a:lnTo>
                <a:lnTo>
                  <a:pt x="71364" y="49525"/>
                </a:lnTo>
                <a:lnTo>
                  <a:pt x="71420" y="49506"/>
                </a:lnTo>
                <a:lnTo>
                  <a:pt x="71457" y="49488"/>
                </a:lnTo>
                <a:lnTo>
                  <a:pt x="71494" y="49432"/>
                </a:lnTo>
                <a:lnTo>
                  <a:pt x="71531" y="49376"/>
                </a:lnTo>
                <a:lnTo>
                  <a:pt x="71531" y="49339"/>
                </a:lnTo>
                <a:lnTo>
                  <a:pt x="71531" y="49320"/>
                </a:lnTo>
                <a:lnTo>
                  <a:pt x="71494" y="49283"/>
                </a:lnTo>
                <a:lnTo>
                  <a:pt x="71457" y="49264"/>
                </a:lnTo>
                <a:lnTo>
                  <a:pt x="71159" y="49208"/>
                </a:lnTo>
                <a:lnTo>
                  <a:pt x="70954" y="49190"/>
                </a:lnTo>
                <a:lnTo>
                  <a:pt x="70712" y="49171"/>
                </a:lnTo>
                <a:close/>
                <a:moveTo>
                  <a:pt x="65089" y="49152"/>
                </a:moveTo>
                <a:lnTo>
                  <a:pt x="64996" y="49171"/>
                </a:lnTo>
                <a:lnTo>
                  <a:pt x="64940" y="49227"/>
                </a:lnTo>
                <a:lnTo>
                  <a:pt x="64922" y="49246"/>
                </a:lnTo>
                <a:lnTo>
                  <a:pt x="64922" y="49283"/>
                </a:lnTo>
                <a:lnTo>
                  <a:pt x="64922" y="49339"/>
                </a:lnTo>
                <a:lnTo>
                  <a:pt x="64959" y="49395"/>
                </a:lnTo>
                <a:lnTo>
                  <a:pt x="64978" y="49432"/>
                </a:lnTo>
                <a:lnTo>
                  <a:pt x="65034" y="49450"/>
                </a:lnTo>
                <a:lnTo>
                  <a:pt x="65127" y="49488"/>
                </a:lnTo>
                <a:lnTo>
                  <a:pt x="65276" y="49525"/>
                </a:lnTo>
                <a:lnTo>
                  <a:pt x="65425" y="49525"/>
                </a:lnTo>
                <a:lnTo>
                  <a:pt x="65722" y="49543"/>
                </a:lnTo>
                <a:lnTo>
                  <a:pt x="65927" y="49525"/>
                </a:lnTo>
                <a:lnTo>
                  <a:pt x="66113" y="49506"/>
                </a:lnTo>
                <a:lnTo>
                  <a:pt x="66411" y="49469"/>
                </a:lnTo>
                <a:lnTo>
                  <a:pt x="66672" y="49395"/>
                </a:lnTo>
                <a:lnTo>
                  <a:pt x="66728" y="49376"/>
                </a:lnTo>
                <a:lnTo>
                  <a:pt x="66746" y="49357"/>
                </a:lnTo>
                <a:lnTo>
                  <a:pt x="66728" y="49357"/>
                </a:lnTo>
                <a:lnTo>
                  <a:pt x="66579" y="49301"/>
                </a:lnTo>
                <a:lnTo>
                  <a:pt x="66430" y="49264"/>
                </a:lnTo>
                <a:lnTo>
                  <a:pt x="66132" y="49208"/>
                </a:lnTo>
                <a:lnTo>
                  <a:pt x="65518" y="49171"/>
                </a:lnTo>
                <a:lnTo>
                  <a:pt x="65331" y="49152"/>
                </a:lnTo>
                <a:close/>
                <a:moveTo>
                  <a:pt x="75404" y="49152"/>
                </a:moveTo>
                <a:lnTo>
                  <a:pt x="75255" y="49171"/>
                </a:lnTo>
                <a:lnTo>
                  <a:pt x="75143" y="49208"/>
                </a:lnTo>
                <a:lnTo>
                  <a:pt x="75106" y="49227"/>
                </a:lnTo>
                <a:lnTo>
                  <a:pt x="75087" y="49264"/>
                </a:lnTo>
                <a:lnTo>
                  <a:pt x="75069" y="49320"/>
                </a:lnTo>
                <a:lnTo>
                  <a:pt x="75069" y="49376"/>
                </a:lnTo>
                <a:lnTo>
                  <a:pt x="75087" y="49413"/>
                </a:lnTo>
                <a:lnTo>
                  <a:pt x="75106" y="49432"/>
                </a:lnTo>
                <a:lnTo>
                  <a:pt x="75199" y="49488"/>
                </a:lnTo>
                <a:lnTo>
                  <a:pt x="75311" y="49506"/>
                </a:lnTo>
                <a:lnTo>
                  <a:pt x="75441" y="49525"/>
                </a:lnTo>
                <a:lnTo>
                  <a:pt x="75571" y="49525"/>
                </a:lnTo>
                <a:lnTo>
                  <a:pt x="75758" y="49506"/>
                </a:lnTo>
                <a:lnTo>
                  <a:pt x="75962" y="49525"/>
                </a:lnTo>
                <a:lnTo>
                  <a:pt x="76297" y="49543"/>
                </a:lnTo>
                <a:lnTo>
                  <a:pt x="76446" y="49543"/>
                </a:lnTo>
                <a:lnTo>
                  <a:pt x="76595" y="49525"/>
                </a:lnTo>
                <a:lnTo>
                  <a:pt x="76707" y="49488"/>
                </a:lnTo>
                <a:lnTo>
                  <a:pt x="76744" y="49469"/>
                </a:lnTo>
                <a:lnTo>
                  <a:pt x="76782" y="49432"/>
                </a:lnTo>
                <a:lnTo>
                  <a:pt x="76800" y="49395"/>
                </a:lnTo>
                <a:lnTo>
                  <a:pt x="76782" y="49376"/>
                </a:lnTo>
                <a:lnTo>
                  <a:pt x="76763" y="49339"/>
                </a:lnTo>
                <a:lnTo>
                  <a:pt x="76726" y="49320"/>
                </a:lnTo>
                <a:lnTo>
                  <a:pt x="76633" y="49283"/>
                </a:lnTo>
                <a:lnTo>
                  <a:pt x="76521" y="49264"/>
                </a:lnTo>
                <a:lnTo>
                  <a:pt x="76260" y="49227"/>
                </a:lnTo>
                <a:lnTo>
                  <a:pt x="76111" y="49227"/>
                </a:lnTo>
                <a:lnTo>
                  <a:pt x="75888" y="49208"/>
                </a:lnTo>
                <a:lnTo>
                  <a:pt x="75571" y="49171"/>
                </a:lnTo>
                <a:lnTo>
                  <a:pt x="75404" y="49152"/>
                </a:lnTo>
                <a:close/>
                <a:moveTo>
                  <a:pt x="40123" y="49134"/>
                </a:moveTo>
                <a:lnTo>
                  <a:pt x="40029" y="49171"/>
                </a:lnTo>
                <a:lnTo>
                  <a:pt x="39955" y="49190"/>
                </a:lnTo>
                <a:lnTo>
                  <a:pt x="39881" y="49246"/>
                </a:lnTo>
                <a:lnTo>
                  <a:pt x="39862" y="49301"/>
                </a:lnTo>
                <a:lnTo>
                  <a:pt x="39843" y="49376"/>
                </a:lnTo>
                <a:lnTo>
                  <a:pt x="39862" y="49469"/>
                </a:lnTo>
                <a:lnTo>
                  <a:pt x="39918" y="49525"/>
                </a:lnTo>
                <a:lnTo>
                  <a:pt x="39974" y="49543"/>
                </a:lnTo>
                <a:lnTo>
                  <a:pt x="40067" y="49562"/>
                </a:lnTo>
                <a:lnTo>
                  <a:pt x="40253" y="49543"/>
                </a:lnTo>
                <a:lnTo>
                  <a:pt x="40402" y="49543"/>
                </a:lnTo>
                <a:lnTo>
                  <a:pt x="40588" y="49525"/>
                </a:lnTo>
                <a:lnTo>
                  <a:pt x="40923" y="49506"/>
                </a:lnTo>
                <a:lnTo>
                  <a:pt x="41091" y="49488"/>
                </a:lnTo>
                <a:lnTo>
                  <a:pt x="41202" y="49450"/>
                </a:lnTo>
                <a:lnTo>
                  <a:pt x="41240" y="49432"/>
                </a:lnTo>
                <a:lnTo>
                  <a:pt x="41258" y="49395"/>
                </a:lnTo>
                <a:lnTo>
                  <a:pt x="41258" y="49357"/>
                </a:lnTo>
                <a:lnTo>
                  <a:pt x="41221" y="49320"/>
                </a:lnTo>
                <a:lnTo>
                  <a:pt x="41091" y="49264"/>
                </a:lnTo>
                <a:lnTo>
                  <a:pt x="40923" y="49208"/>
                </a:lnTo>
                <a:lnTo>
                  <a:pt x="40681" y="49152"/>
                </a:lnTo>
                <a:lnTo>
                  <a:pt x="40439" y="49134"/>
                </a:lnTo>
                <a:close/>
                <a:moveTo>
                  <a:pt x="63134" y="49190"/>
                </a:moveTo>
                <a:lnTo>
                  <a:pt x="62837" y="49208"/>
                </a:lnTo>
                <a:lnTo>
                  <a:pt x="62613" y="49264"/>
                </a:lnTo>
                <a:lnTo>
                  <a:pt x="62539" y="49301"/>
                </a:lnTo>
                <a:lnTo>
                  <a:pt x="62483" y="49339"/>
                </a:lnTo>
                <a:lnTo>
                  <a:pt x="62464" y="49395"/>
                </a:lnTo>
                <a:lnTo>
                  <a:pt x="62483" y="49450"/>
                </a:lnTo>
                <a:lnTo>
                  <a:pt x="62520" y="49488"/>
                </a:lnTo>
                <a:lnTo>
                  <a:pt x="62557" y="49506"/>
                </a:lnTo>
                <a:lnTo>
                  <a:pt x="62669" y="49543"/>
                </a:lnTo>
                <a:lnTo>
                  <a:pt x="62799" y="49562"/>
                </a:lnTo>
                <a:lnTo>
                  <a:pt x="63228" y="49562"/>
                </a:lnTo>
                <a:lnTo>
                  <a:pt x="63451" y="49543"/>
                </a:lnTo>
                <a:lnTo>
                  <a:pt x="63619" y="49525"/>
                </a:lnTo>
                <a:lnTo>
                  <a:pt x="63898" y="49488"/>
                </a:lnTo>
                <a:lnTo>
                  <a:pt x="64028" y="49450"/>
                </a:lnTo>
                <a:lnTo>
                  <a:pt x="64121" y="49395"/>
                </a:lnTo>
                <a:lnTo>
                  <a:pt x="64158" y="49376"/>
                </a:lnTo>
                <a:lnTo>
                  <a:pt x="64158" y="49357"/>
                </a:lnTo>
                <a:lnTo>
                  <a:pt x="64158" y="49320"/>
                </a:lnTo>
                <a:lnTo>
                  <a:pt x="64121" y="49283"/>
                </a:lnTo>
                <a:lnTo>
                  <a:pt x="64065" y="49264"/>
                </a:lnTo>
                <a:lnTo>
                  <a:pt x="63972" y="49246"/>
                </a:lnTo>
                <a:lnTo>
                  <a:pt x="63730" y="49208"/>
                </a:lnTo>
                <a:lnTo>
                  <a:pt x="63451" y="49190"/>
                </a:lnTo>
                <a:close/>
                <a:moveTo>
                  <a:pt x="85997" y="49152"/>
                </a:moveTo>
                <a:lnTo>
                  <a:pt x="85681" y="49171"/>
                </a:lnTo>
                <a:lnTo>
                  <a:pt x="85513" y="49171"/>
                </a:lnTo>
                <a:lnTo>
                  <a:pt x="85383" y="49208"/>
                </a:lnTo>
                <a:lnTo>
                  <a:pt x="85271" y="49246"/>
                </a:lnTo>
                <a:lnTo>
                  <a:pt x="85253" y="49283"/>
                </a:lnTo>
                <a:lnTo>
                  <a:pt x="85234" y="49320"/>
                </a:lnTo>
                <a:lnTo>
                  <a:pt x="85234" y="49376"/>
                </a:lnTo>
                <a:lnTo>
                  <a:pt x="85234" y="49432"/>
                </a:lnTo>
                <a:lnTo>
                  <a:pt x="85253" y="49469"/>
                </a:lnTo>
                <a:lnTo>
                  <a:pt x="85290" y="49488"/>
                </a:lnTo>
                <a:lnTo>
                  <a:pt x="85364" y="49543"/>
                </a:lnTo>
                <a:lnTo>
                  <a:pt x="85476" y="49562"/>
                </a:lnTo>
                <a:lnTo>
                  <a:pt x="85588" y="49562"/>
                </a:lnTo>
                <a:lnTo>
                  <a:pt x="85718" y="49543"/>
                </a:lnTo>
                <a:lnTo>
                  <a:pt x="85886" y="49525"/>
                </a:lnTo>
                <a:lnTo>
                  <a:pt x="86091" y="49525"/>
                </a:lnTo>
                <a:lnTo>
                  <a:pt x="86370" y="49543"/>
                </a:lnTo>
                <a:lnTo>
                  <a:pt x="86500" y="49525"/>
                </a:lnTo>
                <a:lnTo>
                  <a:pt x="86630" y="49525"/>
                </a:lnTo>
                <a:lnTo>
                  <a:pt x="86724" y="49488"/>
                </a:lnTo>
                <a:lnTo>
                  <a:pt x="86798" y="49432"/>
                </a:lnTo>
                <a:lnTo>
                  <a:pt x="86817" y="49376"/>
                </a:lnTo>
                <a:lnTo>
                  <a:pt x="86835" y="49339"/>
                </a:lnTo>
                <a:lnTo>
                  <a:pt x="86835" y="49301"/>
                </a:lnTo>
                <a:lnTo>
                  <a:pt x="86817" y="49283"/>
                </a:lnTo>
                <a:lnTo>
                  <a:pt x="86742" y="49227"/>
                </a:lnTo>
                <a:lnTo>
                  <a:pt x="86630" y="49190"/>
                </a:lnTo>
                <a:lnTo>
                  <a:pt x="86519" y="49171"/>
                </a:lnTo>
                <a:lnTo>
                  <a:pt x="86407" y="49152"/>
                </a:lnTo>
                <a:close/>
                <a:moveTo>
                  <a:pt x="32917" y="49152"/>
                </a:moveTo>
                <a:lnTo>
                  <a:pt x="32619" y="49171"/>
                </a:lnTo>
                <a:lnTo>
                  <a:pt x="32471" y="49190"/>
                </a:lnTo>
                <a:lnTo>
                  <a:pt x="32340" y="49227"/>
                </a:lnTo>
                <a:lnTo>
                  <a:pt x="32228" y="49264"/>
                </a:lnTo>
                <a:lnTo>
                  <a:pt x="32191" y="49301"/>
                </a:lnTo>
                <a:lnTo>
                  <a:pt x="32173" y="49339"/>
                </a:lnTo>
                <a:lnTo>
                  <a:pt x="32154" y="49395"/>
                </a:lnTo>
                <a:lnTo>
                  <a:pt x="32135" y="49450"/>
                </a:lnTo>
                <a:lnTo>
                  <a:pt x="32154" y="49488"/>
                </a:lnTo>
                <a:lnTo>
                  <a:pt x="32173" y="49525"/>
                </a:lnTo>
                <a:lnTo>
                  <a:pt x="32191" y="49543"/>
                </a:lnTo>
                <a:lnTo>
                  <a:pt x="32228" y="49562"/>
                </a:lnTo>
                <a:lnTo>
                  <a:pt x="32340" y="49581"/>
                </a:lnTo>
                <a:lnTo>
                  <a:pt x="32545" y="49581"/>
                </a:lnTo>
                <a:lnTo>
                  <a:pt x="32713" y="49543"/>
                </a:lnTo>
                <a:lnTo>
                  <a:pt x="33197" y="49543"/>
                </a:lnTo>
                <a:lnTo>
                  <a:pt x="33457" y="49525"/>
                </a:lnTo>
                <a:lnTo>
                  <a:pt x="33550" y="49488"/>
                </a:lnTo>
                <a:lnTo>
                  <a:pt x="33643" y="49450"/>
                </a:lnTo>
                <a:lnTo>
                  <a:pt x="33699" y="49413"/>
                </a:lnTo>
                <a:lnTo>
                  <a:pt x="33737" y="49357"/>
                </a:lnTo>
                <a:lnTo>
                  <a:pt x="33755" y="49320"/>
                </a:lnTo>
                <a:lnTo>
                  <a:pt x="33755" y="49301"/>
                </a:lnTo>
                <a:lnTo>
                  <a:pt x="33737" y="49264"/>
                </a:lnTo>
                <a:lnTo>
                  <a:pt x="33699" y="49246"/>
                </a:lnTo>
                <a:lnTo>
                  <a:pt x="33588" y="49208"/>
                </a:lnTo>
                <a:lnTo>
                  <a:pt x="33476" y="49171"/>
                </a:lnTo>
                <a:lnTo>
                  <a:pt x="33327" y="49171"/>
                </a:lnTo>
                <a:lnTo>
                  <a:pt x="33122" y="49152"/>
                </a:lnTo>
                <a:close/>
                <a:moveTo>
                  <a:pt x="45410" y="49208"/>
                </a:moveTo>
                <a:lnTo>
                  <a:pt x="45094" y="49227"/>
                </a:lnTo>
                <a:lnTo>
                  <a:pt x="44963" y="49246"/>
                </a:lnTo>
                <a:lnTo>
                  <a:pt x="44852" y="49264"/>
                </a:lnTo>
                <a:lnTo>
                  <a:pt x="44758" y="49301"/>
                </a:lnTo>
                <a:lnTo>
                  <a:pt x="44703" y="49357"/>
                </a:lnTo>
                <a:lnTo>
                  <a:pt x="44684" y="49413"/>
                </a:lnTo>
                <a:lnTo>
                  <a:pt x="44721" y="49488"/>
                </a:lnTo>
                <a:lnTo>
                  <a:pt x="44740" y="49525"/>
                </a:lnTo>
                <a:lnTo>
                  <a:pt x="44777" y="49543"/>
                </a:lnTo>
                <a:lnTo>
                  <a:pt x="44889" y="49562"/>
                </a:lnTo>
                <a:lnTo>
                  <a:pt x="45038" y="49581"/>
                </a:lnTo>
                <a:lnTo>
                  <a:pt x="45187" y="49562"/>
                </a:lnTo>
                <a:lnTo>
                  <a:pt x="45485" y="49525"/>
                </a:lnTo>
                <a:lnTo>
                  <a:pt x="45708" y="49506"/>
                </a:lnTo>
                <a:lnTo>
                  <a:pt x="45876" y="49488"/>
                </a:lnTo>
                <a:lnTo>
                  <a:pt x="46211" y="49450"/>
                </a:lnTo>
                <a:lnTo>
                  <a:pt x="46360" y="49432"/>
                </a:lnTo>
                <a:lnTo>
                  <a:pt x="46471" y="49395"/>
                </a:lnTo>
                <a:lnTo>
                  <a:pt x="46509" y="49376"/>
                </a:lnTo>
                <a:lnTo>
                  <a:pt x="46527" y="49357"/>
                </a:lnTo>
                <a:lnTo>
                  <a:pt x="46527" y="49339"/>
                </a:lnTo>
                <a:lnTo>
                  <a:pt x="46509" y="49320"/>
                </a:lnTo>
                <a:lnTo>
                  <a:pt x="46341" y="49283"/>
                </a:lnTo>
                <a:lnTo>
                  <a:pt x="46080" y="49227"/>
                </a:lnTo>
                <a:lnTo>
                  <a:pt x="45764" y="49208"/>
                </a:lnTo>
                <a:close/>
                <a:moveTo>
                  <a:pt x="48277" y="49227"/>
                </a:moveTo>
                <a:lnTo>
                  <a:pt x="47961" y="49246"/>
                </a:lnTo>
                <a:lnTo>
                  <a:pt x="47663" y="49264"/>
                </a:lnTo>
                <a:lnTo>
                  <a:pt x="47439" y="49320"/>
                </a:lnTo>
                <a:lnTo>
                  <a:pt x="47346" y="49357"/>
                </a:lnTo>
                <a:lnTo>
                  <a:pt x="47291" y="49395"/>
                </a:lnTo>
                <a:lnTo>
                  <a:pt x="47272" y="49432"/>
                </a:lnTo>
                <a:lnTo>
                  <a:pt x="47309" y="49488"/>
                </a:lnTo>
                <a:lnTo>
                  <a:pt x="47328" y="49525"/>
                </a:lnTo>
                <a:lnTo>
                  <a:pt x="47384" y="49543"/>
                </a:lnTo>
                <a:lnTo>
                  <a:pt x="47495" y="49581"/>
                </a:lnTo>
                <a:lnTo>
                  <a:pt x="47793" y="49581"/>
                </a:lnTo>
                <a:lnTo>
                  <a:pt x="48091" y="49562"/>
                </a:lnTo>
                <a:lnTo>
                  <a:pt x="48315" y="49525"/>
                </a:lnTo>
                <a:lnTo>
                  <a:pt x="48482" y="49488"/>
                </a:lnTo>
                <a:lnTo>
                  <a:pt x="48743" y="49413"/>
                </a:lnTo>
                <a:lnTo>
                  <a:pt x="48873" y="49376"/>
                </a:lnTo>
                <a:lnTo>
                  <a:pt x="48948" y="49339"/>
                </a:lnTo>
                <a:lnTo>
                  <a:pt x="48966" y="49320"/>
                </a:lnTo>
                <a:lnTo>
                  <a:pt x="48985" y="49301"/>
                </a:lnTo>
                <a:lnTo>
                  <a:pt x="48966" y="49283"/>
                </a:lnTo>
                <a:lnTo>
                  <a:pt x="48929" y="49264"/>
                </a:lnTo>
                <a:lnTo>
                  <a:pt x="48799" y="49246"/>
                </a:lnTo>
                <a:lnTo>
                  <a:pt x="48575" y="49246"/>
                </a:lnTo>
                <a:lnTo>
                  <a:pt x="48277" y="49227"/>
                </a:lnTo>
                <a:close/>
                <a:moveTo>
                  <a:pt x="55613" y="49171"/>
                </a:moveTo>
                <a:lnTo>
                  <a:pt x="55334" y="49190"/>
                </a:lnTo>
                <a:lnTo>
                  <a:pt x="55185" y="49208"/>
                </a:lnTo>
                <a:lnTo>
                  <a:pt x="55054" y="49246"/>
                </a:lnTo>
                <a:lnTo>
                  <a:pt x="54961" y="49301"/>
                </a:lnTo>
                <a:lnTo>
                  <a:pt x="54924" y="49320"/>
                </a:lnTo>
                <a:lnTo>
                  <a:pt x="54905" y="49357"/>
                </a:lnTo>
                <a:lnTo>
                  <a:pt x="54905" y="49432"/>
                </a:lnTo>
                <a:lnTo>
                  <a:pt x="54905" y="49469"/>
                </a:lnTo>
                <a:lnTo>
                  <a:pt x="54924" y="49506"/>
                </a:lnTo>
                <a:lnTo>
                  <a:pt x="54961" y="49543"/>
                </a:lnTo>
                <a:lnTo>
                  <a:pt x="55054" y="49562"/>
                </a:lnTo>
                <a:lnTo>
                  <a:pt x="55185" y="49581"/>
                </a:lnTo>
                <a:lnTo>
                  <a:pt x="55315" y="49562"/>
                </a:lnTo>
                <a:lnTo>
                  <a:pt x="55445" y="49543"/>
                </a:lnTo>
                <a:lnTo>
                  <a:pt x="55631" y="49506"/>
                </a:lnTo>
                <a:lnTo>
                  <a:pt x="56115" y="49488"/>
                </a:lnTo>
                <a:lnTo>
                  <a:pt x="56264" y="49469"/>
                </a:lnTo>
                <a:lnTo>
                  <a:pt x="56395" y="49450"/>
                </a:lnTo>
                <a:lnTo>
                  <a:pt x="56488" y="49413"/>
                </a:lnTo>
                <a:lnTo>
                  <a:pt x="56506" y="49395"/>
                </a:lnTo>
                <a:lnTo>
                  <a:pt x="56525" y="49357"/>
                </a:lnTo>
                <a:lnTo>
                  <a:pt x="56506" y="49320"/>
                </a:lnTo>
                <a:lnTo>
                  <a:pt x="56488" y="49301"/>
                </a:lnTo>
                <a:lnTo>
                  <a:pt x="56413" y="49246"/>
                </a:lnTo>
                <a:lnTo>
                  <a:pt x="56320" y="49208"/>
                </a:lnTo>
                <a:lnTo>
                  <a:pt x="56209" y="49190"/>
                </a:lnTo>
                <a:lnTo>
                  <a:pt x="55985" y="49171"/>
                </a:lnTo>
                <a:close/>
                <a:moveTo>
                  <a:pt x="88120" y="49208"/>
                </a:moveTo>
                <a:lnTo>
                  <a:pt x="88008" y="49227"/>
                </a:lnTo>
                <a:lnTo>
                  <a:pt x="87934" y="49264"/>
                </a:lnTo>
                <a:lnTo>
                  <a:pt x="87897" y="49301"/>
                </a:lnTo>
                <a:lnTo>
                  <a:pt x="87878" y="49339"/>
                </a:lnTo>
                <a:lnTo>
                  <a:pt x="87878" y="49395"/>
                </a:lnTo>
                <a:lnTo>
                  <a:pt x="87878" y="49432"/>
                </a:lnTo>
                <a:lnTo>
                  <a:pt x="87897" y="49469"/>
                </a:lnTo>
                <a:lnTo>
                  <a:pt x="87915" y="49506"/>
                </a:lnTo>
                <a:lnTo>
                  <a:pt x="88008" y="49543"/>
                </a:lnTo>
                <a:lnTo>
                  <a:pt x="88101" y="49581"/>
                </a:lnTo>
                <a:lnTo>
                  <a:pt x="89032" y="49581"/>
                </a:lnTo>
                <a:lnTo>
                  <a:pt x="89144" y="49562"/>
                </a:lnTo>
                <a:lnTo>
                  <a:pt x="89218" y="49525"/>
                </a:lnTo>
                <a:lnTo>
                  <a:pt x="89256" y="49506"/>
                </a:lnTo>
                <a:lnTo>
                  <a:pt x="89274" y="49469"/>
                </a:lnTo>
                <a:lnTo>
                  <a:pt x="89274" y="49450"/>
                </a:lnTo>
                <a:lnTo>
                  <a:pt x="89274" y="49413"/>
                </a:lnTo>
                <a:lnTo>
                  <a:pt x="89218" y="49357"/>
                </a:lnTo>
                <a:lnTo>
                  <a:pt x="89144" y="49320"/>
                </a:lnTo>
                <a:lnTo>
                  <a:pt x="89032" y="49283"/>
                </a:lnTo>
                <a:lnTo>
                  <a:pt x="88809" y="49264"/>
                </a:lnTo>
                <a:lnTo>
                  <a:pt x="88660" y="49246"/>
                </a:lnTo>
                <a:lnTo>
                  <a:pt x="88492" y="49227"/>
                </a:lnTo>
                <a:lnTo>
                  <a:pt x="88232" y="49208"/>
                </a:lnTo>
                <a:close/>
                <a:moveTo>
                  <a:pt x="78327" y="49190"/>
                </a:moveTo>
                <a:lnTo>
                  <a:pt x="78066" y="49227"/>
                </a:lnTo>
                <a:lnTo>
                  <a:pt x="77954" y="49264"/>
                </a:lnTo>
                <a:lnTo>
                  <a:pt x="77861" y="49301"/>
                </a:lnTo>
                <a:lnTo>
                  <a:pt x="77787" y="49339"/>
                </a:lnTo>
                <a:lnTo>
                  <a:pt x="77750" y="49376"/>
                </a:lnTo>
                <a:lnTo>
                  <a:pt x="77750" y="49432"/>
                </a:lnTo>
                <a:lnTo>
                  <a:pt x="77768" y="49488"/>
                </a:lnTo>
                <a:lnTo>
                  <a:pt x="77824" y="49525"/>
                </a:lnTo>
                <a:lnTo>
                  <a:pt x="77899" y="49562"/>
                </a:lnTo>
                <a:lnTo>
                  <a:pt x="78085" y="49599"/>
                </a:lnTo>
                <a:lnTo>
                  <a:pt x="78327" y="49599"/>
                </a:lnTo>
                <a:lnTo>
                  <a:pt x="78587" y="49581"/>
                </a:lnTo>
                <a:lnTo>
                  <a:pt x="78830" y="49543"/>
                </a:lnTo>
                <a:lnTo>
                  <a:pt x="79034" y="49488"/>
                </a:lnTo>
                <a:lnTo>
                  <a:pt x="79109" y="49450"/>
                </a:lnTo>
                <a:lnTo>
                  <a:pt x="79165" y="49395"/>
                </a:lnTo>
                <a:lnTo>
                  <a:pt x="79183" y="49357"/>
                </a:lnTo>
                <a:lnTo>
                  <a:pt x="79183" y="49301"/>
                </a:lnTo>
                <a:lnTo>
                  <a:pt x="79146" y="49264"/>
                </a:lnTo>
                <a:lnTo>
                  <a:pt x="79072" y="49227"/>
                </a:lnTo>
                <a:lnTo>
                  <a:pt x="78867" y="49190"/>
                </a:lnTo>
                <a:close/>
                <a:moveTo>
                  <a:pt x="25191" y="49190"/>
                </a:moveTo>
                <a:lnTo>
                  <a:pt x="24856" y="49208"/>
                </a:lnTo>
                <a:lnTo>
                  <a:pt x="24688" y="49227"/>
                </a:lnTo>
                <a:lnTo>
                  <a:pt x="24539" y="49264"/>
                </a:lnTo>
                <a:lnTo>
                  <a:pt x="24483" y="49283"/>
                </a:lnTo>
                <a:lnTo>
                  <a:pt x="24428" y="49320"/>
                </a:lnTo>
                <a:lnTo>
                  <a:pt x="24409" y="49357"/>
                </a:lnTo>
                <a:lnTo>
                  <a:pt x="24390" y="49413"/>
                </a:lnTo>
                <a:lnTo>
                  <a:pt x="24409" y="49469"/>
                </a:lnTo>
                <a:lnTo>
                  <a:pt x="24428" y="49506"/>
                </a:lnTo>
                <a:lnTo>
                  <a:pt x="24465" y="49543"/>
                </a:lnTo>
                <a:lnTo>
                  <a:pt x="24521" y="49581"/>
                </a:lnTo>
                <a:lnTo>
                  <a:pt x="24651" y="49599"/>
                </a:lnTo>
                <a:lnTo>
                  <a:pt x="24800" y="49618"/>
                </a:lnTo>
                <a:lnTo>
                  <a:pt x="25116" y="49581"/>
                </a:lnTo>
                <a:lnTo>
                  <a:pt x="25340" y="49562"/>
                </a:lnTo>
                <a:lnTo>
                  <a:pt x="25563" y="49562"/>
                </a:lnTo>
                <a:lnTo>
                  <a:pt x="25898" y="49543"/>
                </a:lnTo>
                <a:lnTo>
                  <a:pt x="26085" y="49543"/>
                </a:lnTo>
                <a:lnTo>
                  <a:pt x="26233" y="49506"/>
                </a:lnTo>
                <a:lnTo>
                  <a:pt x="26327" y="49469"/>
                </a:lnTo>
                <a:lnTo>
                  <a:pt x="26364" y="49450"/>
                </a:lnTo>
                <a:lnTo>
                  <a:pt x="26364" y="49413"/>
                </a:lnTo>
                <a:lnTo>
                  <a:pt x="26364" y="49376"/>
                </a:lnTo>
                <a:lnTo>
                  <a:pt x="26327" y="49339"/>
                </a:lnTo>
                <a:lnTo>
                  <a:pt x="26233" y="49283"/>
                </a:lnTo>
                <a:lnTo>
                  <a:pt x="26103" y="49246"/>
                </a:lnTo>
                <a:lnTo>
                  <a:pt x="25936" y="49227"/>
                </a:lnTo>
                <a:lnTo>
                  <a:pt x="25619" y="49208"/>
                </a:lnTo>
                <a:lnTo>
                  <a:pt x="25414" y="49208"/>
                </a:lnTo>
                <a:lnTo>
                  <a:pt x="25191" y="49190"/>
                </a:lnTo>
                <a:close/>
                <a:moveTo>
                  <a:pt x="83056" y="49227"/>
                </a:moveTo>
                <a:lnTo>
                  <a:pt x="82888" y="49246"/>
                </a:lnTo>
                <a:lnTo>
                  <a:pt x="82758" y="49283"/>
                </a:lnTo>
                <a:lnTo>
                  <a:pt x="82721" y="49320"/>
                </a:lnTo>
                <a:lnTo>
                  <a:pt x="82702" y="49357"/>
                </a:lnTo>
                <a:lnTo>
                  <a:pt x="82702" y="49395"/>
                </a:lnTo>
                <a:lnTo>
                  <a:pt x="82721" y="49432"/>
                </a:lnTo>
                <a:lnTo>
                  <a:pt x="82739" y="49469"/>
                </a:lnTo>
                <a:lnTo>
                  <a:pt x="82777" y="49506"/>
                </a:lnTo>
                <a:lnTo>
                  <a:pt x="82888" y="49562"/>
                </a:lnTo>
                <a:lnTo>
                  <a:pt x="83019" y="49599"/>
                </a:lnTo>
                <a:lnTo>
                  <a:pt x="83298" y="49618"/>
                </a:lnTo>
                <a:lnTo>
                  <a:pt x="83689" y="49618"/>
                </a:lnTo>
                <a:lnTo>
                  <a:pt x="83949" y="49599"/>
                </a:lnTo>
                <a:lnTo>
                  <a:pt x="84080" y="49581"/>
                </a:lnTo>
                <a:lnTo>
                  <a:pt x="84192" y="49543"/>
                </a:lnTo>
                <a:lnTo>
                  <a:pt x="84285" y="49488"/>
                </a:lnTo>
                <a:lnTo>
                  <a:pt x="84322" y="49450"/>
                </a:lnTo>
                <a:lnTo>
                  <a:pt x="84340" y="49413"/>
                </a:lnTo>
                <a:lnTo>
                  <a:pt x="84340" y="49339"/>
                </a:lnTo>
                <a:lnTo>
                  <a:pt x="84322" y="49283"/>
                </a:lnTo>
                <a:lnTo>
                  <a:pt x="84285" y="49264"/>
                </a:lnTo>
                <a:lnTo>
                  <a:pt x="84210" y="49246"/>
                </a:lnTo>
                <a:lnTo>
                  <a:pt x="84061" y="49246"/>
                </a:lnTo>
                <a:lnTo>
                  <a:pt x="83931" y="49264"/>
                </a:lnTo>
                <a:lnTo>
                  <a:pt x="83670" y="49264"/>
                </a:lnTo>
                <a:lnTo>
                  <a:pt x="83261" y="49227"/>
                </a:lnTo>
                <a:close/>
                <a:moveTo>
                  <a:pt x="30255" y="49227"/>
                </a:moveTo>
                <a:lnTo>
                  <a:pt x="30069" y="49246"/>
                </a:lnTo>
                <a:lnTo>
                  <a:pt x="29920" y="49264"/>
                </a:lnTo>
                <a:lnTo>
                  <a:pt x="29790" y="49301"/>
                </a:lnTo>
                <a:lnTo>
                  <a:pt x="29752" y="49339"/>
                </a:lnTo>
                <a:lnTo>
                  <a:pt x="29715" y="49376"/>
                </a:lnTo>
                <a:lnTo>
                  <a:pt x="29659" y="49432"/>
                </a:lnTo>
                <a:lnTo>
                  <a:pt x="29641" y="49488"/>
                </a:lnTo>
                <a:lnTo>
                  <a:pt x="29641" y="49525"/>
                </a:lnTo>
                <a:lnTo>
                  <a:pt x="29641" y="49562"/>
                </a:lnTo>
                <a:lnTo>
                  <a:pt x="29659" y="49581"/>
                </a:lnTo>
                <a:lnTo>
                  <a:pt x="29696" y="49599"/>
                </a:lnTo>
                <a:lnTo>
                  <a:pt x="29771" y="49637"/>
                </a:lnTo>
                <a:lnTo>
                  <a:pt x="29864" y="49655"/>
                </a:lnTo>
                <a:lnTo>
                  <a:pt x="29976" y="49655"/>
                </a:lnTo>
                <a:lnTo>
                  <a:pt x="30143" y="49637"/>
                </a:lnTo>
                <a:lnTo>
                  <a:pt x="30367" y="49637"/>
                </a:lnTo>
                <a:lnTo>
                  <a:pt x="30683" y="49618"/>
                </a:lnTo>
                <a:lnTo>
                  <a:pt x="30832" y="49618"/>
                </a:lnTo>
                <a:lnTo>
                  <a:pt x="30981" y="49599"/>
                </a:lnTo>
                <a:lnTo>
                  <a:pt x="31093" y="49562"/>
                </a:lnTo>
                <a:lnTo>
                  <a:pt x="31130" y="49543"/>
                </a:lnTo>
                <a:lnTo>
                  <a:pt x="31167" y="49506"/>
                </a:lnTo>
                <a:lnTo>
                  <a:pt x="31186" y="49450"/>
                </a:lnTo>
                <a:lnTo>
                  <a:pt x="31186" y="49395"/>
                </a:lnTo>
                <a:lnTo>
                  <a:pt x="31149" y="49357"/>
                </a:lnTo>
                <a:lnTo>
                  <a:pt x="31093" y="49320"/>
                </a:lnTo>
                <a:lnTo>
                  <a:pt x="30962" y="49283"/>
                </a:lnTo>
                <a:lnTo>
                  <a:pt x="30832" y="49264"/>
                </a:lnTo>
                <a:lnTo>
                  <a:pt x="30571" y="49246"/>
                </a:lnTo>
                <a:lnTo>
                  <a:pt x="30255" y="49227"/>
                </a:lnTo>
                <a:close/>
                <a:moveTo>
                  <a:pt x="37516" y="49227"/>
                </a:moveTo>
                <a:lnTo>
                  <a:pt x="37386" y="49246"/>
                </a:lnTo>
                <a:lnTo>
                  <a:pt x="37255" y="49283"/>
                </a:lnTo>
                <a:lnTo>
                  <a:pt x="37181" y="49301"/>
                </a:lnTo>
                <a:lnTo>
                  <a:pt x="37144" y="49339"/>
                </a:lnTo>
                <a:lnTo>
                  <a:pt x="37125" y="49357"/>
                </a:lnTo>
                <a:lnTo>
                  <a:pt x="37125" y="49395"/>
                </a:lnTo>
                <a:lnTo>
                  <a:pt x="37144" y="49413"/>
                </a:lnTo>
                <a:lnTo>
                  <a:pt x="37181" y="49450"/>
                </a:lnTo>
                <a:lnTo>
                  <a:pt x="37274" y="49506"/>
                </a:lnTo>
                <a:lnTo>
                  <a:pt x="37535" y="49599"/>
                </a:lnTo>
                <a:lnTo>
                  <a:pt x="37702" y="49637"/>
                </a:lnTo>
                <a:lnTo>
                  <a:pt x="37926" y="49637"/>
                </a:lnTo>
                <a:lnTo>
                  <a:pt x="38205" y="49655"/>
                </a:lnTo>
                <a:lnTo>
                  <a:pt x="38466" y="49637"/>
                </a:lnTo>
                <a:lnTo>
                  <a:pt x="38577" y="49599"/>
                </a:lnTo>
                <a:lnTo>
                  <a:pt x="38689" y="49562"/>
                </a:lnTo>
                <a:lnTo>
                  <a:pt x="38801" y="49506"/>
                </a:lnTo>
                <a:lnTo>
                  <a:pt x="38819" y="49469"/>
                </a:lnTo>
                <a:lnTo>
                  <a:pt x="38838" y="49450"/>
                </a:lnTo>
                <a:lnTo>
                  <a:pt x="38838" y="49413"/>
                </a:lnTo>
                <a:lnTo>
                  <a:pt x="38819" y="49395"/>
                </a:lnTo>
                <a:lnTo>
                  <a:pt x="38763" y="49357"/>
                </a:lnTo>
                <a:lnTo>
                  <a:pt x="38670" y="49339"/>
                </a:lnTo>
                <a:lnTo>
                  <a:pt x="38559" y="49320"/>
                </a:lnTo>
                <a:lnTo>
                  <a:pt x="38354" y="49283"/>
                </a:lnTo>
                <a:lnTo>
                  <a:pt x="38075" y="49246"/>
                </a:lnTo>
                <a:lnTo>
                  <a:pt x="37795" y="49227"/>
                </a:lnTo>
                <a:close/>
                <a:moveTo>
                  <a:pt x="58741" y="49246"/>
                </a:moveTo>
                <a:lnTo>
                  <a:pt x="58499" y="49264"/>
                </a:lnTo>
                <a:lnTo>
                  <a:pt x="58350" y="49283"/>
                </a:lnTo>
                <a:lnTo>
                  <a:pt x="57828" y="49283"/>
                </a:lnTo>
                <a:lnTo>
                  <a:pt x="57679" y="49301"/>
                </a:lnTo>
                <a:lnTo>
                  <a:pt x="57549" y="49339"/>
                </a:lnTo>
                <a:lnTo>
                  <a:pt x="57512" y="49376"/>
                </a:lnTo>
                <a:lnTo>
                  <a:pt x="57475" y="49395"/>
                </a:lnTo>
                <a:lnTo>
                  <a:pt x="57437" y="49450"/>
                </a:lnTo>
                <a:lnTo>
                  <a:pt x="57437" y="49488"/>
                </a:lnTo>
                <a:lnTo>
                  <a:pt x="57437" y="49543"/>
                </a:lnTo>
                <a:lnTo>
                  <a:pt x="57475" y="49581"/>
                </a:lnTo>
                <a:lnTo>
                  <a:pt x="57512" y="49618"/>
                </a:lnTo>
                <a:lnTo>
                  <a:pt x="57568" y="49637"/>
                </a:lnTo>
                <a:lnTo>
                  <a:pt x="57698" y="49655"/>
                </a:lnTo>
                <a:lnTo>
                  <a:pt x="57847" y="49655"/>
                </a:lnTo>
                <a:lnTo>
                  <a:pt x="58163" y="49637"/>
                </a:lnTo>
                <a:lnTo>
                  <a:pt x="58368" y="49599"/>
                </a:lnTo>
                <a:lnTo>
                  <a:pt x="58536" y="49581"/>
                </a:lnTo>
                <a:lnTo>
                  <a:pt x="58759" y="49562"/>
                </a:lnTo>
                <a:lnTo>
                  <a:pt x="58871" y="49525"/>
                </a:lnTo>
                <a:lnTo>
                  <a:pt x="58964" y="49488"/>
                </a:lnTo>
                <a:lnTo>
                  <a:pt x="59020" y="49432"/>
                </a:lnTo>
                <a:lnTo>
                  <a:pt x="59039" y="49395"/>
                </a:lnTo>
                <a:lnTo>
                  <a:pt x="59057" y="49357"/>
                </a:lnTo>
                <a:lnTo>
                  <a:pt x="59039" y="49320"/>
                </a:lnTo>
                <a:lnTo>
                  <a:pt x="59020" y="49301"/>
                </a:lnTo>
                <a:lnTo>
                  <a:pt x="58945" y="49264"/>
                </a:lnTo>
                <a:lnTo>
                  <a:pt x="58852" y="49246"/>
                </a:lnTo>
                <a:close/>
                <a:moveTo>
                  <a:pt x="43306" y="49246"/>
                </a:moveTo>
                <a:lnTo>
                  <a:pt x="43064" y="49264"/>
                </a:lnTo>
                <a:lnTo>
                  <a:pt x="42822" y="49301"/>
                </a:lnTo>
                <a:lnTo>
                  <a:pt x="42617" y="49357"/>
                </a:lnTo>
                <a:lnTo>
                  <a:pt x="42543" y="49395"/>
                </a:lnTo>
                <a:lnTo>
                  <a:pt x="42487" y="49432"/>
                </a:lnTo>
                <a:lnTo>
                  <a:pt x="42450" y="49469"/>
                </a:lnTo>
                <a:lnTo>
                  <a:pt x="42450" y="49525"/>
                </a:lnTo>
                <a:lnTo>
                  <a:pt x="42487" y="49581"/>
                </a:lnTo>
                <a:lnTo>
                  <a:pt x="42562" y="49637"/>
                </a:lnTo>
                <a:lnTo>
                  <a:pt x="42636" y="49674"/>
                </a:lnTo>
                <a:lnTo>
                  <a:pt x="42710" y="49674"/>
                </a:lnTo>
                <a:lnTo>
                  <a:pt x="42934" y="49655"/>
                </a:lnTo>
                <a:lnTo>
                  <a:pt x="43139" y="49618"/>
                </a:lnTo>
                <a:lnTo>
                  <a:pt x="43306" y="49581"/>
                </a:lnTo>
                <a:lnTo>
                  <a:pt x="43418" y="49543"/>
                </a:lnTo>
                <a:lnTo>
                  <a:pt x="43623" y="49450"/>
                </a:lnTo>
                <a:lnTo>
                  <a:pt x="43716" y="49395"/>
                </a:lnTo>
                <a:lnTo>
                  <a:pt x="43753" y="49339"/>
                </a:lnTo>
                <a:lnTo>
                  <a:pt x="43753" y="49320"/>
                </a:lnTo>
                <a:lnTo>
                  <a:pt x="43734" y="49283"/>
                </a:lnTo>
                <a:lnTo>
                  <a:pt x="43697" y="49264"/>
                </a:lnTo>
                <a:lnTo>
                  <a:pt x="43641" y="49246"/>
                </a:lnTo>
                <a:close/>
                <a:moveTo>
                  <a:pt x="7485" y="49301"/>
                </a:moveTo>
                <a:lnTo>
                  <a:pt x="7169" y="49320"/>
                </a:lnTo>
                <a:lnTo>
                  <a:pt x="7038" y="49339"/>
                </a:lnTo>
                <a:lnTo>
                  <a:pt x="6927" y="49376"/>
                </a:lnTo>
                <a:lnTo>
                  <a:pt x="6833" y="49413"/>
                </a:lnTo>
                <a:lnTo>
                  <a:pt x="6796" y="49469"/>
                </a:lnTo>
                <a:lnTo>
                  <a:pt x="6778" y="49488"/>
                </a:lnTo>
                <a:lnTo>
                  <a:pt x="6778" y="49525"/>
                </a:lnTo>
                <a:lnTo>
                  <a:pt x="6815" y="49599"/>
                </a:lnTo>
                <a:lnTo>
                  <a:pt x="6852" y="49637"/>
                </a:lnTo>
                <a:lnTo>
                  <a:pt x="6889" y="49655"/>
                </a:lnTo>
                <a:lnTo>
                  <a:pt x="7001" y="49674"/>
                </a:lnTo>
                <a:lnTo>
                  <a:pt x="7150" y="49692"/>
                </a:lnTo>
                <a:lnTo>
                  <a:pt x="7299" y="49674"/>
                </a:lnTo>
                <a:lnTo>
                  <a:pt x="7597" y="49637"/>
                </a:lnTo>
                <a:lnTo>
                  <a:pt x="7802" y="49618"/>
                </a:lnTo>
                <a:lnTo>
                  <a:pt x="8267" y="49506"/>
                </a:lnTo>
                <a:lnTo>
                  <a:pt x="8528" y="49432"/>
                </a:lnTo>
                <a:lnTo>
                  <a:pt x="8584" y="49413"/>
                </a:lnTo>
                <a:lnTo>
                  <a:pt x="8602" y="49395"/>
                </a:lnTo>
                <a:lnTo>
                  <a:pt x="8435" y="49357"/>
                </a:lnTo>
                <a:lnTo>
                  <a:pt x="8174" y="49320"/>
                </a:lnTo>
                <a:lnTo>
                  <a:pt x="7839" y="49301"/>
                </a:lnTo>
                <a:close/>
                <a:moveTo>
                  <a:pt x="12214" y="49246"/>
                </a:moveTo>
                <a:lnTo>
                  <a:pt x="12084" y="49283"/>
                </a:lnTo>
                <a:lnTo>
                  <a:pt x="12028" y="49301"/>
                </a:lnTo>
                <a:lnTo>
                  <a:pt x="11991" y="49320"/>
                </a:lnTo>
                <a:lnTo>
                  <a:pt x="11953" y="49376"/>
                </a:lnTo>
                <a:lnTo>
                  <a:pt x="11935" y="49432"/>
                </a:lnTo>
                <a:lnTo>
                  <a:pt x="11935" y="49469"/>
                </a:lnTo>
                <a:lnTo>
                  <a:pt x="11953" y="49506"/>
                </a:lnTo>
                <a:lnTo>
                  <a:pt x="11972" y="49543"/>
                </a:lnTo>
                <a:lnTo>
                  <a:pt x="12009" y="49581"/>
                </a:lnTo>
                <a:lnTo>
                  <a:pt x="12121" y="49618"/>
                </a:lnTo>
                <a:lnTo>
                  <a:pt x="12270" y="49655"/>
                </a:lnTo>
                <a:lnTo>
                  <a:pt x="12549" y="49674"/>
                </a:lnTo>
                <a:lnTo>
                  <a:pt x="12735" y="49674"/>
                </a:lnTo>
                <a:lnTo>
                  <a:pt x="12903" y="49692"/>
                </a:lnTo>
                <a:lnTo>
                  <a:pt x="13294" y="49692"/>
                </a:lnTo>
                <a:lnTo>
                  <a:pt x="13424" y="49674"/>
                </a:lnTo>
                <a:lnTo>
                  <a:pt x="13499" y="49618"/>
                </a:lnTo>
                <a:lnTo>
                  <a:pt x="13536" y="49599"/>
                </a:lnTo>
                <a:lnTo>
                  <a:pt x="13555" y="49562"/>
                </a:lnTo>
                <a:lnTo>
                  <a:pt x="13555" y="49525"/>
                </a:lnTo>
                <a:lnTo>
                  <a:pt x="13536" y="49506"/>
                </a:lnTo>
                <a:lnTo>
                  <a:pt x="13480" y="49450"/>
                </a:lnTo>
                <a:lnTo>
                  <a:pt x="13368" y="49413"/>
                </a:lnTo>
                <a:lnTo>
                  <a:pt x="13257" y="49395"/>
                </a:lnTo>
                <a:lnTo>
                  <a:pt x="13015" y="49339"/>
                </a:lnTo>
                <a:lnTo>
                  <a:pt x="12884" y="49339"/>
                </a:lnTo>
                <a:lnTo>
                  <a:pt x="12661" y="49283"/>
                </a:lnTo>
                <a:lnTo>
                  <a:pt x="12363" y="49246"/>
                </a:lnTo>
                <a:close/>
                <a:moveTo>
                  <a:pt x="14728" y="49283"/>
                </a:moveTo>
                <a:lnTo>
                  <a:pt x="14597" y="49320"/>
                </a:lnTo>
                <a:lnTo>
                  <a:pt x="14485" y="49376"/>
                </a:lnTo>
                <a:lnTo>
                  <a:pt x="14467" y="49413"/>
                </a:lnTo>
                <a:lnTo>
                  <a:pt x="14430" y="49450"/>
                </a:lnTo>
                <a:lnTo>
                  <a:pt x="14430" y="49506"/>
                </a:lnTo>
                <a:lnTo>
                  <a:pt x="14430" y="49562"/>
                </a:lnTo>
                <a:lnTo>
                  <a:pt x="14448" y="49599"/>
                </a:lnTo>
                <a:lnTo>
                  <a:pt x="14485" y="49637"/>
                </a:lnTo>
                <a:lnTo>
                  <a:pt x="14597" y="49674"/>
                </a:lnTo>
                <a:lnTo>
                  <a:pt x="14728" y="49692"/>
                </a:lnTo>
                <a:lnTo>
                  <a:pt x="15007" y="49692"/>
                </a:lnTo>
                <a:lnTo>
                  <a:pt x="15212" y="49674"/>
                </a:lnTo>
                <a:lnTo>
                  <a:pt x="15398" y="49674"/>
                </a:lnTo>
                <a:lnTo>
                  <a:pt x="15696" y="49655"/>
                </a:lnTo>
                <a:lnTo>
                  <a:pt x="15826" y="49655"/>
                </a:lnTo>
                <a:lnTo>
                  <a:pt x="15956" y="49637"/>
                </a:lnTo>
                <a:lnTo>
                  <a:pt x="16049" y="49599"/>
                </a:lnTo>
                <a:lnTo>
                  <a:pt x="16068" y="49562"/>
                </a:lnTo>
                <a:lnTo>
                  <a:pt x="16087" y="49543"/>
                </a:lnTo>
                <a:lnTo>
                  <a:pt x="16105" y="49488"/>
                </a:lnTo>
                <a:lnTo>
                  <a:pt x="16087" y="49450"/>
                </a:lnTo>
                <a:lnTo>
                  <a:pt x="16068" y="49413"/>
                </a:lnTo>
                <a:lnTo>
                  <a:pt x="16031" y="49395"/>
                </a:lnTo>
                <a:lnTo>
                  <a:pt x="15938" y="49357"/>
                </a:lnTo>
                <a:lnTo>
                  <a:pt x="15826" y="49320"/>
                </a:lnTo>
                <a:lnTo>
                  <a:pt x="15565" y="49301"/>
                </a:lnTo>
                <a:lnTo>
                  <a:pt x="15379" y="49301"/>
                </a:lnTo>
                <a:lnTo>
                  <a:pt x="15156" y="49283"/>
                </a:lnTo>
                <a:close/>
                <a:moveTo>
                  <a:pt x="19885" y="49283"/>
                </a:moveTo>
                <a:lnTo>
                  <a:pt x="19773" y="49301"/>
                </a:lnTo>
                <a:lnTo>
                  <a:pt x="19661" y="49339"/>
                </a:lnTo>
                <a:lnTo>
                  <a:pt x="19587" y="49376"/>
                </a:lnTo>
                <a:lnTo>
                  <a:pt x="19550" y="49432"/>
                </a:lnTo>
                <a:lnTo>
                  <a:pt x="19531" y="49488"/>
                </a:lnTo>
                <a:lnTo>
                  <a:pt x="19531" y="49562"/>
                </a:lnTo>
                <a:lnTo>
                  <a:pt x="19550" y="49599"/>
                </a:lnTo>
                <a:lnTo>
                  <a:pt x="19587" y="49637"/>
                </a:lnTo>
                <a:lnTo>
                  <a:pt x="19680" y="49674"/>
                </a:lnTo>
                <a:lnTo>
                  <a:pt x="19792" y="49692"/>
                </a:lnTo>
                <a:lnTo>
                  <a:pt x="19922" y="49692"/>
                </a:lnTo>
                <a:lnTo>
                  <a:pt x="20183" y="49674"/>
                </a:lnTo>
                <a:lnTo>
                  <a:pt x="20350" y="49674"/>
                </a:lnTo>
                <a:lnTo>
                  <a:pt x="20592" y="49655"/>
                </a:lnTo>
                <a:lnTo>
                  <a:pt x="20816" y="49637"/>
                </a:lnTo>
                <a:lnTo>
                  <a:pt x="20909" y="49599"/>
                </a:lnTo>
                <a:lnTo>
                  <a:pt x="21058" y="49543"/>
                </a:lnTo>
                <a:lnTo>
                  <a:pt x="21114" y="49506"/>
                </a:lnTo>
                <a:lnTo>
                  <a:pt x="21151" y="49469"/>
                </a:lnTo>
                <a:lnTo>
                  <a:pt x="21151" y="49450"/>
                </a:lnTo>
                <a:lnTo>
                  <a:pt x="21151" y="49432"/>
                </a:lnTo>
                <a:lnTo>
                  <a:pt x="21076" y="49395"/>
                </a:lnTo>
                <a:lnTo>
                  <a:pt x="20946" y="49357"/>
                </a:lnTo>
                <a:lnTo>
                  <a:pt x="20723" y="49320"/>
                </a:lnTo>
                <a:lnTo>
                  <a:pt x="20443" y="49301"/>
                </a:lnTo>
                <a:lnTo>
                  <a:pt x="20164" y="49283"/>
                </a:lnTo>
                <a:close/>
                <a:moveTo>
                  <a:pt x="80300" y="49339"/>
                </a:moveTo>
                <a:lnTo>
                  <a:pt x="80244" y="49357"/>
                </a:lnTo>
                <a:lnTo>
                  <a:pt x="80226" y="49395"/>
                </a:lnTo>
                <a:lnTo>
                  <a:pt x="80226" y="49432"/>
                </a:lnTo>
                <a:lnTo>
                  <a:pt x="80263" y="49506"/>
                </a:lnTo>
                <a:lnTo>
                  <a:pt x="80356" y="49562"/>
                </a:lnTo>
                <a:lnTo>
                  <a:pt x="80431" y="49618"/>
                </a:lnTo>
                <a:lnTo>
                  <a:pt x="80524" y="49637"/>
                </a:lnTo>
                <a:lnTo>
                  <a:pt x="80766" y="49674"/>
                </a:lnTo>
                <a:lnTo>
                  <a:pt x="80989" y="49692"/>
                </a:lnTo>
                <a:lnTo>
                  <a:pt x="81194" y="49674"/>
                </a:lnTo>
                <a:lnTo>
                  <a:pt x="81324" y="49637"/>
                </a:lnTo>
                <a:lnTo>
                  <a:pt x="81566" y="49525"/>
                </a:lnTo>
                <a:lnTo>
                  <a:pt x="81678" y="49488"/>
                </a:lnTo>
                <a:lnTo>
                  <a:pt x="81753" y="49432"/>
                </a:lnTo>
                <a:lnTo>
                  <a:pt x="81771" y="49395"/>
                </a:lnTo>
                <a:lnTo>
                  <a:pt x="81771" y="49376"/>
                </a:lnTo>
                <a:lnTo>
                  <a:pt x="81734" y="49376"/>
                </a:lnTo>
                <a:lnTo>
                  <a:pt x="81604" y="49339"/>
                </a:lnTo>
                <a:lnTo>
                  <a:pt x="81455" y="49339"/>
                </a:lnTo>
                <a:lnTo>
                  <a:pt x="81157" y="49357"/>
                </a:lnTo>
                <a:lnTo>
                  <a:pt x="80710" y="49357"/>
                </a:lnTo>
                <a:lnTo>
                  <a:pt x="80561" y="49339"/>
                </a:lnTo>
                <a:close/>
                <a:moveTo>
                  <a:pt x="9756" y="49283"/>
                </a:moveTo>
                <a:lnTo>
                  <a:pt x="9552" y="49301"/>
                </a:lnTo>
                <a:lnTo>
                  <a:pt x="9403" y="49339"/>
                </a:lnTo>
                <a:lnTo>
                  <a:pt x="9328" y="49357"/>
                </a:lnTo>
                <a:lnTo>
                  <a:pt x="9272" y="49395"/>
                </a:lnTo>
                <a:lnTo>
                  <a:pt x="9235" y="49432"/>
                </a:lnTo>
                <a:lnTo>
                  <a:pt x="9198" y="49488"/>
                </a:lnTo>
                <a:lnTo>
                  <a:pt x="9198" y="49543"/>
                </a:lnTo>
                <a:lnTo>
                  <a:pt x="9198" y="49581"/>
                </a:lnTo>
                <a:lnTo>
                  <a:pt x="9217" y="49637"/>
                </a:lnTo>
                <a:lnTo>
                  <a:pt x="9272" y="49655"/>
                </a:lnTo>
                <a:lnTo>
                  <a:pt x="9384" y="49692"/>
                </a:lnTo>
                <a:lnTo>
                  <a:pt x="9533" y="49711"/>
                </a:lnTo>
                <a:lnTo>
                  <a:pt x="9831" y="49711"/>
                </a:lnTo>
                <a:lnTo>
                  <a:pt x="10036" y="49692"/>
                </a:lnTo>
                <a:lnTo>
                  <a:pt x="10278" y="49692"/>
                </a:lnTo>
                <a:lnTo>
                  <a:pt x="10594" y="49711"/>
                </a:lnTo>
                <a:lnTo>
                  <a:pt x="10743" y="49692"/>
                </a:lnTo>
                <a:lnTo>
                  <a:pt x="10892" y="49674"/>
                </a:lnTo>
                <a:lnTo>
                  <a:pt x="11004" y="49637"/>
                </a:lnTo>
                <a:lnTo>
                  <a:pt x="11116" y="49581"/>
                </a:lnTo>
                <a:lnTo>
                  <a:pt x="11171" y="49525"/>
                </a:lnTo>
                <a:lnTo>
                  <a:pt x="11190" y="49488"/>
                </a:lnTo>
                <a:lnTo>
                  <a:pt x="11209" y="49450"/>
                </a:lnTo>
                <a:lnTo>
                  <a:pt x="11190" y="49413"/>
                </a:lnTo>
                <a:lnTo>
                  <a:pt x="11153" y="49376"/>
                </a:lnTo>
                <a:lnTo>
                  <a:pt x="11097" y="49357"/>
                </a:lnTo>
                <a:lnTo>
                  <a:pt x="10967" y="49320"/>
                </a:lnTo>
                <a:lnTo>
                  <a:pt x="10799" y="49320"/>
                </a:lnTo>
                <a:lnTo>
                  <a:pt x="10650" y="49301"/>
                </a:lnTo>
                <a:lnTo>
                  <a:pt x="10129" y="49301"/>
                </a:lnTo>
                <a:lnTo>
                  <a:pt x="9756" y="49283"/>
                </a:lnTo>
                <a:close/>
                <a:moveTo>
                  <a:pt x="28095" y="49283"/>
                </a:moveTo>
                <a:lnTo>
                  <a:pt x="27760" y="49301"/>
                </a:lnTo>
                <a:lnTo>
                  <a:pt x="27444" y="49339"/>
                </a:lnTo>
                <a:lnTo>
                  <a:pt x="27313" y="49357"/>
                </a:lnTo>
                <a:lnTo>
                  <a:pt x="27202" y="49395"/>
                </a:lnTo>
                <a:lnTo>
                  <a:pt x="27109" y="49432"/>
                </a:lnTo>
                <a:lnTo>
                  <a:pt x="27053" y="49469"/>
                </a:lnTo>
                <a:lnTo>
                  <a:pt x="27015" y="49525"/>
                </a:lnTo>
                <a:lnTo>
                  <a:pt x="27034" y="49599"/>
                </a:lnTo>
                <a:lnTo>
                  <a:pt x="27071" y="49637"/>
                </a:lnTo>
                <a:lnTo>
                  <a:pt x="27109" y="49674"/>
                </a:lnTo>
                <a:lnTo>
                  <a:pt x="27220" y="49711"/>
                </a:lnTo>
                <a:lnTo>
                  <a:pt x="27537" y="49711"/>
                </a:lnTo>
                <a:lnTo>
                  <a:pt x="27853" y="49655"/>
                </a:lnTo>
                <a:lnTo>
                  <a:pt x="28077" y="49618"/>
                </a:lnTo>
                <a:lnTo>
                  <a:pt x="28244" y="49581"/>
                </a:lnTo>
                <a:lnTo>
                  <a:pt x="28542" y="49506"/>
                </a:lnTo>
                <a:lnTo>
                  <a:pt x="28672" y="49450"/>
                </a:lnTo>
                <a:lnTo>
                  <a:pt x="28766" y="49395"/>
                </a:lnTo>
                <a:lnTo>
                  <a:pt x="28821" y="49357"/>
                </a:lnTo>
                <a:lnTo>
                  <a:pt x="28803" y="49339"/>
                </a:lnTo>
                <a:lnTo>
                  <a:pt x="28784" y="49320"/>
                </a:lnTo>
                <a:lnTo>
                  <a:pt x="28635" y="49301"/>
                </a:lnTo>
                <a:lnTo>
                  <a:pt x="28393" y="49283"/>
                </a:lnTo>
                <a:close/>
                <a:moveTo>
                  <a:pt x="34816" y="49301"/>
                </a:moveTo>
                <a:lnTo>
                  <a:pt x="34686" y="49320"/>
                </a:lnTo>
                <a:lnTo>
                  <a:pt x="34630" y="49339"/>
                </a:lnTo>
                <a:lnTo>
                  <a:pt x="34593" y="49357"/>
                </a:lnTo>
                <a:lnTo>
                  <a:pt x="34574" y="49395"/>
                </a:lnTo>
                <a:lnTo>
                  <a:pt x="34556" y="49432"/>
                </a:lnTo>
                <a:lnTo>
                  <a:pt x="34556" y="49488"/>
                </a:lnTo>
                <a:lnTo>
                  <a:pt x="34574" y="49543"/>
                </a:lnTo>
                <a:lnTo>
                  <a:pt x="34612" y="49599"/>
                </a:lnTo>
                <a:lnTo>
                  <a:pt x="34649" y="49618"/>
                </a:lnTo>
                <a:lnTo>
                  <a:pt x="34761" y="49674"/>
                </a:lnTo>
                <a:lnTo>
                  <a:pt x="34909" y="49711"/>
                </a:lnTo>
                <a:lnTo>
                  <a:pt x="35077" y="49711"/>
                </a:lnTo>
                <a:lnTo>
                  <a:pt x="35431" y="49692"/>
                </a:lnTo>
                <a:lnTo>
                  <a:pt x="35673" y="49674"/>
                </a:lnTo>
                <a:lnTo>
                  <a:pt x="35840" y="49655"/>
                </a:lnTo>
                <a:lnTo>
                  <a:pt x="36157" y="49581"/>
                </a:lnTo>
                <a:lnTo>
                  <a:pt x="36287" y="49543"/>
                </a:lnTo>
                <a:lnTo>
                  <a:pt x="36380" y="49488"/>
                </a:lnTo>
                <a:lnTo>
                  <a:pt x="36418" y="49469"/>
                </a:lnTo>
                <a:lnTo>
                  <a:pt x="36436" y="49450"/>
                </a:lnTo>
                <a:lnTo>
                  <a:pt x="36418" y="49432"/>
                </a:lnTo>
                <a:lnTo>
                  <a:pt x="36399" y="49413"/>
                </a:lnTo>
                <a:lnTo>
                  <a:pt x="36269" y="49357"/>
                </a:lnTo>
                <a:lnTo>
                  <a:pt x="36138" y="49339"/>
                </a:lnTo>
                <a:lnTo>
                  <a:pt x="35989" y="49320"/>
                </a:lnTo>
                <a:lnTo>
                  <a:pt x="35859" y="49320"/>
                </a:lnTo>
                <a:lnTo>
                  <a:pt x="35561" y="49339"/>
                </a:lnTo>
                <a:lnTo>
                  <a:pt x="35282" y="49339"/>
                </a:lnTo>
                <a:lnTo>
                  <a:pt x="35096" y="49320"/>
                </a:lnTo>
                <a:lnTo>
                  <a:pt x="34965" y="49301"/>
                </a:lnTo>
                <a:close/>
                <a:moveTo>
                  <a:pt x="90466" y="49227"/>
                </a:moveTo>
                <a:lnTo>
                  <a:pt x="90391" y="49246"/>
                </a:lnTo>
                <a:lnTo>
                  <a:pt x="90335" y="49283"/>
                </a:lnTo>
                <a:lnTo>
                  <a:pt x="90298" y="49339"/>
                </a:lnTo>
                <a:lnTo>
                  <a:pt x="90298" y="49395"/>
                </a:lnTo>
                <a:lnTo>
                  <a:pt x="90298" y="49450"/>
                </a:lnTo>
                <a:lnTo>
                  <a:pt x="90317" y="49506"/>
                </a:lnTo>
                <a:lnTo>
                  <a:pt x="90391" y="49599"/>
                </a:lnTo>
                <a:lnTo>
                  <a:pt x="90466" y="49655"/>
                </a:lnTo>
                <a:lnTo>
                  <a:pt x="90578" y="49692"/>
                </a:lnTo>
                <a:lnTo>
                  <a:pt x="90689" y="49711"/>
                </a:lnTo>
                <a:lnTo>
                  <a:pt x="90801" y="49711"/>
                </a:lnTo>
                <a:lnTo>
                  <a:pt x="90894" y="49674"/>
                </a:lnTo>
                <a:lnTo>
                  <a:pt x="90968" y="49599"/>
                </a:lnTo>
                <a:lnTo>
                  <a:pt x="91062" y="49506"/>
                </a:lnTo>
                <a:lnTo>
                  <a:pt x="91080" y="49450"/>
                </a:lnTo>
                <a:lnTo>
                  <a:pt x="91080" y="49395"/>
                </a:lnTo>
                <a:lnTo>
                  <a:pt x="91062" y="49357"/>
                </a:lnTo>
                <a:lnTo>
                  <a:pt x="91006" y="49339"/>
                </a:lnTo>
                <a:lnTo>
                  <a:pt x="90857" y="49301"/>
                </a:lnTo>
                <a:lnTo>
                  <a:pt x="90671" y="49246"/>
                </a:lnTo>
                <a:lnTo>
                  <a:pt x="90559" y="49227"/>
                </a:lnTo>
                <a:close/>
                <a:moveTo>
                  <a:pt x="17911" y="49320"/>
                </a:moveTo>
                <a:lnTo>
                  <a:pt x="17576" y="49339"/>
                </a:lnTo>
                <a:lnTo>
                  <a:pt x="17278" y="49376"/>
                </a:lnTo>
                <a:lnTo>
                  <a:pt x="17148" y="49395"/>
                </a:lnTo>
                <a:lnTo>
                  <a:pt x="17055" y="49432"/>
                </a:lnTo>
                <a:lnTo>
                  <a:pt x="16980" y="49469"/>
                </a:lnTo>
                <a:lnTo>
                  <a:pt x="16943" y="49525"/>
                </a:lnTo>
                <a:lnTo>
                  <a:pt x="16943" y="49599"/>
                </a:lnTo>
                <a:lnTo>
                  <a:pt x="16980" y="49674"/>
                </a:lnTo>
                <a:lnTo>
                  <a:pt x="17036" y="49711"/>
                </a:lnTo>
                <a:lnTo>
                  <a:pt x="17148" y="49730"/>
                </a:lnTo>
                <a:lnTo>
                  <a:pt x="17260" y="49730"/>
                </a:lnTo>
                <a:lnTo>
                  <a:pt x="17409" y="49711"/>
                </a:lnTo>
                <a:lnTo>
                  <a:pt x="17669" y="49692"/>
                </a:lnTo>
                <a:lnTo>
                  <a:pt x="17855" y="49655"/>
                </a:lnTo>
                <a:lnTo>
                  <a:pt x="18116" y="49637"/>
                </a:lnTo>
                <a:lnTo>
                  <a:pt x="18377" y="49581"/>
                </a:lnTo>
                <a:lnTo>
                  <a:pt x="18451" y="49543"/>
                </a:lnTo>
                <a:lnTo>
                  <a:pt x="18581" y="49469"/>
                </a:lnTo>
                <a:lnTo>
                  <a:pt x="18637" y="49432"/>
                </a:lnTo>
                <a:lnTo>
                  <a:pt x="18675" y="49413"/>
                </a:lnTo>
                <a:lnTo>
                  <a:pt x="18675" y="49395"/>
                </a:lnTo>
                <a:lnTo>
                  <a:pt x="18675" y="49376"/>
                </a:lnTo>
                <a:lnTo>
                  <a:pt x="18619" y="49357"/>
                </a:lnTo>
                <a:lnTo>
                  <a:pt x="18470" y="49339"/>
                </a:lnTo>
                <a:lnTo>
                  <a:pt x="18228" y="49320"/>
                </a:lnTo>
                <a:close/>
                <a:moveTo>
                  <a:pt x="22715" y="49357"/>
                </a:moveTo>
                <a:lnTo>
                  <a:pt x="22417" y="49376"/>
                </a:lnTo>
                <a:lnTo>
                  <a:pt x="22193" y="49413"/>
                </a:lnTo>
                <a:lnTo>
                  <a:pt x="22100" y="49450"/>
                </a:lnTo>
                <a:lnTo>
                  <a:pt x="22044" y="49488"/>
                </a:lnTo>
                <a:lnTo>
                  <a:pt x="22026" y="49543"/>
                </a:lnTo>
                <a:lnTo>
                  <a:pt x="22044" y="49599"/>
                </a:lnTo>
                <a:lnTo>
                  <a:pt x="22063" y="49637"/>
                </a:lnTo>
                <a:lnTo>
                  <a:pt x="22100" y="49674"/>
                </a:lnTo>
                <a:lnTo>
                  <a:pt x="22212" y="49711"/>
                </a:lnTo>
                <a:lnTo>
                  <a:pt x="22324" y="49730"/>
                </a:lnTo>
                <a:lnTo>
                  <a:pt x="22473" y="49711"/>
                </a:lnTo>
                <a:lnTo>
                  <a:pt x="22752" y="49692"/>
                </a:lnTo>
                <a:lnTo>
                  <a:pt x="22957" y="49655"/>
                </a:lnTo>
                <a:lnTo>
                  <a:pt x="23106" y="49618"/>
                </a:lnTo>
                <a:lnTo>
                  <a:pt x="23385" y="49562"/>
                </a:lnTo>
                <a:lnTo>
                  <a:pt x="23608" y="49488"/>
                </a:lnTo>
                <a:lnTo>
                  <a:pt x="23664" y="49450"/>
                </a:lnTo>
                <a:lnTo>
                  <a:pt x="23664" y="49432"/>
                </a:lnTo>
                <a:lnTo>
                  <a:pt x="23646" y="49432"/>
                </a:lnTo>
                <a:lnTo>
                  <a:pt x="23515" y="49395"/>
                </a:lnTo>
                <a:lnTo>
                  <a:pt x="23292" y="49376"/>
                </a:lnTo>
                <a:lnTo>
                  <a:pt x="23013" y="49357"/>
                </a:lnTo>
                <a:close/>
                <a:moveTo>
                  <a:pt x="2272" y="49283"/>
                </a:moveTo>
                <a:lnTo>
                  <a:pt x="2142" y="49301"/>
                </a:lnTo>
                <a:lnTo>
                  <a:pt x="2030" y="49320"/>
                </a:lnTo>
                <a:lnTo>
                  <a:pt x="1993" y="49339"/>
                </a:lnTo>
                <a:lnTo>
                  <a:pt x="1956" y="49376"/>
                </a:lnTo>
                <a:lnTo>
                  <a:pt x="1937" y="49413"/>
                </a:lnTo>
                <a:lnTo>
                  <a:pt x="1918" y="49469"/>
                </a:lnTo>
                <a:lnTo>
                  <a:pt x="1918" y="49506"/>
                </a:lnTo>
                <a:lnTo>
                  <a:pt x="1937" y="49543"/>
                </a:lnTo>
                <a:lnTo>
                  <a:pt x="1993" y="49618"/>
                </a:lnTo>
                <a:lnTo>
                  <a:pt x="2067" y="49655"/>
                </a:lnTo>
                <a:lnTo>
                  <a:pt x="2179" y="49692"/>
                </a:lnTo>
                <a:lnTo>
                  <a:pt x="2402" y="49711"/>
                </a:lnTo>
                <a:lnTo>
                  <a:pt x="2551" y="49711"/>
                </a:lnTo>
                <a:lnTo>
                  <a:pt x="2719" y="49730"/>
                </a:lnTo>
                <a:lnTo>
                  <a:pt x="2961" y="49748"/>
                </a:lnTo>
                <a:lnTo>
                  <a:pt x="3091" y="49748"/>
                </a:lnTo>
                <a:lnTo>
                  <a:pt x="3184" y="49730"/>
                </a:lnTo>
                <a:lnTo>
                  <a:pt x="3277" y="49692"/>
                </a:lnTo>
                <a:lnTo>
                  <a:pt x="3315" y="49674"/>
                </a:lnTo>
                <a:lnTo>
                  <a:pt x="3333" y="49637"/>
                </a:lnTo>
                <a:lnTo>
                  <a:pt x="3333" y="49599"/>
                </a:lnTo>
                <a:lnTo>
                  <a:pt x="3333" y="49562"/>
                </a:lnTo>
                <a:lnTo>
                  <a:pt x="3277" y="49506"/>
                </a:lnTo>
                <a:lnTo>
                  <a:pt x="3203" y="49469"/>
                </a:lnTo>
                <a:lnTo>
                  <a:pt x="3091" y="49432"/>
                </a:lnTo>
                <a:lnTo>
                  <a:pt x="2868" y="49376"/>
                </a:lnTo>
                <a:lnTo>
                  <a:pt x="2719" y="49357"/>
                </a:lnTo>
                <a:lnTo>
                  <a:pt x="2533" y="49320"/>
                </a:lnTo>
                <a:lnTo>
                  <a:pt x="2272" y="49283"/>
                </a:lnTo>
                <a:close/>
                <a:moveTo>
                  <a:pt x="4599" y="49301"/>
                </a:moveTo>
                <a:lnTo>
                  <a:pt x="4432" y="49320"/>
                </a:lnTo>
                <a:lnTo>
                  <a:pt x="4357" y="49320"/>
                </a:lnTo>
                <a:lnTo>
                  <a:pt x="4283" y="49357"/>
                </a:lnTo>
                <a:lnTo>
                  <a:pt x="4246" y="49395"/>
                </a:lnTo>
                <a:lnTo>
                  <a:pt x="4208" y="49432"/>
                </a:lnTo>
                <a:lnTo>
                  <a:pt x="4190" y="49488"/>
                </a:lnTo>
                <a:lnTo>
                  <a:pt x="4190" y="49543"/>
                </a:lnTo>
                <a:lnTo>
                  <a:pt x="4208" y="49581"/>
                </a:lnTo>
                <a:lnTo>
                  <a:pt x="4246" y="49618"/>
                </a:lnTo>
                <a:lnTo>
                  <a:pt x="4376" y="49674"/>
                </a:lnTo>
                <a:lnTo>
                  <a:pt x="4543" y="49711"/>
                </a:lnTo>
                <a:lnTo>
                  <a:pt x="4711" y="49748"/>
                </a:lnTo>
                <a:lnTo>
                  <a:pt x="4897" y="49748"/>
                </a:lnTo>
                <a:lnTo>
                  <a:pt x="5121" y="49767"/>
                </a:lnTo>
                <a:lnTo>
                  <a:pt x="5325" y="49767"/>
                </a:lnTo>
                <a:lnTo>
                  <a:pt x="5605" y="49786"/>
                </a:lnTo>
                <a:lnTo>
                  <a:pt x="5754" y="49786"/>
                </a:lnTo>
                <a:lnTo>
                  <a:pt x="5884" y="49767"/>
                </a:lnTo>
                <a:lnTo>
                  <a:pt x="5977" y="49730"/>
                </a:lnTo>
                <a:lnTo>
                  <a:pt x="6014" y="49711"/>
                </a:lnTo>
                <a:lnTo>
                  <a:pt x="6052" y="49674"/>
                </a:lnTo>
                <a:lnTo>
                  <a:pt x="6089" y="49618"/>
                </a:lnTo>
                <a:lnTo>
                  <a:pt x="6089" y="49581"/>
                </a:lnTo>
                <a:lnTo>
                  <a:pt x="6089" y="49543"/>
                </a:lnTo>
                <a:lnTo>
                  <a:pt x="6070" y="49506"/>
                </a:lnTo>
                <a:lnTo>
                  <a:pt x="5996" y="49450"/>
                </a:lnTo>
                <a:lnTo>
                  <a:pt x="5884" y="49432"/>
                </a:lnTo>
                <a:lnTo>
                  <a:pt x="5754" y="49413"/>
                </a:lnTo>
                <a:lnTo>
                  <a:pt x="5623" y="49395"/>
                </a:lnTo>
                <a:lnTo>
                  <a:pt x="5418" y="49395"/>
                </a:lnTo>
                <a:lnTo>
                  <a:pt x="5158" y="49357"/>
                </a:lnTo>
                <a:lnTo>
                  <a:pt x="4785" y="49301"/>
                </a:lnTo>
                <a:close/>
                <a:moveTo>
                  <a:pt x="317" y="49376"/>
                </a:moveTo>
                <a:lnTo>
                  <a:pt x="150" y="49413"/>
                </a:lnTo>
                <a:lnTo>
                  <a:pt x="94" y="49450"/>
                </a:lnTo>
                <a:lnTo>
                  <a:pt x="38" y="49488"/>
                </a:lnTo>
                <a:lnTo>
                  <a:pt x="1" y="49543"/>
                </a:lnTo>
                <a:lnTo>
                  <a:pt x="1" y="49599"/>
                </a:lnTo>
                <a:lnTo>
                  <a:pt x="1" y="49674"/>
                </a:lnTo>
                <a:lnTo>
                  <a:pt x="38" y="49767"/>
                </a:lnTo>
                <a:lnTo>
                  <a:pt x="75" y="49804"/>
                </a:lnTo>
                <a:lnTo>
                  <a:pt x="131" y="49841"/>
                </a:lnTo>
                <a:lnTo>
                  <a:pt x="187" y="49841"/>
                </a:lnTo>
                <a:lnTo>
                  <a:pt x="261" y="49823"/>
                </a:lnTo>
                <a:lnTo>
                  <a:pt x="392" y="49786"/>
                </a:lnTo>
                <a:lnTo>
                  <a:pt x="485" y="49748"/>
                </a:lnTo>
                <a:lnTo>
                  <a:pt x="596" y="49711"/>
                </a:lnTo>
                <a:lnTo>
                  <a:pt x="764" y="49655"/>
                </a:lnTo>
                <a:lnTo>
                  <a:pt x="838" y="49599"/>
                </a:lnTo>
                <a:lnTo>
                  <a:pt x="894" y="49562"/>
                </a:lnTo>
                <a:lnTo>
                  <a:pt x="913" y="49506"/>
                </a:lnTo>
                <a:lnTo>
                  <a:pt x="913" y="49488"/>
                </a:lnTo>
                <a:lnTo>
                  <a:pt x="894" y="49450"/>
                </a:lnTo>
                <a:lnTo>
                  <a:pt x="801" y="49413"/>
                </a:lnTo>
                <a:lnTo>
                  <a:pt x="671" y="49395"/>
                </a:lnTo>
                <a:lnTo>
                  <a:pt x="503" y="49376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C3CED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209475" y="134125"/>
            <a:ext cx="8724927" cy="4875183"/>
          </a:xfrm>
          <a:custGeom>
            <a:avLst/>
            <a:gdLst/>
            <a:ahLst/>
            <a:cxnLst/>
            <a:rect l="l" t="t" r="r" b="b"/>
            <a:pathLst>
              <a:path w="92198" h="51517" extrusionOk="0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ctrTitle"/>
          </p:nvPr>
        </p:nvSpPr>
        <p:spPr>
          <a:xfrm>
            <a:off x="2639500" y="1991825"/>
            <a:ext cx="3864900" cy="11446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Nhóm</a:t>
            </a:r>
            <a:r>
              <a:rPr lang="en-US" dirty="0"/>
              <a:t> 3 </a:t>
            </a:r>
            <a:br>
              <a:rPr lang="en-US" dirty="0"/>
            </a:b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chào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FAD67E6-19B2-4BA0-8564-3B03E2600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07354"/>
              </p:ext>
            </p:extLst>
          </p:nvPr>
        </p:nvGraphicFramePr>
        <p:xfrm>
          <a:off x="776749" y="3136490"/>
          <a:ext cx="7767484" cy="1584960"/>
        </p:xfrm>
        <a:graphic>
          <a:graphicData uri="http://schemas.openxmlformats.org/drawingml/2006/table">
            <a:tbl>
              <a:tblPr firstRow="1" bandRow="1">
                <a:tableStyleId>{BBC12A4E-E4DC-4BC1-A24A-7E701643430C}</a:tableStyleId>
              </a:tblPr>
              <a:tblGrid>
                <a:gridCol w="1941871">
                  <a:extLst>
                    <a:ext uri="{9D8B030D-6E8A-4147-A177-3AD203B41FA5}">
                      <a16:colId xmlns:a16="http://schemas.microsoft.com/office/drawing/2014/main" val="1398887010"/>
                    </a:ext>
                  </a:extLst>
                </a:gridCol>
                <a:gridCol w="1941871">
                  <a:extLst>
                    <a:ext uri="{9D8B030D-6E8A-4147-A177-3AD203B41FA5}">
                      <a16:colId xmlns:a16="http://schemas.microsoft.com/office/drawing/2014/main" val="3929016928"/>
                    </a:ext>
                  </a:extLst>
                </a:gridCol>
                <a:gridCol w="1941871">
                  <a:extLst>
                    <a:ext uri="{9D8B030D-6E8A-4147-A177-3AD203B41FA5}">
                      <a16:colId xmlns:a16="http://schemas.microsoft.com/office/drawing/2014/main" val="66079509"/>
                    </a:ext>
                  </a:extLst>
                </a:gridCol>
                <a:gridCol w="1941871">
                  <a:extLst>
                    <a:ext uri="{9D8B030D-6E8A-4147-A177-3AD203B41FA5}">
                      <a16:colId xmlns:a16="http://schemas.microsoft.com/office/drawing/2014/main" val="911884496"/>
                    </a:ext>
                  </a:extLst>
                </a:gridCol>
              </a:tblGrid>
              <a:tr h="235974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Thành</a:t>
                      </a:r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Viên</a:t>
                      </a:r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: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matic SC" panose="020B0604020202020204" charset="-79"/>
                        <a:cs typeface="Amatic SC" panose="020B0604020202020204" charset="-79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matic SC" panose="020B0604020202020204" charset="-79"/>
                        <a:cs typeface="Amatic SC" panose="020B0604020202020204" charset="-79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matic SC" panose="020B0604020202020204" charset="-79"/>
                        <a:cs typeface="Amatic SC" panose="020B0604020202020204" charset="-79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8352632"/>
                  </a:ext>
                </a:extLst>
              </a:tr>
              <a:tr h="235974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Phạm</a:t>
                      </a:r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tiến</a:t>
                      </a:r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thành</a:t>
                      </a:r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công</a:t>
                      </a:r>
                      <a:endParaRPr 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matic SC" panose="020B0604020202020204" charset="-79"/>
                        <a:cs typeface="Amatic SC" panose="020B0604020202020204" charset="-79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Nguyễn</a:t>
                      </a:r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thế</a:t>
                      </a:r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hà</a:t>
                      </a:r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tây</a:t>
                      </a:r>
                      <a:endParaRPr 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matic SC" panose="020B0604020202020204" charset="-79"/>
                        <a:cs typeface="Amatic SC" panose="020B0604020202020204" charset="-79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Nguyễn</a:t>
                      </a:r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viết</a:t>
                      </a:r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tuấn</a:t>
                      </a:r>
                      <a:endParaRPr 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matic SC" panose="020B0604020202020204" charset="-79"/>
                        <a:cs typeface="Amatic SC" panose="020B0604020202020204" charset="-79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Ngô</a:t>
                      </a:r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trọng</a:t>
                      </a:r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phong</a:t>
                      </a:r>
                      <a:endParaRPr 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matic SC" panose="020B0604020202020204" charset="-79"/>
                        <a:cs typeface="Amatic SC" panose="020B0604020202020204" charset="-79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5242410"/>
                  </a:ext>
                </a:extLst>
              </a:tr>
              <a:tr h="235974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Nguyễn</a:t>
                      </a:r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đẩu</a:t>
                      </a:r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nghĩa</a:t>
                      </a:r>
                      <a:endParaRPr 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matic SC" panose="020B0604020202020204" charset="-79"/>
                        <a:cs typeface="Amatic SC" panose="020B0604020202020204" charset="-79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Đỗ</a:t>
                      </a:r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hồng</a:t>
                      </a:r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ngọc</a:t>
                      </a:r>
                      <a:endParaRPr 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matic SC" panose="020B0604020202020204" charset="-79"/>
                        <a:cs typeface="Amatic SC" panose="020B0604020202020204" charset="-79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Cao </a:t>
                      </a:r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thạch</a:t>
                      </a:r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đức</a:t>
                      </a:r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mạnh</a:t>
                      </a:r>
                      <a:endParaRPr 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matic SC" panose="020B0604020202020204" charset="-79"/>
                        <a:cs typeface="Amatic SC" panose="020B0604020202020204" charset="-79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Nguyễn</a:t>
                      </a:r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đức</a:t>
                      </a:r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nguyện</a:t>
                      </a:r>
                      <a:endParaRPr 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matic SC" panose="020B0604020202020204" charset="-79"/>
                        <a:cs typeface="Amatic SC" panose="020B0604020202020204" charset="-79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0129778"/>
                  </a:ext>
                </a:extLst>
              </a:tr>
              <a:tr h="23597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Mai </a:t>
                      </a:r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danh</a:t>
                      </a:r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hương</a:t>
                      </a:r>
                      <a:endParaRPr 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matic SC" panose="020B0604020202020204" charset="-79"/>
                        <a:cs typeface="Amatic SC" panose="020B0604020202020204" charset="-79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Đoàn</a:t>
                      </a:r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trung</a:t>
                      </a:r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kiên</a:t>
                      </a:r>
                      <a:endParaRPr 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matic SC" panose="020B0604020202020204" charset="-79"/>
                        <a:cs typeface="Amatic SC" panose="020B0604020202020204" charset="-79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Dương</a:t>
                      </a:r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hải</a:t>
                      </a:r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Amatic SC" panose="020B0604020202020204" charset="-79"/>
                          <a:cs typeface="Amatic SC" panose="020B0604020202020204" charset="-79"/>
                        </a:rPr>
                        <a:t>nam</a:t>
                      </a:r>
                      <a:endParaRPr 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matic SC" panose="020B0604020202020204" charset="-79"/>
                        <a:cs typeface="Amatic SC" panose="020B0604020202020204" charset="-79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matic SC" panose="020B0604020202020204" charset="-79"/>
                        <a:cs typeface="Amatic SC" panose="020B0604020202020204" charset="-79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4020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 idx="4294967295"/>
          </p:nvPr>
        </p:nvSpPr>
        <p:spPr>
          <a:xfrm>
            <a:off x="2522450" y="1136100"/>
            <a:ext cx="4542900" cy="33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dirty="0" err="1">
                <a:solidFill>
                  <a:schemeClr val="tx1"/>
                </a:solidFill>
              </a:rPr>
              <a:t>Hoặc</a:t>
            </a:r>
            <a:r>
              <a:rPr lang="en-US" sz="3600" b="0" dirty="0">
                <a:solidFill>
                  <a:schemeClr val="tx1"/>
                </a:solidFill>
              </a:rPr>
              <a:t> </a:t>
            </a:r>
            <a:r>
              <a:rPr lang="en-US" sz="3600" b="0" dirty="0" err="1">
                <a:solidFill>
                  <a:schemeClr val="tx1"/>
                </a:solidFill>
              </a:rPr>
              <a:t>bạn</a:t>
            </a:r>
            <a:r>
              <a:rPr lang="en-US" sz="3600" b="0" dirty="0">
                <a:solidFill>
                  <a:schemeClr val="tx1"/>
                </a:solidFill>
              </a:rPr>
              <a:t> </a:t>
            </a:r>
            <a:r>
              <a:rPr lang="en-US" sz="3600" b="0" dirty="0" err="1">
                <a:solidFill>
                  <a:schemeClr val="tx1"/>
                </a:solidFill>
              </a:rPr>
              <a:t>hãy</a:t>
            </a:r>
            <a:r>
              <a:rPr lang="en-US" sz="3600" b="0" dirty="0">
                <a:solidFill>
                  <a:schemeClr val="tx1"/>
                </a:solidFill>
              </a:rPr>
              <a:t> </a:t>
            </a:r>
            <a:r>
              <a:rPr lang="en-US" sz="3600" b="0" dirty="0" err="1">
                <a:solidFill>
                  <a:schemeClr val="tx1"/>
                </a:solidFill>
              </a:rPr>
              <a:t>liên</a:t>
            </a:r>
            <a:r>
              <a:rPr lang="en-US" sz="3600" b="0" dirty="0">
                <a:solidFill>
                  <a:schemeClr val="tx1"/>
                </a:solidFill>
              </a:rPr>
              <a:t> </a:t>
            </a:r>
            <a:r>
              <a:rPr lang="en-US" sz="3600" b="0" dirty="0" err="1">
                <a:solidFill>
                  <a:schemeClr val="tx1"/>
                </a:solidFill>
              </a:rPr>
              <a:t>tưởng</a:t>
            </a:r>
            <a:r>
              <a:rPr lang="en-US" sz="3600" b="0" dirty="0">
                <a:solidFill>
                  <a:schemeClr val="tx1"/>
                </a:solidFill>
              </a:rPr>
              <a:t> </a:t>
            </a:r>
            <a:br>
              <a:rPr lang="en-US" sz="3600" b="0" dirty="0">
                <a:solidFill>
                  <a:schemeClr val="tx1"/>
                </a:solidFill>
              </a:rPr>
            </a:br>
            <a:r>
              <a:rPr lang="en-US" sz="3600" b="0" dirty="0" err="1">
                <a:solidFill>
                  <a:schemeClr val="tx1"/>
                </a:solidFill>
              </a:rPr>
              <a:t>tới</a:t>
            </a:r>
            <a:r>
              <a:rPr lang="en-US" sz="3600" b="0" dirty="0">
                <a:solidFill>
                  <a:schemeClr val="tx1"/>
                </a:solidFill>
              </a:rPr>
              <a:t> </a:t>
            </a:r>
            <a:r>
              <a:rPr lang="en-US" sz="3600" b="0" dirty="0" err="1">
                <a:solidFill>
                  <a:schemeClr val="tx1"/>
                </a:solidFill>
              </a:rPr>
              <a:t>sự</a:t>
            </a:r>
            <a:r>
              <a:rPr lang="en-US" sz="3600" b="0" dirty="0">
                <a:solidFill>
                  <a:schemeClr val="tx1"/>
                </a:solidFill>
              </a:rPr>
              <a:t> </a:t>
            </a:r>
            <a:r>
              <a:rPr lang="en-US" sz="3600" b="0" dirty="0" err="1">
                <a:solidFill>
                  <a:schemeClr val="tx1"/>
                </a:solidFill>
              </a:rPr>
              <a:t>cô</a:t>
            </a:r>
            <a:r>
              <a:rPr lang="en-US" sz="3600" b="0" dirty="0">
                <a:solidFill>
                  <a:schemeClr val="tx1"/>
                </a:solidFill>
              </a:rPr>
              <a:t> </a:t>
            </a:r>
            <a:r>
              <a:rPr lang="en-US" sz="3600" b="0" dirty="0" err="1">
                <a:solidFill>
                  <a:schemeClr val="tx1"/>
                </a:solidFill>
              </a:rPr>
              <a:t>đơn</a:t>
            </a:r>
            <a:r>
              <a:rPr lang="en-US" sz="3600" b="0" dirty="0">
                <a:solidFill>
                  <a:schemeClr val="tx1"/>
                </a:solidFill>
              </a:rPr>
              <a:t> </a:t>
            </a:r>
            <a:r>
              <a:rPr lang="en-US" sz="3600" b="0" dirty="0" err="1">
                <a:solidFill>
                  <a:schemeClr val="tx1"/>
                </a:solidFill>
              </a:rPr>
              <a:t>của</a:t>
            </a:r>
            <a:r>
              <a:rPr lang="en-US" sz="3600" b="0" dirty="0">
                <a:solidFill>
                  <a:schemeClr val="tx1"/>
                </a:solidFill>
              </a:rPr>
              <a:t> </a:t>
            </a:r>
            <a:br>
              <a:rPr lang="en-US" sz="3600" b="0" dirty="0">
                <a:solidFill>
                  <a:schemeClr val="tx1"/>
                </a:solidFill>
              </a:rPr>
            </a:br>
            <a:r>
              <a:rPr lang="en-US" sz="3600" b="0" dirty="0" err="1">
                <a:solidFill>
                  <a:schemeClr val="tx1"/>
                </a:solidFill>
              </a:rPr>
              <a:t>bản</a:t>
            </a:r>
            <a:r>
              <a:rPr lang="en-US" sz="3600" b="0" dirty="0">
                <a:solidFill>
                  <a:schemeClr val="tx1"/>
                </a:solidFill>
              </a:rPr>
              <a:t> </a:t>
            </a:r>
            <a:r>
              <a:rPr lang="en-US" sz="3600" b="0" dirty="0" err="1">
                <a:solidFill>
                  <a:schemeClr val="tx1"/>
                </a:solidFill>
              </a:rPr>
              <a:t>thân</a:t>
            </a:r>
            <a:r>
              <a:rPr lang="en-US" sz="3600" b="0" dirty="0">
                <a:solidFill>
                  <a:schemeClr val="tx1"/>
                </a:solidFill>
              </a:rPr>
              <a:t> </a:t>
            </a:r>
            <a:r>
              <a:rPr lang="en-US" sz="3600" b="0" dirty="0" err="1">
                <a:solidFill>
                  <a:schemeClr val="tx1"/>
                </a:solidFill>
              </a:rPr>
              <a:t>mình</a:t>
            </a:r>
            <a:r>
              <a:rPr lang="en-US" sz="3600" b="0" dirty="0">
                <a:solidFill>
                  <a:schemeClr val="tx1"/>
                </a:solidFill>
              </a:rPr>
              <a:t>.</a:t>
            </a:r>
            <a:endParaRPr sz="3600" b="0" dirty="0">
              <a:solidFill>
                <a:schemeClr val="tx1"/>
              </a:solidFill>
            </a:endParaRPr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10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6BE08088-CC6A-4C76-8B6A-1A80A15186A9}"/>
              </a:ext>
            </a:extLst>
          </p:cNvPr>
          <p:cNvSpPr/>
          <p:nvPr/>
        </p:nvSpPr>
        <p:spPr>
          <a:xfrm>
            <a:off x="1493044" y="3323035"/>
            <a:ext cx="1629966" cy="54530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endParaRPr lang="en-US" sz="1050" dirty="0"/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D08D4AB3-CA01-42B6-993A-159865EB1015}"/>
              </a:ext>
            </a:extLst>
          </p:cNvPr>
          <p:cNvSpPr/>
          <p:nvPr/>
        </p:nvSpPr>
        <p:spPr>
          <a:xfrm>
            <a:off x="5974556" y="3296841"/>
            <a:ext cx="1657350" cy="5715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ái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sz="1050" dirty="0"/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4CC7BBAE-BBB1-45FB-B78D-47BBBDE8458A}"/>
              </a:ext>
            </a:extLst>
          </p:cNvPr>
          <p:cNvSpPr/>
          <p:nvPr/>
        </p:nvSpPr>
        <p:spPr>
          <a:xfrm>
            <a:off x="3359944" y="1143000"/>
            <a:ext cx="2171700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endParaRPr lang="en-US" sz="1050" dirty="0">
              <a:solidFill>
                <a:srgbClr val="FEE9DE"/>
              </a:solidFill>
              <a:cs typeface="Cordia New" pitchFamily="34" charset="-34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802E46-E1D1-494F-A8C5-B1D87E7B3B96}"/>
              </a:ext>
            </a:extLst>
          </p:cNvPr>
          <p:cNvSpPr/>
          <p:nvPr/>
        </p:nvSpPr>
        <p:spPr>
          <a:xfrm>
            <a:off x="3359944" y="2195513"/>
            <a:ext cx="2341960" cy="12573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Tồn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endParaRPr lang="en-US" sz="1050" dirty="0">
              <a:solidFill>
                <a:srgbClr val="FEE9DE"/>
              </a:solidFill>
              <a:cs typeface="Cordia New" pitchFamily="34" charset="-34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42488C-E804-4F01-A4F4-0B061ED107CF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123010" y="3582591"/>
            <a:ext cx="2851547" cy="13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FCCDBC-02A7-4A25-9366-C96B4EA24D21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2308622" y="1714500"/>
            <a:ext cx="2137172" cy="1608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F6179-7988-4EF9-96AE-2BDA2964615B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4445794" y="1714500"/>
            <a:ext cx="2357438" cy="1582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0CB05C75-8700-44A1-8D60-788C94F8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solidFill>
                  <a:schemeClr val="bg2"/>
                </a:solidFill>
              </a:rPr>
              <a:t>Tổng</a:t>
            </a:r>
            <a:r>
              <a:rPr lang="en-US" sz="4400" dirty="0">
                <a:solidFill>
                  <a:schemeClr val="bg2"/>
                </a:solidFill>
              </a:rPr>
              <a:t> </a:t>
            </a:r>
            <a:r>
              <a:rPr lang="en-US" sz="4400" dirty="0" err="1">
                <a:solidFill>
                  <a:schemeClr val="bg2"/>
                </a:solidFill>
              </a:rPr>
              <a:t>kết</a:t>
            </a:r>
            <a:endParaRPr lang="en-US" sz="4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633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2.Tính chất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1189703" y="3136490"/>
            <a:ext cx="6739297" cy="793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</a:t>
            </a:r>
            <a:r>
              <a:rPr lang="en" sz="2800" dirty="0"/>
              <a:t>hạm trù cái chung cái riêng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631084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452283" y="1013450"/>
            <a:ext cx="8239433" cy="3354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vi-VN" b="1" i="0" dirty="0"/>
              <a:t>Cái chung</a:t>
            </a:r>
            <a:r>
              <a:rPr lang="en-US" b="1" i="0" dirty="0"/>
              <a:t> </a:t>
            </a:r>
            <a:r>
              <a:rPr lang="en-US" i="0" dirty="0" err="1"/>
              <a:t>thì</a:t>
            </a:r>
            <a:r>
              <a:rPr lang="vi-VN" i="0" dirty="0"/>
              <a:t> không tồn tại bên ngoài những cái riêng</a:t>
            </a:r>
            <a:r>
              <a:rPr lang="en-US" i="0" dirty="0"/>
              <a:t>.</a:t>
            </a:r>
            <a:r>
              <a:rPr lang="vi-VN" i="0" dirty="0"/>
              <a:t> </a:t>
            </a:r>
            <a:endParaRPr lang="en-US" i="0" dirty="0"/>
          </a:p>
          <a:p>
            <a:pPr algn="l"/>
            <a:r>
              <a:rPr lang="en-US" i="0" dirty="0" err="1"/>
              <a:t>Nhưng</a:t>
            </a:r>
            <a:r>
              <a:rPr lang="en-US" i="0" dirty="0"/>
              <a:t> </a:t>
            </a:r>
            <a:r>
              <a:rPr lang="vi-VN" i="0" dirty="0"/>
              <a:t>cái chung </a:t>
            </a:r>
            <a:r>
              <a:rPr lang="en-US" i="0" dirty="0" err="1"/>
              <a:t>lại</a:t>
            </a:r>
            <a:r>
              <a:rPr lang="en-US" i="0" dirty="0"/>
              <a:t> </a:t>
            </a:r>
            <a:r>
              <a:rPr lang="en-US" i="0" dirty="0" err="1"/>
              <a:t>chỉ</a:t>
            </a:r>
            <a:r>
              <a:rPr lang="vi-VN" i="0" dirty="0"/>
              <a:t> tồn tại trong mỗi cái riêng, biểu hiện thông qua mỗi cái riêng. 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6" name="Google Shape;102;p18">
            <a:extLst>
              <a:ext uri="{FF2B5EF4-FFF2-40B4-BE49-F238E27FC236}">
                <a16:creationId xmlns:a16="http://schemas.microsoft.com/office/drawing/2014/main" id="{32D0F844-02AE-4389-98CF-E4FBE5A25C33}"/>
              </a:ext>
            </a:extLst>
          </p:cNvPr>
          <p:cNvSpPr txBox="1">
            <a:spLocks/>
          </p:cNvSpPr>
          <p:nvPr/>
        </p:nvSpPr>
        <p:spPr>
          <a:xfrm>
            <a:off x="452284" y="228650"/>
            <a:ext cx="542740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Tính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chất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của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phạm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trù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cái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chung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,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cái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riêng</a:t>
            </a:r>
            <a:endParaRPr lang="en-US" sz="3000" b="1" dirty="0">
              <a:latin typeface="Amatic SC" panose="020B0604020202020204" charset="-79"/>
              <a:ea typeface="Microsoft Himalaya" panose="01010100010101010101" pitchFamily="2" charset="0"/>
              <a:cs typeface="Amatic SC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8912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500" dirty="0">
                <a:solidFill>
                  <a:schemeClr val="accent1">
                    <a:lumMod val="75000"/>
                  </a:schemeClr>
                </a:solidFill>
              </a:rPr>
              <a:t>Ví Dụ Về mối quan hệ giữa cái chung với cái riêng</a:t>
            </a:r>
            <a:endParaRPr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890300" y="1289450"/>
            <a:ext cx="3722100" cy="31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Ví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dụ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trên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cơ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sở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khảo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sát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tình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hình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học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tập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của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các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sinh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viên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-ta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có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thể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rút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ra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kết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luận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về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tình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hình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học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tập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chung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của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sinh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viên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trong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trường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/>
          <a:srcRect/>
          <a:stretch/>
        </p:blipFill>
        <p:spPr>
          <a:xfrm>
            <a:off x="5055577" y="1552908"/>
            <a:ext cx="2738020" cy="2585884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889035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452283" y="1013450"/>
            <a:ext cx="8239433" cy="39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b="1" i="0" dirty="0" err="1"/>
              <a:t>Cái</a:t>
            </a:r>
            <a:r>
              <a:rPr lang="en-US" b="1" i="0" dirty="0"/>
              <a:t> </a:t>
            </a:r>
            <a:r>
              <a:rPr lang="en-US" b="1" i="0" dirty="0" err="1"/>
              <a:t>riêng</a:t>
            </a:r>
            <a:r>
              <a:rPr lang="en-US" b="1" i="0" dirty="0"/>
              <a:t> </a:t>
            </a:r>
            <a:r>
              <a:rPr lang="en-US" i="0" dirty="0" err="1"/>
              <a:t>chỉ</a:t>
            </a:r>
            <a:r>
              <a:rPr lang="en-US" i="0" dirty="0"/>
              <a:t> </a:t>
            </a:r>
            <a:r>
              <a:rPr lang="en-US" i="0" dirty="0" err="1"/>
              <a:t>tồn</a:t>
            </a:r>
            <a:r>
              <a:rPr lang="en-US" i="0" dirty="0"/>
              <a:t> </a:t>
            </a:r>
            <a:r>
              <a:rPr lang="en-US" i="0" dirty="0" err="1"/>
              <a:t>tại</a:t>
            </a:r>
            <a:r>
              <a:rPr lang="en-US" i="0" dirty="0"/>
              <a:t> </a:t>
            </a:r>
            <a:r>
              <a:rPr lang="en-US" i="0" dirty="0" err="1"/>
              <a:t>trong</a:t>
            </a:r>
            <a:r>
              <a:rPr lang="en-US" i="0" dirty="0"/>
              <a:t> </a:t>
            </a:r>
            <a:r>
              <a:rPr lang="en-US" i="0" dirty="0" err="1"/>
              <a:t>mối</a:t>
            </a:r>
            <a:r>
              <a:rPr lang="en-US" i="0" dirty="0"/>
              <a:t> </a:t>
            </a:r>
            <a:r>
              <a:rPr lang="en-US" i="0" dirty="0" err="1"/>
              <a:t>quan</a:t>
            </a:r>
            <a:r>
              <a:rPr lang="en-US" i="0" dirty="0"/>
              <a:t> </a:t>
            </a:r>
            <a:r>
              <a:rPr lang="en-US" i="0" dirty="0" err="1"/>
              <a:t>hệ</a:t>
            </a:r>
            <a:r>
              <a:rPr lang="en-US" i="0" dirty="0"/>
              <a:t> </a:t>
            </a:r>
            <a:r>
              <a:rPr lang="en-US" i="0" dirty="0" err="1"/>
              <a:t>với</a:t>
            </a:r>
            <a:r>
              <a:rPr lang="en-US" i="0" dirty="0"/>
              <a:t> </a:t>
            </a:r>
            <a:r>
              <a:rPr lang="en-US" i="0" dirty="0" err="1"/>
              <a:t>cái</a:t>
            </a:r>
            <a:r>
              <a:rPr lang="en-US" i="0" dirty="0"/>
              <a:t> </a:t>
            </a:r>
            <a:r>
              <a:rPr lang="en-US" i="0" dirty="0" err="1"/>
              <a:t>chung</a:t>
            </a:r>
            <a:r>
              <a:rPr lang="en-US" i="0" dirty="0"/>
              <a:t>.</a:t>
            </a:r>
          </a:p>
          <a:p>
            <a:pPr algn="l"/>
            <a:r>
              <a:rPr lang="en-US" i="0" dirty="0"/>
              <a:t> </a:t>
            </a:r>
            <a:r>
              <a:rPr lang="en-US" i="0" dirty="0" err="1"/>
              <a:t>không</a:t>
            </a:r>
            <a:r>
              <a:rPr lang="en-US" i="0" dirty="0"/>
              <a:t> </a:t>
            </a:r>
            <a:r>
              <a:rPr lang="en-US" i="0" dirty="0" err="1"/>
              <a:t>có</a:t>
            </a:r>
            <a:r>
              <a:rPr lang="en-US" i="0" dirty="0"/>
              <a:t> </a:t>
            </a:r>
            <a:r>
              <a:rPr lang="en-US" i="0" dirty="0" err="1"/>
              <a:t>cái</a:t>
            </a:r>
            <a:r>
              <a:rPr lang="en-US" i="0" dirty="0"/>
              <a:t> </a:t>
            </a:r>
            <a:r>
              <a:rPr lang="en-US" i="0" dirty="0" err="1"/>
              <a:t>riêng</a:t>
            </a:r>
            <a:r>
              <a:rPr lang="en-US" i="0" dirty="0"/>
              <a:t> </a:t>
            </a:r>
            <a:r>
              <a:rPr lang="en-US" i="0" dirty="0" err="1"/>
              <a:t>tồn</a:t>
            </a:r>
            <a:r>
              <a:rPr lang="en-US" i="0" dirty="0"/>
              <a:t> </a:t>
            </a:r>
            <a:r>
              <a:rPr lang="en-US" i="0" dirty="0" err="1"/>
              <a:t>tại</a:t>
            </a:r>
            <a:r>
              <a:rPr lang="en-US" i="0" dirty="0"/>
              <a:t> </a:t>
            </a:r>
            <a:r>
              <a:rPr lang="en-US" i="0" dirty="0" err="1"/>
              <a:t>độc</a:t>
            </a:r>
            <a:r>
              <a:rPr lang="en-US" i="0" dirty="0"/>
              <a:t> </a:t>
            </a:r>
            <a:r>
              <a:rPr lang="en-US" i="0" dirty="0" err="1"/>
              <a:t>lập</a:t>
            </a:r>
            <a:r>
              <a:rPr lang="en-US" i="0" dirty="0"/>
              <a:t> </a:t>
            </a:r>
            <a:r>
              <a:rPr lang="en-US" i="0" dirty="0" err="1"/>
              <a:t>tuyệt</a:t>
            </a:r>
            <a:r>
              <a:rPr lang="en-US" i="0" dirty="0"/>
              <a:t> </a:t>
            </a:r>
            <a:r>
              <a:rPr lang="en-US" i="0" dirty="0" err="1"/>
              <a:t>đối</a:t>
            </a:r>
            <a:r>
              <a:rPr lang="en-US" i="0" dirty="0"/>
              <a:t> </a:t>
            </a:r>
            <a:r>
              <a:rPr lang="en-US" i="0" dirty="0" err="1"/>
              <a:t>tách</a:t>
            </a:r>
            <a:r>
              <a:rPr lang="en-US" i="0" dirty="0"/>
              <a:t> </a:t>
            </a:r>
            <a:r>
              <a:rPr lang="en-US" i="0" dirty="0" err="1"/>
              <a:t>rời</a:t>
            </a:r>
            <a:r>
              <a:rPr lang="en-US" i="0" dirty="0"/>
              <a:t> </a:t>
            </a:r>
            <a:r>
              <a:rPr lang="en-US" i="0" dirty="0" err="1"/>
              <a:t>cái</a:t>
            </a:r>
            <a:r>
              <a:rPr lang="en-US" i="0" dirty="0"/>
              <a:t> </a:t>
            </a:r>
            <a:r>
              <a:rPr lang="en-US" i="0" dirty="0" err="1"/>
              <a:t>chung</a:t>
            </a:r>
            <a:r>
              <a:rPr lang="en-US" i="0" dirty="0"/>
              <a:t>.</a:t>
            </a:r>
          </a:p>
          <a:p>
            <a:pPr algn="l"/>
            <a:r>
              <a:rPr lang="en-US" i="0" dirty="0"/>
              <a:t> </a:t>
            </a:r>
            <a:r>
              <a:rPr lang="en-US" i="0" dirty="0" err="1"/>
              <a:t>Vì</a:t>
            </a:r>
            <a:r>
              <a:rPr lang="en-US" i="0" dirty="0"/>
              <a:t> </a:t>
            </a:r>
            <a:r>
              <a:rPr lang="en-US" i="0" dirty="0" err="1"/>
              <a:t>vậy</a:t>
            </a:r>
            <a:r>
              <a:rPr lang="en-US" i="0" dirty="0"/>
              <a:t>, </a:t>
            </a:r>
            <a:r>
              <a:rPr lang="en-US" i="0" dirty="0" err="1"/>
              <a:t>để</a:t>
            </a:r>
            <a:r>
              <a:rPr lang="en-US" i="0" dirty="0"/>
              <a:t> </a:t>
            </a:r>
            <a:r>
              <a:rPr lang="en-US" i="0" dirty="0" err="1"/>
              <a:t>giải</a:t>
            </a:r>
            <a:r>
              <a:rPr lang="en-US" i="0" dirty="0"/>
              <a:t> </a:t>
            </a:r>
            <a:r>
              <a:rPr lang="en-US" i="0" dirty="0" err="1"/>
              <a:t>quyết</a:t>
            </a:r>
            <a:r>
              <a:rPr lang="en-US" i="0" dirty="0"/>
              <a:t> </a:t>
            </a:r>
            <a:r>
              <a:rPr lang="en-US" i="0" dirty="0" err="1"/>
              <a:t>mỗi</a:t>
            </a:r>
            <a:r>
              <a:rPr lang="en-US" i="0" dirty="0"/>
              <a:t> </a:t>
            </a:r>
            <a:r>
              <a:rPr lang="en-US" i="0" dirty="0" err="1"/>
              <a:t>vấn</a:t>
            </a:r>
            <a:r>
              <a:rPr lang="en-US" i="0" dirty="0"/>
              <a:t> </a:t>
            </a:r>
            <a:r>
              <a:rPr lang="en-US" i="0" dirty="0" err="1"/>
              <a:t>đề</a:t>
            </a:r>
            <a:r>
              <a:rPr lang="en-US" i="0" dirty="0"/>
              <a:t> </a:t>
            </a:r>
            <a:r>
              <a:rPr lang="en-US" i="0" dirty="0" err="1"/>
              <a:t>riêng</a:t>
            </a:r>
            <a:r>
              <a:rPr lang="en-US" i="0" dirty="0"/>
              <a:t> </a:t>
            </a:r>
            <a:r>
              <a:rPr lang="en-US" i="0" dirty="0" err="1"/>
              <a:t>không</a:t>
            </a:r>
            <a:r>
              <a:rPr lang="en-US" i="0" dirty="0"/>
              <a:t> </a:t>
            </a:r>
            <a:r>
              <a:rPr lang="en-US" i="0" dirty="0" err="1"/>
              <a:t>thể</a:t>
            </a:r>
            <a:r>
              <a:rPr lang="en-US" i="0" dirty="0"/>
              <a:t> </a:t>
            </a:r>
            <a:r>
              <a:rPr lang="en-US" i="0" dirty="0" err="1"/>
              <a:t>bất</a:t>
            </a:r>
            <a:r>
              <a:rPr lang="en-US" i="0" dirty="0"/>
              <a:t> </a:t>
            </a:r>
            <a:r>
              <a:rPr lang="en-US" i="0" dirty="0" err="1"/>
              <a:t>chấp</a:t>
            </a:r>
            <a:r>
              <a:rPr lang="en-US" i="0" dirty="0"/>
              <a:t> </a:t>
            </a:r>
            <a:r>
              <a:rPr lang="en-US" i="0" dirty="0" err="1"/>
              <a:t>cái</a:t>
            </a:r>
            <a:r>
              <a:rPr lang="en-US" i="0" dirty="0"/>
              <a:t> </a:t>
            </a:r>
            <a:r>
              <a:rPr lang="en-US" i="0" dirty="0" err="1"/>
              <a:t>chung</a:t>
            </a:r>
            <a:br>
              <a:rPr lang="en-US" i="0" dirty="0"/>
            </a:b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6" name="Google Shape;102;p18">
            <a:extLst>
              <a:ext uri="{FF2B5EF4-FFF2-40B4-BE49-F238E27FC236}">
                <a16:creationId xmlns:a16="http://schemas.microsoft.com/office/drawing/2014/main" id="{32D0F844-02AE-4389-98CF-E4FBE5A25C33}"/>
              </a:ext>
            </a:extLst>
          </p:cNvPr>
          <p:cNvSpPr txBox="1">
            <a:spLocks/>
          </p:cNvSpPr>
          <p:nvPr/>
        </p:nvSpPr>
        <p:spPr>
          <a:xfrm>
            <a:off x="452284" y="228650"/>
            <a:ext cx="542740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Tính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chất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của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phạm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trù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cái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chung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,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cái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riêng</a:t>
            </a:r>
            <a:endParaRPr lang="en-US" sz="3000" b="1" dirty="0">
              <a:latin typeface="Amatic SC" panose="020B0604020202020204" charset="-79"/>
              <a:ea typeface="Microsoft Himalaya" panose="01010100010101010101" pitchFamily="2" charset="0"/>
              <a:cs typeface="Amatic SC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006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accent1">
                    <a:lumMod val="75000"/>
                  </a:schemeClr>
                </a:solidFill>
              </a:rPr>
              <a:t>Ví Dụ Về mối quan hệ giữa cái riêng với cái chung</a:t>
            </a:r>
            <a:endParaRPr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890300" y="1289450"/>
            <a:ext cx="3722100" cy="31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-Khi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làm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bất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cứ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điều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gì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cũng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phải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tuân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theo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những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cái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chung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Chứ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không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phải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con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hải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cẩu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có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cái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đầu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mèo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như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hình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bên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</a:rPr>
              <a:t>(time funny)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/>
          <a:srcRect/>
          <a:stretch/>
        </p:blipFill>
        <p:spPr>
          <a:xfrm>
            <a:off x="4944255" y="1427267"/>
            <a:ext cx="3112800" cy="2525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296477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452283" y="403123"/>
            <a:ext cx="8239433" cy="45117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indent="0" algn="l">
              <a:buNone/>
            </a:pPr>
            <a:r>
              <a:rPr lang="en-US" i="0" dirty="0"/>
              <a:t>- T</a:t>
            </a:r>
            <a:r>
              <a:rPr lang="vi-VN" i="0" dirty="0"/>
              <a:t>rong những điều kiện nhất định, “</a:t>
            </a:r>
            <a:r>
              <a:rPr lang="vi-VN" b="1" i="0" dirty="0"/>
              <a:t>cái đơn nhất</a:t>
            </a:r>
            <a:r>
              <a:rPr lang="vi-VN" i="0" dirty="0"/>
              <a:t>” có thể biến thành </a:t>
            </a:r>
            <a:r>
              <a:rPr lang="vi-VN" b="1" i="0" dirty="0"/>
              <a:t>“cái chung”</a:t>
            </a:r>
            <a:r>
              <a:rPr lang="vi-VN" i="0" dirty="0"/>
              <a:t> và ngược lại</a:t>
            </a:r>
            <a:endParaRPr lang="en-US" i="0" dirty="0"/>
          </a:p>
          <a:p>
            <a:pPr marL="38100" indent="0" algn="l">
              <a:buNone/>
            </a:pPr>
            <a:r>
              <a:rPr lang="en-US" i="0" dirty="0"/>
              <a:t>- </a:t>
            </a:r>
            <a:r>
              <a:rPr lang="vi-VN" i="0" dirty="0"/>
              <a:t>Ngược lại, phải tìm cách làm cho </a:t>
            </a:r>
            <a:r>
              <a:rPr lang="vi-VN" b="1" i="0" dirty="0"/>
              <a:t>“cái chung”</a:t>
            </a:r>
            <a:r>
              <a:rPr lang="vi-VN" i="0" dirty="0"/>
              <a:t> tiêu biến dần thành “</a:t>
            </a:r>
            <a:r>
              <a:rPr lang="vi-VN" b="1" i="0" dirty="0"/>
              <a:t>cái đơn nhất</a:t>
            </a:r>
            <a:r>
              <a:rPr lang="vi-VN" i="0" dirty="0"/>
              <a:t>”</a:t>
            </a:r>
            <a:r>
              <a:rPr lang="en-US" i="0" dirty="0"/>
              <a:t>.</a:t>
            </a:r>
            <a:r>
              <a:rPr lang="vi-VN" i="0" dirty="0"/>
              <a:t> nếu </a:t>
            </a:r>
            <a:r>
              <a:rPr lang="vi-VN" b="1" i="0" dirty="0"/>
              <a:t>“cái chung”</a:t>
            </a:r>
            <a:r>
              <a:rPr lang="vi-VN" i="0" dirty="0"/>
              <a:t> không còn phù hợp với lợi ích của số đông mọi người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sp>
        <p:nvSpPr>
          <p:cNvPr id="6" name="Google Shape;102;p18">
            <a:extLst>
              <a:ext uri="{FF2B5EF4-FFF2-40B4-BE49-F238E27FC236}">
                <a16:creationId xmlns:a16="http://schemas.microsoft.com/office/drawing/2014/main" id="{32D0F844-02AE-4389-98CF-E4FBE5A25C33}"/>
              </a:ext>
            </a:extLst>
          </p:cNvPr>
          <p:cNvSpPr txBox="1">
            <a:spLocks/>
          </p:cNvSpPr>
          <p:nvPr/>
        </p:nvSpPr>
        <p:spPr>
          <a:xfrm>
            <a:off x="452284" y="228650"/>
            <a:ext cx="542740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Tính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chất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của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phạm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trù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cái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chung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,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cái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riêng</a:t>
            </a:r>
            <a:endParaRPr lang="en-US" sz="3000" b="1" dirty="0">
              <a:latin typeface="Amatic SC" panose="020B0604020202020204" charset="-79"/>
              <a:ea typeface="Microsoft Himalaya" panose="01010100010101010101" pitchFamily="2" charset="0"/>
              <a:cs typeface="Amatic SC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346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accent1">
                    <a:lumMod val="75000"/>
                  </a:schemeClr>
                </a:solidFill>
              </a:rPr>
              <a:t>Ví Dụ Về mối quan hệ giữa cái chung với cái đơn nhất</a:t>
            </a:r>
            <a:endParaRPr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890300" y="1289450"/>
            <a:ext cx="3722100" cy="31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dirty="0" err="1"/>
              <a:t>Ngày</a:t>
            </a:r>
            <a:r>
              <a:rPr lang="en-US" dirty="0"/>
              <a:t> 7 </a:t>
            </a:r>
            <a:r>
              <a:rPr lang="en-US" dirty="0" err="1"/>
              <a:t>tháng</a:t>
            </a:r>
            <a:r>
              <a:rPr lang="en-US" dirty="0"/>
              <a:t> 1 </a:t>
            </a:r>
            <a:r>
              <a:rPr lang="en-US" dirty="0" err="1"/>
              <a:t>năm</a:t>
            </a:r>
            <a:r>
              <a:rPr lang="en-US" dirty="0"/>
              <a:t> 1610, Galileo,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 quay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(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đinh</a:t>
            </a:r>
            <a:r>
              <a:rPr lang="en-US" dirty="0"/>
              <a:t> </a:t>
            </a:r>
            <a:r>
              <a:rPr lang="en-US" dirty="0" err="1"/>
              <a:t>đinh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 quay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)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ngày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xưa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xe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ngựa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là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công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cụ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di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chuyển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chủ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yếu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Nhưng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giờ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đã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thay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đổi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hoàn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toàn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và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xe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ngựa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trở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thành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dĩ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vãn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(CDN) 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/>
          <a:srcRect b="420"/>
          <a:stretch/>
        </p:blipFill>
        <p:spPr>
          <a:xfrm>
            <a:off x="4944255" y="1533832"/>
            <a:ext cx="3112800" cy="2330245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597672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452283" y="1013450"/>
            <a:ext cx="8239433" cy="39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indent="0" algn="l">
              <a:buNone/>
            </a:pPr>
            <a:r>
              <a:rPr lang="en-US" b="1" i="0" dirty="0"/>
              <a:t>- </a:t>
            </a:r>
            <a:r>
              <a:rPr lang="vi-VN" b="1" i="0" dirty="0"/>
              <a:t>Cái riêng </a:t>
            </a:r>
            <a:r>
              <a:rPr lang="vi-VN" i="0" dirty="0"/>
              <a:t>là cái toàn bộ, phong phú, đa dạng hơn cái chung</a:t>
            </a:r>
            <a:r>
              <a:rPr lang="en-US" i="0" dirty="0"/>
              <a:t>.</a:t>
            </a:r>
          </a:p>
          <a:p>
            <a:pPr marL="38100" indent="0" algn="l">
              <a:buNone/>
            </a:pPr>
            <a:r>
              <a:rPr lang="en-US" i="0" dirty="0"/>
              <a:t>- </a:t>
            </a:r>
            <a:r>
              <a:rPr lang="vi-VN" i="0" dirty="0"/>
              <a:t>còn </a:t>
            </a:r>
            <a:r>
              <a:rPr lang="vi-VN" b="1" i="0" dirty="0"/>
              <a:t>cái chung </a:t>
            </a:r>
            <a:r>
              <a:rPr lang="en-US" i="0" dirty="0" err="1"/>
              <a:t>Thì</a:t>
            </a:r>
            <a:r>
              <a:rPr lang="vi-VN" i="0" dirty="0"/>
              <a:t> sâu sắc</a:t>
            </a:r>
            <a:r>
              <a:rPr lang="en-US" i="0" dirty="0"/>
              <a:t> </a:t>
            </a:r>
            <a:r>
              <a:rPr lang="vi-VN" i="0" dirty="0"/>
              <a:t>hơn cái riêng</a:t>
            </a:r>
            <a:r>
              <a:rPr lang="en-US" i="0" dirty="0"/>
              <a:t>.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6" name="Google Shape;102;p18">
            <a:extLst>
              <a:ext uri="{FF2B5EF4-FFF2-40B4-BE49-F238E27FC236}">
                <a16:creationId xmlns:a16="http://schemas.microsoft.com/office/drawing/2014/main" id="{32D0F844-02AE-4389-98CF-E4FBE5A25C33}"/>
              </a:ext>
            </a:extLst>
          </p:cNvPr>
          <p:cNvSpPr txBox="1">
            <a:spLocks/>
          </p:cNvSpPr>
          <p:nvPr/>
        </p:nvSpPr>
        <p:spPr>
          <a:xfrm>
            <a:off x="452284" y="228650"/>
            <a:ext cx="542740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Tính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chất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của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phạm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trù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cái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chung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,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cái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riêng</a:t>
            </a:r>
            <a:endParaRPr lang="en-US" sz="3000" b="1" dirty="0">
              <a:latin typeface="Amatic SC" panose="020B0604020202020204" charset="-79"/>
              <a:ea typeface="Microsoft Himalaya" panose="01010100010101010101" pitchFamily="2" charset="0"/>
              <a:cs typeface="Amatic SC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314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ctrTitle" idx="4294967295"/>
          </p:nvPr>
        </p:nvSpPr>
        <p:spPr>
          <a:xfrm>
            <a:off x="4566975" y="1507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dirty="0">
                <a:solidFill>
                  <a:srgbClr val="C3CED9"/>
                </a:solidFill>
              </a:rPr>
              <a:t>N</a:t>
            </a:r>
            <a:r>
              <a:rPr lang="en" sz="8000" b="0" dirty="0">
                <a:solidFill>
                  <a:srgbClr val="C3CED9"/>
                </a:solidFill>
              </a:rPr>
              <a:t>hiệm vụ:</a:t>
            </a:r>
            <a:endParaRPr sz="8000" b="0" dirty="0">
              <a:solidFill>
                <a:srgbClr val="C3CED9"/>
              </a:solidFill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4294967295"/>
          </p:nvPr>
        </p:nvSpPr>
        <p:spPr>
          <a:xfrm>
            <a:off x="4208206" y="2649555"/>
            <a:ext cx="4689987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Phân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tích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phạm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trù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cái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chung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,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cái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riêng</a:t>
            </a:r>
            <a:endParaRPr sz="3000" b="1" dirty="0">
              <a:latin typeface="Amatic SC" panose="020B0604020202020204" charset="-79"/>
              <a:ea typeface="Microsoft Himalaya" panose="01010100010101010101" pitchFamily="2" charset="0"/>
              <a:cs typeface="Amatic SC" panose="020B0604020202020204" charset="-79"/>
            </a:endParaRPr>
          </a:p>
        </p:txBody>
      </p:sp>
      <p:sp>
        <p:nvSpPr>
          <p:cNvPr id="103" name="Google Shape;103;p18"/>
          <p:cNvSpPr/>
          <p:nvPr/>
        </p:nvSpPr>
        <p:spPr>
          <a:xfrm rot="2029310">
            <a:off x="1899548" y="881109"/>
            <a:ext cx="2077874" cy="210553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 rot="395342">
            <a:off x="671225" y="2795056"/>
            <a:ext cx="1214875" cy="1183440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C9E4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8"/>
          <p:cNvSpPr/>
          <p:nvPr/>
        </p:nvSpPr>
        <p:spPr>
          <a:xfrm rot="-1077582">
            <a:off x="1093761" y="961218"/>
            <a:ext cx="531869" cy="51684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 rot="1409619">
            <a:off x="1992324" y="3630141"/>
            <a:ext cx="378438" cy="36774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" name="Google Shape;355;p39">
            <a:extLst>
              <a:ext uri="{FF2B5EF4-FFF2-40B4-BE49-F238E27FC236}">
                <a16:creationId xmlns:a16="http://schemas.microsoft.com/office/drawing/2014/main" id="{ECCBDFA7-B326-43FB-84E8-0B43BBAE002F}"/>
              </a:ext>
            </a:extLst>
          </p:cNvPr>
          <p:cNvSpPr/>
          <p:nvPr/>
        </p:nvSpPr>
        <p:spPr>
          <a:xfrm>
            <a:off x="4995186" y="3633987"/>
            <a:ext cx="306067" cy="307922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56;p39">
            <a:extLst>
              <a:ext uri="{FF2B5EF4-FFF2-40B4-BE49-F238E27FC236}">
                <a16:creationId xmlns:a16="http://schemas.microsoft.com/office/drawing/2014/main" id="{43C25314-011E-4FE7-80F8-51B5493EB56D}"/>
              </a:ext>
            </a:extLst>
          </p:cNvPr>
          <p:cNvSpPr/>
          <p:nvPr/>
        </p:nvSpPr>
        <p:spPr>
          <a:xfrm>
            <a:off x="6130465" y="3633987"/>
            <a:ext cx="306048" cy="307922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57;p39">
            <a:extLst>
              <a:ext uri="{FF2B5EF4-FFF2-40B4-BE49-F238E27FC236}">
                <a16:creationId xmlns:a16="http://schemas.microsoft.com/office/drawing/2014/main" id="{B57CFA65-3313-40AD-8D19-16389145F504}"/>
              </a:ext>
            </a:extLst>
          </p:cNvPr>
          <p:cNvSpPr/>
          <p:nvPr/>
        </p:nvSpPr>
        <p:spPr>
          <a:xfrm>
            <a:off x="5563067" y="3643290"/>
            <a:ext cx="305584" cy="307922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68;p39">
            <a:extLst>
              <a:ext uri="{FF2B5EF4-FFF2-40B4-BE49-F238E27FC236}">
                <a16:creationId xmlns:a16="http://schemas.microsoft.com/office/drawing/2014/main" id="{66EC36E5-74A7-49CF-8EE5-0F031097553C}"/>
              </a:ext>
            </a:extLst>
          </p:cNvPr>
          <p:cNvSpPr/>
          <p:nvPr/>
        </p:nvSpPr>
        <p:spPr>
          <a:xfrm>
            <a:off x="7324761" y="3642932"/>
            <a:ext cx="372818" cy="352609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69;p39">
            <a:extLst>
              <a:ext uri="{FF2B5EF4-FFF2-40B4-BE49-F238E27FC236}">
                <a16:creationId xmlns:a16="http://schemas.microsoft.com/office/drawing/2014/main" id="{2838983D-D4E5-480F-8FEE-B935813FDC8F}"/>
              </a:ext>
            </a:extLst>
          </p:cNvPr>
          <p:cNvSpPr/>
          <p:nvPr/>
        </p:nvSpPr>
        <p:spPr>
          <a:xfrm>
            <a:off x="6715625" y="3642932"/>
            <a:ext cx="330024" cy="332845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7C7F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accent1">
                    <a:lumMod val="75000"/>
                  </a:schemeClr>
                </a:solidFill>
              </a:rPr>
              <a:t>Ví Dụ Về mối quan hệ giữa cái riêng với cái chung</a:t>
            </a:r>
            <a:endParaRPr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890300" y="1289450"/>
            <a:ext cx="3722100" cy="31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khi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vận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dụng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bất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kì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cái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chung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nào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ta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cần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vi-VN" dirty="0"/>
              <a:t>xét đến những điểu kiện lịch sử, cụ thể tạo nên cái đơn nhất (đặc thù) của nó</a:t>
            </a:r>
            <a:r>
              <a:rPr lang="en-US" dirty="0"/>
              <a:t>.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ví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dụ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đơn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giản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không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phải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thấy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người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ta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giàu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nhờ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cơ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bạc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mà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mình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cũng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làm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được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như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thế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lừa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đấy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/>
          <a:srcRect/>
          <a:stretch/>
        </p:blipFill>
        <p:spPr>
          <a:xfrm>
            <a:off x="5140900" y="1479751"/>
            <a:ext cx="3112800" cy="2625122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523201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tx1"/>
                </a:solidFill>
              </a:rPr>
              <a:t>Ý Nghĩa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297" name="Google Shape;297;p36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Muốn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nhận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thức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được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cái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chung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cái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bản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chất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thì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phải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xuất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phát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từ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cái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riêng</a:t>
            </a:r>
            <a:endParaRPr lang="en-US" altLang="en-US" sz="2300" dirty="0">
              <a:solidFill>
                <a:srgbClr val="000000"/>
              </a:solidFill>
              <a:cs typeface="Times New Roman" pitchFamily="18" charset="0"/>
            </a:endParaRPr>
          </a:p>
          <a:p>
            <a:pPr marL="342900" indent="-342900"/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Nhiệm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vụ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của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nhận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thức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là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phải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tìm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ra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cái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chung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và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trong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hoạt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động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thực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tiễn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phải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dựa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vào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cái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chung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để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cải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tạo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cái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riêng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  <a:p>
            <a:pPr marL="342900" indent="-342900"/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Trong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hoạt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động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thực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tiễn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ta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cần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chủ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động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tác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động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vào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sự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chuyển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hoá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cái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mới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thành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cái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chung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để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phát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triển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nó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và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ngược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lại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cái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cũ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thành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cái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đơn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nhất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để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xóa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bỏ</a:t>
            </a:r>
            <a:r>
              <a:rPr lang="en-US" altLang="en-US" sz="23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cs typeface="Times New Roman" pitchFamily="18" charset="0"/>
              </a:rPr>
              <a:t>nó</a:t>
            </a:r>
            <a:endParaRPr lang="en-US" altLang="en-US" sz="2300" dirty="0">
              <a:solidFill>
                <a:srgbClr val="000000"/>
              </a:solidFill>
              <a:cs typeface="Cordia New" pitchFamily="34" charset="-3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300" dirty="0">
              <a:solidFill>
                <a:srgbClr val="7C7F91"/>
              </a:solidFill>
            </a:endParaRPr>
          </a:p>
        </p:txBody>
      </p:sp>
      <p:sp>
        <p:nvSpPr>
          <p:cNvPr id="298" name="Google Shape;298;p3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89" name="Google Shape;28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2432850"/>
            <a:ext cx="65937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3CED9"/>
                </a:solidFill>
              </a:rPr>
              <a:t>THANKS!</a:t>
            </a:r>
            <a:endParaRPr sz="3600">
              <a:solidFill>
                <a:srgbClr val="C3CED9"/>
              </a:solidFill>
            </a:endParaRPr>
          </a:p>
        </p:txBody>
      </p:sp>
      <p:sp>
        <p:nvSpPr>
          <p:cNvPr id="290" name="Google Shape;29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3028052"/>
            <a:ext cx="6593700" cy="13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b="1" dirty="0" err="1"/>
              <a:t>Cảm</a:t>
            </a:r>
            <a:r>
              <a:rPr lang="en-US" b="1" dirty="0"/>
              <a:t> </a:t>
            </a:r>
            <a:r>
              <a:rPr lang="en-US" b="1" dirty="0" err="1"/>
              <a:t>ơn</a:t>
            </a:r>
            <a:r>
              <a:rPr lang="en-US" b="1" dirty="0"/>
              <a:t> </a:t>
            </a:r>
            <a:r>
              <a:rPr lang="en-US" b="1" dirty="0" err="1"/>
              <a:t>vì</a:t>
            </a:r>
            <a:r>
              <a:rPr lang="en-US" b="1" dirty="0"/>
              <a:t> </a:t>
            </a:r>
            <a:r>
              <a:rPr lang="en-US" b="1" dirty="0" err="1"/>
              <a:t>đã</a:t>
            </a:r>
            <a:r>
              <a:rPr lang="en-US" b="1" dirty="0"/>
              <a:t> </a:t>
            </a:r>
            <a:r>
              <a:rPr lang="en-US" b="1" dirty="0" err="1"/>
              <a:t>lắng</a:t>
            </a:r>
            <a:r>
              <a:rPr lang="en-US" b="1" dirty="0"/>
              <a:t> </a:t>
            </a:r>
            <a:r>
              <a:rPr lang="en-US" b="1" dirty="0" err="1"/>
              <a:t>nghe,theo</a:t>
            </a:r>
            <a:r>
              <a:rPr lang="en-US" b="1" dirty="0"/>
              <a:t> </a:t>
            </a:r>
            <a:r>
              <a:rPr lang="en-US" b="1" dirty="0" err="1"/>
              <a:t>dõi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thuyết</a:t>
            </a:r>
            <a:r>
              <a:rPr lang="en-US" b="1" dirty="0"/>
              <a:t> </a:t>
            </a:r>
            <a:r>
              <a:rPr lang="en-US" b="1"/>
              <a:t>trình</a:t>
            </a:r>
            <a:endParaRPr b="1" dirty="0"/>
          </a:p>
        </p:txBody>
      </p:sp>
      <p:sp>
        <p:nvSpPr>
          <p:cNvPr id="291" name="Google Shape;291;p35"/>
          <p:cNvSpPr/>
          <p:nvPr/>
        </p:nvSpPr>
        <p:spPr>
          <a:xfrm>
            <a:off x="3759751" y="879350"/>
            <a:ext cx="1624516" cy="1496748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5ECA57-BA57-4DEB-8675-BC2227F91C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17C86B-3DDA-49EC-8E41-FF6D65FAA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11" y="263701"/>
            <a:ext cx="5616819" cy="425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2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1.khái niệm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1189703" y="3136490"/>
            <a:ext cx="6739297" cy="793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</a:t>
            </a:r>
            <a:r>
              <a:rPr lang="en" sz="2800" dirty="0"/>
              <a:t>hạm trù cái chung cái riêng</a:t>
            </a:r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buNone/>
            </a:pPr>
            <a:r>
              <a:rPr lang="en-US" b="1" i="0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vi-VN" b="1" i="0" dirty="0">
                <a:solidFill>
                  <a:schemeClr val="bg2">
                    <a:lumMod val="75000"/>
                  </a:schemeClr>
                </a:solidFill>
              </a:rPr>
              <a:t>“Cái riêng”</a:t>
            </a:r>
            <a:r>
              <a:rPr lang="vi-VN" i="0" dirty="0">
                <a:solidFill>
                  <a:schemeClr val="bg2">
                    <a:lumMod val="75000"/>
                  </a:schemeClr>
                </a:solidFill>
              </a:rPr>
              <a:t> là phạm trù được dùng để chỉ </a:t>
            </a:r>
            <a:r>
              <a:rPr lang="vi-VN" dirty="0">
                <a:solidFill>
                  <a:schemeClr val="bg2">
                    <a:lumMod val="75000"/>
                  </a:schemeClr>
                </a:solidFill>
              </a:rPr>
              <a:t>một sự vật, một hiện tượng, một quá trình </a:t>
            </a:r>
            <a:r>
              <a:rPr lang="vi-VN" i="0" dirty="0">
                <a:solidFill>
                  <a:schemeClr val="bg2">
                    <a:lumMod val="75000"/>
                  </a:schemeClr>
                </a:solidFill>
              </a:rPr>
              <a:t>nhất định.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102;p18">
            <a:extLst>
              <a:ext uri="{FF2B5EF4-FFF2-40B4-BE49-F238E27FC236}">
                <a16:creationId xmlns:a16="http://schemas.microsoft.com/office/drawing/2014/main" id="{32D0F844-02AE-4389-98CF-E4FBE5A25C33}"/>
              </a:ext>
            </a:extLst>
          </p:cNvPr>
          <p:cNvSpPr txBox="1">
            <a:spLocks/>
          </p:cNvSpPr>
          <p:nvPr/>
        </p:nvSpPr>
        <p:spPr>
          <a:xfrm>
            <a:off x="452284" y="228650"/>
            <a:ext cx="510294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Khái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niệm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của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phạm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trù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cái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chung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,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cái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riêng</a:t>
            </a:r>
            <a:endParaRPr lang="en-US" sz="3000" b="1" dirty="0">
              <a:latin typeface="Amatic SC" panose="020B0604020202020204" charset="-79"/>
              <a:ea typeface="Microsoft Himalaya" panose="01010100010101010101" pitchFamily="2" charset="0"/>
              <a:cs typeface="Amatic SC" panose="020B0604020202020204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2152963"/>
            <a:ext cx="6593700" cy="837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/>
                </a:solidFill>
              </a:rPr>
              <a:t>V</a:t>
            </a:r>
            <a:r>
              <a:rPr lang="en" sz="3600" dirty="0">
                <a:solidFill>
                  <a:schemeClr val="tx1"/>
                </a:solidFill>
              </a:rPr>
              <a:t>í dụ về cái riêng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1281939" y="2806650"/>
            <a:ext cx="6593700" cy="13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Trong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1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cây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bán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nước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tự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động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có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: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+ 01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lon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pepsi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là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cái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riêng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A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+ 01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lon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coca-cola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là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cái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riêng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B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=&gt;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Cái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riêng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A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khác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cái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riêng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B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/>
          <a:srcRect t="-11901" b="11901"/>
          <a:stretch/>
        </p:blipFill>
        <p:spPr>
          <a:xfrm>
            <a:off x="3614100" y="747253"/>
            <a:ext cx="1915800" cy="140571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229032" y="827475"/>
            <a:ext cx="6103018" cy="3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buNone/>
            </a:pPr>
            <a:r>
              <a:rPr lang="vi-VN" b="1" i="0" dirty="0">
                <a:solidFill>
                  <a:schemeClr val="tx1">
                    <a:lumMod val="75000"/>
                  </a:schemeClr>
                </a:solidFill>
              </a:rPr>
              <a:t>– “Cái chung”</a:t>
            </a:r>
            <a:r>
              <a:rPr lang="vi-VN" i="0" dirty="0">
                <a:solidFill>
                  <a:schemeClr val="tx1">
                    <a:lumMod val="75000"/>
                  </a:schemeClr>
                </a:solidFill>
              </a:rPr>
              <a:t> là phạm trù được dùng để chỉ </a:t>
            </a:r>
            <a:r>
              <a:rPr lang="vi-VN" dirty="0">
                <a:solidFill>
                  <a:schemeClr val="tx1">
                    <a:lumMod val="75000"/>
                  </a:schemeClr>
                </a:solidFill>
              </a:rPr>
              <a:t>những mặt, những thuộc tính chung</a:t>
            </a:r>
            <a:r>
              <a:rPr lang="vi-VN" i="0" dirty="0">
                <a:solidFill>
                  <a:schemeClr val="tx1">
                    <a:lumMod val="75000"/>
                  </a:schemeClr>
                </a:solidFill>
              </a:rPr>
              <a:t> không những có một kết cấu vật chất nhất định, mà còn </a:t>
            </a:r>
            <a:r>
              <a:rPr lang="vi-VN" dirty="0">
                <a:solidFill>
                  <a:schemeClr val="tx1">
                    <a:lumMod val="75000"/>
                  </a:schemeClr>
                </a:solidFill>
              </a:rPr>
              <a:t>được lặp lại</a:t>
            </a:r>
            <a:r>
              <a:rPr lang="vi-VN" i="0" dirty="0">
                <a:solidFill>
                  <a:schemeClr val="tx1">
                    <a:lumMod val="75000"/>
                  </a:schemeClr>
                </a:solidFill>
              </a:rPr>
              <a:t> trong nhiều sự vật, hiện tượng hay quá trình riêng lẻ khác.</a:t>
            </a:r>
            <a:endParaRPr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Google Shape;102;p18">
            <a:extLst>
              <a:ext uri="{FF2B5EF4-FFF2-40B4-BE49-F238E27FC236}">
                <a16:creationId xmlns:a16="http://schemas.microsoft.com/office/drawing/2014/main" id="{32D0F844-02AE-4389-98CF-E4FBE5A25C33}"/>
              </a:ext>
            </a:extLst>
          </p:cNvPr>
          <p:cNvSpPr txBox="1">
            <a:spLocks/>
          </p:cNvSpPr>
          <p:nvPr/>
        </p:nvSpPr>
        <p:spPr>
          <a:xfrm>
            <a:off x="452284" y="228650"/>
            <a:ext cx="5565058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Khái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niệm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của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phạm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trù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cái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chung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,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cái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riêng</a:t>
            </a:r>
            <a:endParaRPr lang="en-US" sz="3000" b="1" dirty="0">
              <a:latin typeface="Amatic SC" panose="020B0604020202020204" charset="-79"/>
              <a:ea typeface="Microsoft Himalaya" panose="01010100010101010101" pitchFamily="2" charset="0"/>
              <a:cs typeface="Amatic SC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2735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accent1">
                    <a:lumMod val="75000"/>
                  </a:schemeClr>
                </a:solidFill>
              </a:rPr>
              <a:t>Ví Dụ Về Cái Chung</a:t>
            </a:r>
            <a:endParaRPr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890300" y="1289450"/>
            <a:ext cx="3722100" cy="31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-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Giữa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2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lon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pepsi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và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coca-cola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ở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ví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dụ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trước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đều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có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những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thuộc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tính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chung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như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nước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màu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tối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chứa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gas,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vỏ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làm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bằng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nhôm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,…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Cái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chung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trên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đều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lặp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lại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ở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bất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kì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lon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nước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nào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khác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/>
          <a:srcRect/>
          <a:stretch/>
        </p:blipFill>
        <p:spPr>
          <a:xfrm>
            <a:off x="5140900" y="1503746"/>
            <a:ext cx="3112800" cy="2684207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0302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452283" y="2064773"/>
            <a:ext cx="8239433" cy="23027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vi-VN" i="0" dirty="0">
                <a:solidFill>
                  <a:schemeClr val="bg2">
                    <a:lumMod val="75000"/>
                  </a:schemeClr>
                </a:solidFill>
              </a:rPr>
              <a:t>“</a:t>
            </a:r>
            <a:r>
              <a:rPr lang="vi-VN" b="1" i="0" dirty="0">
                <a:solidFill>
                  <a:schemeClr val="bg2">
                    <a:lumMod val="75000"/>
                  </a:schemeClr>
                </a:solidFill>
              </a:rPr>
              <a:t>Cái đơn nhất</a:t>
            </a:r>
            <a:r>
              <a:rPr lang="vi-VN" i="0" dirty="0">
                <a:solidFill>
                  <a:schemeClr val="bg2">
                    <a:lumMod val="75000"/>
                  </a:schemeClr>
                </a:solidFill>
              </a:rPr>
              <a:t>” là phạm trù được dùng để chỉ </a:t>
            </a:r>
            <a:r>
              <a:rPr lang="vi-VN" dirty="0">
                <a:solidFill>
                  <a:schemeClr val="bg2">
                    <a:lumMod val="75000"/>
                  </a:schemeClr>
                </a:solidFill>
              </a:rPr>
              <a:t>những nét, những mặt, những thuộc tính… chỉ có ở một kết cấu vật chất nhất định</a:t>
            </a:r>
            <a:r>
              <a:rPr lang="vi-VN" i="0" dirty="0">
                <a:solidFill>
                  <a:schemeClr val="bg2">
                    <a:lumMod val="75000"/>
                  </a:schemeClr>
                </a:solidFill>
              </a:rPr>
              <a:t> và </a:t>
            </a:r>
            <a:r>
              <a:rPr lang="vi-VN" dirty="0">
                <a:solidFill>
                  <a:schemeClr val="bg2">
                    <a:lumMod val="75000"/>
                  </a:schemeClr>
                </a:solidFill>
              </a:rPr>
              <a:t>không được lặp lại</a:t>
            </a:r>
            <a:r>
              <a:rPr lang="vi-VN" i="0" dirty="0">
                <a:solidFill>
                  <a:schemeClr val="bg2">
                    <a:lumMod val="75000"/>
                  </a:schemeClr>
                </a:solidFill>
              </a:rPr>
              <a:t> ở bất cứ một kết cấu vật chất nào khác.</a:t>
            </a:r>
            <a:endParaRPr lang="en-US" i="0" dirty="0">
              <a:solidFill>
                <a:schemeClr val="bg2">
                  <a:lumMod val="75000"/>
                </a:schemeClr>
              </a:solidFill>
            </a:endParaRPr>
          </a:p>
          <a:p>
            <a:pPr algn="l"/>
            <a:r>
              <a:rPr lang="vi-VN" i="0" dirty="0">
                <a:solidFill>
                  <a:schemeClr val="bg2">
                    <a:lumMod val="75000"/>
                  </a:schemeClr>
                </a:solidFill>
              </a:rPr>
              <a:t>Về mặt ngữ nghĩa, “cái đơn nhất” gần giống với cái cá biệt.</a:t>
            </a:r>
          </a:p>
          <a:p>
            <a:pPr algn="l"/>
            <a:endParaRPr lang="vi-VN" i="0" dirty="0"/>
          </a:p>
          <a:p>
            <a:pPr marL="0" lvl="0" indent="0" algn="l">
              <a:buNone/>
            </a:pP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6" name="Google Shape;102;p18">
            <a:extLst>
              <a:ext uri="{FF2B5EF4-FFF2-40B4-BE49-F238E27FC236}">
                <a16:creationId xmlns:a16="http://schemas.microsoft.com/office/drawing/2014/main" id="{32D0F844-02AE-4389-98CF-E4FBE5A25C33}"/>
              </a:ext>
            </a:extLst>
          </p:cNvPr>
          <p:cNvSpPr txBox="1">
            <a:spLocks/>
          </p:cNvSpPr>
          <p:nvPr/>
        </p:nvSpPr>
        <p:spPr>
          <a:xfrm>
            <a:off x="452284" y="228650"/>
            <a:ext cx="5437239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Font typeface="Muli"/>
              <a:buNone/>
            </a:pP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Khái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niệm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của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phạm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trù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cái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chung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,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cái</a:t>
            </a:r>
            <a:r>
              <a:rPr lang="en-US" sz="3000" b="1" dirty="0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 </a:t>
            </a:r>
            <a:r>
              <a:rPr lang="en-US" sz="3000" b="1" dirty="0" err="1">
                <a:latin typeface="Amatic SC" panose="020B0604020202020204" charset="-79"/>
                <a:ea typeface="Microsoft Himalaya" panose="01010100010101010101" pitchFamily="2" charset="0"/>
                <a:cs typeface="Amatic SC" panose="020B0604020202020204" charset="-79"/>
              </a:rPr>
              <a:t>riêng</a:t>
            </a:r>
            <a:endParaRPr lang="en-US" sz="3000" b="1" dirty="0">
              <a:latin typeface="Amatic SC" panose="020B0604020202020204" charset="-79"/>
              <a:ea typeface="Microsoft Himalaya" panose="01010100010101010101" pitchFamily="2" charset="0"/>
              <a:cs typeface="Amatic SC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43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accent1">
                    <a:lumMod val="75000"/>
                  </a:schemeClr>
                </a:solidFill>
              </a:rPr>
              <a:t>Ví Dụ Về Cái đơn nhất</a:t>
            </a:r>
            <a:endParaRPr sz="3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890300" y="1289450"/>
            <a:ext cx="3722100" cy="31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vi-VN" dirty="0">
                <a:solidFill>
                  <a:schemeClr val="bg2">
                    <a:lumMod val="75000"/>
                  </a:schemeClr>
                </a:solidFill>
              </a:rPr>
              <a:t>Đỉnh núi Everest cao nhất thế giới với độ cao 8.850 mét.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vi-VN" dirty="0">
                <a:solidFill>
                  <a:schemeClr val="bg2">
                    <a:lumMod val="75000"/>
                  </a:schemeClr>
                </a:solidFill>
              </a:rPr>
              <a:t>Độ cao 8.850 mét của Everest là </a:t>
            </a:r>
            <a:r>
              <a:rPr lang="vi-VN" i="1" dirty="0">
                <a:solidFill>
                  <a:schemeClr val="bg2">
                    <a:lumMod val="75000"/>
                  </a:schemeClr>
                </a:solidFill>
              </a:rPr>
              <a:t>cái đơn nhất</a:t>
            </a:r>
            <a:r>
              <a:rPr lang="vi-VN" dirty="0">
                <a:solidFill>
                  <a:schemeClr val="bg2">
                    <a:lumMod val="75000"/>
                  </a:schemeClr>
                </a:solidFill>
              </a:rPr>
              <a:t> vì không có một đỉnh núi nào khác có độ cao này.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/>
          <a:srcRect/>
          <a:stretch/>
        </p:blipFill>
        <p:spPr>
          <a:xfrm>
            <a:off x="5140900" y="1720645"/>
            <a:ext cx="3112800" cy="2000679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70579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Quickly template">
  <a:themeElements>
    <a:clrScheme name="Custom 347">
      <a:dk1>
        <a:srgbClr val="494B58"/>
      </a:dk1>
      <a:lt1>
        <a:srgbClr val="FFFFFF"/>
      </a:lt1>
      <a:dk2>
        <a:srgbClr val="7C7F91"/>
      </a:dk2>
      <a:lt2>
        <a:srgbClr val="DBE1E7"/>
      </a:lt2>
      <a:accent1>
        <a:srgbClr val="FBCDBE"/>
      </a:accent1>
      <a:accent2>
        <a:srgbClr val="FDDDAA"/>
      </a:accent2>
      <a:accent3>
        <a:srgbClr val="C9E4B4"/>
      </a:accent3>
      <a:accent4>
        <a:srgbClr val="ADDED4"/>
      </a:accent4>
      <a:accent5>
        <a:srgbClr val="B5D4E9"/>
      </a:accent5>
      <a:accent6>
        <a:srgbClr val="DBBDE5"/>
      </a:accent6>
      <a:hlink>
        <a:srgbClr val="7C7F9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</TotalTime>
  <Words>986</Words>
  <Application>Microsoft Office PowerPoint</Application>
  <PresentationFormat>On-screen Show (16:9)</PresentationFormat>
  <Paragraphs>93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Muli</vt:lpstr>
      <vt:lpstr>Amatic SC</vt:lpstr>
      <vt:lpstr>Times New Roman</vt:lpstr>
      <vt:lpstr>Arial</vt:lpstr>
      <vt:lpstr>Quickly template</vt:lpstr>
      <vt:lpstr>Nhóm 3  xin chào cả lớp</vt:lpstr>
      <vt:lpstr>Nhiệm vụ:</vt:lpstr>
      <vt:lpstr>1.khái niệm</vt:lpstr>
      <vt:lpstr>PowerPoint Presentation</vt:lpstr>
      <vt:lpstr>Ví dụ về cái riêng</vt:lpstr>
      <vt:lpstr>PowerPoint Presentation</vt:lpstr>
      <vt:lpstr>Ví Dụ Về Cái Chung</vt:lpstr>
      <vt:lpstr>PowerPoint Presentation</vt:lpstr>
      <vt:lpstr>Ví Dụ Về Cái đơn nhất</vt:lpstr>
      <vt:lpstr>Hoặc bạn hãy liên tưởng  tới sự cô đơn của  bản thân mình.</vt:lpstr>
      <vt:lpstr>Tổng kết</vt:lpstr>
      <vt:lpstr>2.Tính chất</vt:lpstr>
      <vt:lpstr>PowerPoint Presentation</vt:lpstr>
      <vt:lpstr>Ví Dụ Về mối quan hệ giữa cái chung với cái riêng</vt:lpstr>
      <vt:lpstr>PowerPoint Presentation</vt:lpstr>
      <vt:lpstr>Ví Dụ Về mối quan hệ giữa cái riêng với cái chung</vt:lpstr>
      <vt:lpstr>PowerPoint Presentation</vt:lpstr>
      <vt:lpstr>Ví Dụ Về mối quan hệ giữa cái chung với cái đơn nhất</vt:lpstr>
      <vt:lpstr>PowerPoint Presentation</vt:lpstr>
      <vt:lpstr>Ví Dụ Về mối quan hệ giữa cái riêng với cái chung</vt:lpstr>
      <vt:lpstr>Ý Nghĩa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3  xin chào cả lớp</dc:title>
  <cp:lastModifiedBy>Cong Pham</cp:lastModifiedBy>
  <cp:revision>26</cp:revision>
  <dcterms:modified xsi:type="dcterms:W3CDTF">2021-04-05T03:21:52Z</dcterms:modified>
</cp:coreProperties>
</file>